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94A-2767-F3EE-0A81-ADEE743AA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B9F96-FD4C-6D5A-D103-A63B34EDB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E9DBB-1D5C-3F39-7ABD-2771C0E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4B12-84DE-06F3-1FFA-1A2C3469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7260A-A1E4-36A8-C238-5EE1F226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32B9-8A52-E26B-86A0-E49F2D42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7A7F-8383-A3D6-686A-04FA33FD7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D314-2F6F-0D7E-85CE-5CD75981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BC3B-CC63-239F-06BE-452C33D2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B0FE-D34F-F4FA-A261-77A1BAE7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6234-5876-9659-9BEA-ECCE42A55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31D01-07A2-5993-1D65-32E4C14D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85A9-5FBB-3289-A41C-0D152B1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8637A-7742-617B-AC70-F76662A5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B004-1FBF-8D9F-8BE9-546466FA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8973-0F35-5ECC-4332-5B67BE01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FEC6-FC3F-395E-3A37-CF9B80DC9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521C1-A00A-BB36-3834-DCB3893E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9AF5-2C98-469F-53B1-76809769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29BF-26EE-1CF2-89E2-7A22B82D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3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425F-B01D-B078-6D4A-C58E5905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9B33E-7BA7-4A16-3A46-639B8022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F6B8-4809-1C1A-574D-8BF8BAE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A67-8B47-294E-0CDC-0F94CFE9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CBF8D-E5C2-E63E-BCA7-2134458C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CAEF-BD40-2AAD-608F-E62E0AD1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2FF6-E0FB-7160-F09B-A2A20AB02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07548-28BD-AA78-B0C5-6E07E79A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DCC9E-AC72-F18E-40FB-578FDE13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E8F02-4A16-7117-105A-858327EF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CCC75-DC80-9904-43DB-1BDB792D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3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FDD5-BF8C-8057-5B2F-CBD6DE2B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8C1AD-CF0C-8E65-9A68-3C9183DAD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0686-877A-054B-1310-F77BC8E9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4AFB5-E63D-0DC6-B49C-F656CB38F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4805B-728D-8886-BFA7-13811A1C5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BE860-8244-F9E8-BA22-E50304F2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6DA82-B2BA-C643-2ABE-D0F5BE1A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D0747-895F-7624-822C-6DF186AD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1876-C415-7F55-234E-6AC4AFF5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E8316-093B-6719-66D9-E3186AB1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04899-EFE7-CB86-CE9B-73714C0C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0D5D0-17CA-15B1-D36B-8E8CC9BA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E7E9D-EC23-79EB-F409-CEFE8DF8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66D96-78E8-5B31-4627-B7C3F014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BE1A3-9854-9DFF-8158-9C9F16D5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B4F-077F-CECD-D4B6-CF0AF5E9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00536-60A3-1865-0969-12A60802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ACC2-D451-278A-87B4-57E60D66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A4C17-1064-1238-435E-E6B10856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4D73B-2B96-A466-9756-A832EAAF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A87AA-E90E-E531-9177-B510B698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81E2-7948-F14E-44F9-3A852EB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15DDB-9A78-20AF-42D0-E02912DEB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3CA21-26DD-A2E6-2CF5-635C2BE1E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0A263-B7ED-DD3D-EB6C-81B8266C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A8FCC-851C-BCEE-C553-134AF608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CBB3E-03F1-61A6-4D93-1A7DF554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F3590-2E7D-079A-377E-73A230AF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BFBA-A771-C08B-C8CB-5C2DE490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F111-FE12-4823-DD08-90EDC5BD4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FC19C-F263-4425-B220-209BEC7958F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D51F-67ED-37CA-79D2-3A78C98B3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0964-013C-E854-F3AD-3F1C19CEC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592D-ED44-4496-9516-BB09C28C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9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041">
            <a:extLst>
              <a:ext uri="{FF2B5EF4-FFF2-40B4-BE49-F238E27FC236}">
                <a16:creationId xmlns:a16="http://schemas.microsoft.com/office/drawing/2014/main" id="{650E6070-699E-29C8-97C8-6E3DC20C1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3" t="16349" r="6101" b="17329"/>
          <a:stretch/>
        </p:blipFill>
        <p:spPr>
          <a:xfrm rot="10800000">
            <a:off x="2625036" y="5115975"/>
            <a:ext cx="1749160" cy="1320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46A2D4-6D64-CB40-2DE6-38E08B051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63" t="21926" r="54741" b="8296"/>
          <a:stretch/>
        </p:blipFill>
        <p:spPr>
          <a:xfrm>
            <a:off x="5346086" y="2522146"/>
            <a:ext cx="1169792" cy="2248864"/>
          </a:xfrm>
          <a:prstGeom prst="rect">
            <a:avLst/>
          </a:prstGeom>
        </p:spPr>
      </p:pic>
      <p:pic>
        <p:nvPicPr>
          <p:cNvPr id="1028" name="Picture 4" descr="ตัวแปลงสัญญาณ usb ttl สำหรับ Arduino USB to UART CP2102 with DTR/CTS pinout  - ArduinoAll ขาย Arduino ซื้อ Arduino อุปกรณ์ Arduino Sensor ส่งฟรี">
            <a:extLst>
              <a:ext uri="{FF2B5EF4-FFF2-40B4-BE49-F238E27FC236}">
                <a16:creationId xmlns:a16="http://schemas.microsoft.com/office/drawing/2014/main" id="{A13869EF-B04E-18AE-F2F1-232DE369A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40684" r="8227" b="29928"/>
          <a:stretch/>
        </p:blipFill>
        <p:spPr bwMode="auto">
          <a:xfrm rot="10800000" flipV="1">
            <a:off x="7447727" y="3165781"/>
            <a:ext cx="1985833" cy="69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CB3B19-EA04-CBE7-47D4-465A18B936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518" t="21728" r="22506" b="22315"/>
          <a:stretch/>
        </p:blipFill>
        <p:spPr>
          <a:xfrm rot="10800000">
            <a:off x="2249824" y="3294356"/>
            <a:ext cx="2065353" cy="1428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19421-D593-4510-045A-384C1FFFE7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98" t="25850" r="7697" b="44218"/>
          <a:stretch/>
        </p:blipFill>
        <p:spPr>
          <a:xfrm>
            <a:off x="5775831" y="5232623"/>
            <a:ext cx="2384471" cy="735741"/>
          </a:xfrm>
          <a:prstGeom prst="rect">
            <a:avLst/>
          </a:prstGeom>
        </p:spPr>
      </p:pic>
      <p:pic>
        <p:nvPicPr>
          <p:cNvPr id="7" name="Picture 6" descr="2021 ASUS TUF Gaming F15 FX506 | Gaming notebook | ASUS ประเทศไทย">
            <a:extLst>
              <a:ext uri="{FF2B5EF4-FFF2-40B4-BE49-F238E27FC236}">
                <a16:creationId xmlns:a16="http://schemas.microsoft.com/office/drawing/2014/main" id="{BB287E36-1E78-EFC9-41D5-08A8ABACA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795" y="1925321"/>
            <a:ext cx="2780856" cy="28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56A7A1A-E0D1-3AD5-2FC0-10CCC60CABDF}"/>
              </a:ext>
            </a:extLst>
          </p:cNvPr>
          <p:cNvSpPr/>
          <p:nvPr/>
        </p:nvSpPr>
        <p:spPr>
          <a:xfrm>
            <a:off x="6410796" y="3821051"/>
            <a:ext cx="77613" cy="7761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C85E401-7A7A-0527-4313-5F2E5C7C0142}"/>
              </a:ext>
            </a:extLst>
          </p:cNvPr>
          <p:cNvSpPr/>
          <p:nvPr/>
        </p:nvSpPr>
        <p:spPr>
          <a:xfrm>
            <a:off x="6410796" y="3706751"/>
            <a:ext cx="77613" cy="77613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9715A46-21D6-685A-3294-CFFF4D70CC7B}"/>
              </a:ext>
            </a:extLst>
          </p:cNvPr>
          <p:cNvSpPr/>
          <p:nvPr/>
        </p:nvSpPr>
        <p:spPr>
          <a:xfrm>
            <a:off x="7447727" y="3299200"/>
            <a:ext cx="77613" cy="7761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15D56E7-E5D7-6E6C-91B1-23D7273AC984}"/>
              </a:ext>
            </a:extLst>
          </p:cNvPr>
          <p:cNvSpPr/>
          <p:nvPr/>
        </p:nvSpPr>
        <p:spPr>
          <a:xfrm>
            <a:off x="7447726" y="3390193"/>
            <a:ext cx="77613" cy="77613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2CECC90-AD04-000B-8AC8-54411879024F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488409" y="3429000"/>
            <a:ext cx="959317" cy="316558"/>
          </a:xfrm>
          <a:prstGeom prst="bentConnector3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1AE523C-704A-7913-F900-2709978F9FB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6488409" y="3338007"/>
            <a:ext cx="959318" cy="521851"/>
          </a:xfrm>
          <a:prstGeom prst="bentConnector3">
            <a:avLst>
              <a:gd name="adj1" fmla="val 3808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FCA2D963-F033-55E3-73D0-1E9A21123C82}"/>
              </a:ext>
            </a:extLst>
          </p:cNvPr>
          <p:cNvSpPr/>
          <p:nvPr/>
        </p:nvSpPr>
        <p:spPr>
          <a:xfrm>
            <a:off x="5373206" y="2548933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8A2F563D-D468-D33A-EBE8-E3AEC7BF6724}"/>
              </a:ext>
            </a:extLst>
          </p:cNvPr>
          <p:cNvSpPr/>
          <p:nvPr/>
        </p:nvSpPr>
        <p:spPr>
          <a:xfrm>
            <a:off x="6414275" y="2548933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90E2DAC-1D30-B19B-CB38-91293551F879}"/>
              </a:ext>
            </a:extLst>
          </p:cNvPr>
          <p:cNvSpPr/>
          <p:nvPr/>
        </p:nvSpPr>
        <p:spPr>
          <a:xfrm>
            <a:off x="5373205" y="1423078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96DD61A-604B-BC0B-4D57-CEA331806378}"/>
              </a:ext>
            </a:extLst>
          </p:cNvPr>
          <p:cNvSpPr/>
          <p:nvPr/>
        </p:nvSpPr>
        <p:spPr>
          <a:xfrm>
            <a:off x="6410795" y="1423077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017487-9D91-825A-18F8-6473EA22652D}"/>
              </a:ext>
            </a:extLst>
          </p:cNvPr>
          <p:cNvCxnSpPr>
            <a:stCxn id="18" idx="0"/>
            <a:endCxn id="20" idx="4"/>
          </p:cNvCxnSpPr>
          <p:nvPr/>
        </p:nvCxnSpPr>
        <p:spPr>
          <a:xfrm flipH="1" flipV="1">
            <a:off x="5412012" y="1500691"/>
            <a:ext cx="1" cy="104824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C8F070-4033-AC96-4DED-C2B0262DEF98}"/>
              </a:ext>
            </a:extLst>
          </p:cNvPr>
          <p:cNvCxnSpPr>
            <a:stCxn id="19" idx="0"/>
            <a:endCxn id="21" idx="4"/>
          </p:cNvCxnSpPr>
          <p:nvPr/>
        </p:nvCxnSpPr>
        <p:spPr>
          <a:xfrm flipH="1" flipV="1">
            <a:off x="6449602" y="1500690"/>
            <a:ext cx="3480" cy="104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BB2F565-C893-3B6D-25E4-918D333C72A5}"/>
              </a:ext>
            </a:extLst>
          </p:cNvPr>
          <p:cNvSpPr/>
          <p:nvPr/>
        </p:nvSpPr>
        <p:spPr>
          <a:xfrm>
            <a:off x="7447726" y="3667944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14CA9B7-0875-B9CB-D6B3-B4882CEC0B4B}"/>
              </a:ext>
            </a:extLst>
          </p:cNvPr>
          <p:cNvSpPr/>
          <p:nvPr/>
        </p:nvSpPr>
        <p:spPr>
          <a:xfrm>
            <a:off x="7447726" y="3568965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B0EEF4-5CD9-248C-AC95-DDFECE9F80AB}"/>
              </a:ext>
            </a:extLst>
          </p:cNvPr>
          <p:cNvCxnSpPr>
            <a:stCxn id="27" idx="2"/>
          </p:cNvCxnSpPr>
          <p:nvPr/>
        </p:nvCxnSpPr>
        <p:spPr>
          <a:xfrm flipH="1" flipV="1">
            <a:off x="7071360" y="3607771"/>
            <a:ext cx="37636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8398C-AF57-F0E7-035B-2355A4C7679A}"/>
              </a:ext>
            </a:extLst>
          </p:cNvPr>
          <p:cNvCxnSpPr>
            <a:cxnSpLocks/>
          </p:cNvCxnSpPr>
          <p:nvPr/>
        </p:nvCxnSpPr>
        <p:spPr>
          <a:xfrm>
            <a:off x="7071359" y="2225040"/>
            <a:ext cx="5594" cy="137847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66F6ED9-904C-FF6D-44D4-523F0D75EC1E}"/>
              </a:ext>
            </a:extLst>
          </p:cNvPr>
          <p:cNvCxnSpPr>
            <a:endCxn id="20" idx="4"/>
          </p:cNvCxnSpPr>
          <p:nvPr/>
        </p:nvCxnSpPr>
        <p:spPr>
          <a:xfrm rot="10800000">
            <a:off x="5412013" y="1500692"/>
            <a:ext cx="1659347" cy="724349"/>
          </a:xfrm>
          <a:prstGeom prst="bentConnector2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AFD939-24B3-217A-36A3-999DE68DB29E}"/>
              </a:ext>
            </a:extLst>
          </p:cNvPr>
          <p:cNvCxnSpPr>
            <a:stCxn id="26" idx="2"/>
          </p:cNvCxnSpPr>
          <p:nvPr/>
        </p:nvCxnSpPr>
        <p:spPr>
          <a:xfrm flipH="1" flipV="1">
            <a:off x="7259543" y="3706750"/>
            <a:ext cx="1881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AE32524-8F0F-4200-B84F-F2E3AB09DD4C}"/>
              </a:ext>
            </a:extLst>
          </p:cNvPr>
          <p:cNvCxnSpPr/>
          <p:nvPr/>
        </p:nvCxnSpPr>
        <p:spPr>
          <a:xfrm flipV="1">
            <a:off x="7259543" y="2024811"/>
            <a:ext cx="0" cy="16819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DCD9BAF-8BE2-7482-EAD6-921888D9522E}"/>
              </a:ext>
            </a:extLst>
          </p:cNvPr>
          <p:cNvCxnSpPr>
            <a:stCxn id="21" idx="4"/>
          </p:cNvCxnSpPr>
          <p:nvPr/>
        </p:nvCxnSpPr>
        <p:spPr>
          <a:xfrm rot="16200000" flipH="1">
            <a:off x="6592512" y="1357779"/>
            <a:ext cx="524121" cy="80994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FFDC0058-FF44-74E8-6A1B-D05F4B6F15E9}"/>
              </a:ext>
            </a:extLst>
          </p:cNvPr>
          <p:cNvSpPr/>
          <p:nvPr/>
        </p:nvSpPr>
        <p:spPr>
          <a:xfrm>
            <a:off x="5373204" y="4288411"/>
            <a:ext cx="77613" cy="7761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C607CF84-7073-D1CD-7554-43F94F5CF248}"/>
              </a:ext>
            </a:extLst>
          </p:cNvPr>
          <p:cNvSpPr/>
          <p:nvPr/>
        </p:nvSpPr>
        <p:spPr>
          <a:xfrm>
            <a:off x="5364235" y="4397891"/>
            <a:ext cx="77613" cy="77613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37A68AF9-B91D-474D-55DD-45CD813C217D}"/>
              </a:ext>
            </a:extLst>
          </p:cNvPr>
          <p:cNvSpPr/>
          <p:nvPr/>
        </p:nvSpPr>
        <p:spPr>
          <a:xfrm>
            <a:off x="4275562" y="4195582"/>
            <a:ext cx="77613" cy="77613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21E62C8-8D34-52C0-1BD9-B89C7236AFA7}"/>
              </a:ext>
            </a:extLst>
          </p:cNvPr>
          <p:cNvSpPr/>
          <p:nvPr/>
        </p:nvSpPr>
        <p:spPr>
          <a:xfrm>
            <a:off x="4273903" y="4288410"/>
            <a:ext cx="77613" cy="77613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09F0744-F73D-09C9-6684-1AA1DB85C158}"/>
              </a:ext>
            </a:extLst>
          </p:cNvPr>
          <p:cNvCxnSpPr>
            <a:stCxn id="55" idx="6"/>
            <a:endCxn id="53" idx="2"/>
          </p:cNvCxnSpPr>
          <p:nvPr/>
        </p:nvCxnSpPr>
        <p:spPr>
          <a:xfrm>
            <a:off x="4353175" y="4234389"/>
            <a:ext cx="1020029" cy="92829"/>
          </a:xfrm>
          <a:prstGeom prst="bentConnector3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22603B5-F246-BE5D-1E59-B30564AAC2D7}"/>
              </a:ext>
            </a:extLst>
          </p:cNvPr>
          <p:cNvCxnSpPr>
            <a:stCxn id="56" idx="6"/>
            <a:endCxn id="54" idx="2"/>
          </p:cNvCxnSpPr>
          <p:nvPr/>
        </p:nvCxnSpPr>
        <p:spPr>
          <a:xfrm>
            <a:off x="4351516" y="4327217"/>
            <a:ext cx="1012719" cy="109481"/>
          </a:xfrm>
          <a:prstGeom prst="bentConnector3">
            <a:avLst>
              <a:gd name="adj1" fmla="val 421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33165F84-A8C9-BC56-D10A-80531CA8F501}"/>
              </a:ext>
            </a:extLst>
          </p:cNvPr>
          <p:cNvSpPr/>
          <p:nvPr/>
        </p:nvSpPr>
        <p:spPr>
          <a:xfrm>
            <a:off x="4277409" y="3989500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ECE8409F-CA45-27F2-50F4-8C4529CB2452}"/>
              </a:ext>
            </a:extLst>
          </p:cNvPr>
          <p:cNvSpPr/>
          <p:nvPr/>
        </p:nvSpPr>
        <p:spPr>
          <a:xfrm>
            <a:off x="4273903" y="4090958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9C538C9D-7C8C-4D00-29A3-3C8208B811EC}"/>
              </a:ext>
            </a:extLst>
          </p:cNvPr>
          <p:cNvCxnSpPr>
            <a:stCxn id="63" idx="6"/>
            <a:endCxn id="18" idx="2"/>
          </p:cNvCxnSpPr>
          <p:nvPr/>
        </p:nvCxnSpPr>
        <p:spPr>
          <a:xfrm flipV="1">
            <a:off x="4351516" y="2587740"/>
            <a:ext cx="1021690" cy="1542025"/>
          </a:xfrm>
          <a:prstGeom prst="bentConnector3">
            <a:avLst>
              <a:gd name="adj1" fmla="val 8542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F4364F43-6993-07EC-1F85-C40571E68F65}"/>
              </a:ext>
            </a:extLst>
          </p:cNvPr>
          <p:cNvCxnSpPr>
            <a:stCxn id="62" idx="5"/>
            <a:endCxn id="19" idx="0"/>
          </p:cNvCxnSpPr>
          <p:nvPr/>
        </p:nvCxnSpPr>
        <p:spPr>
          <a:xfrm rot="5400000" flipH="1" flipV="1">
            <a:off x="4644962" y="2247627"/>
            <a:ext cx="1506814" cy="2109426"/>
          </a:xfrm>
          <a:prstGeom prst="bentConnector5">
            <a:avLst>
              <a:gd name="adj1" fmla="val 1686"/>
              <a:gd name="adj2" fmla="val 18765"/>
              <a:gd name="adj3" fmla="val 1151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Flowchart: Connector 1032">
            <a:extLst>
              <a:ext uri="{FF2B5EF4-FFF2-40B4-BE49-F238E27FC236}">
                <a16:creationId xmlns:a16="http://schemas.microsoft.com/office/drawing/2014/main" id="{CA34EAE9-9EF3-D6CF-D149-F01C27BFCF11}"/>
              </a:ext>
            </a:extLst>
          </p:cNvPr>
          <p:cNvSpPr/>
          <p:nvPr/>
        </p:nvSpPr>
        <p:spPr>
          <a:xfrm>
            <a:off x="2316542" y="3646578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Flowchart: Connector 1033">
            <a:extLst>
              <a:ext uri="{FF2B5EF4-FFF2-40B4-BE49-F238E27FC236}">
                <a16:creationId xmlns:a16="http://schemas.microsoft.com/office/drawing/2014/main" id="{72F29F66-3314-28AE-06C3-76F31F9439F3}"/>
              </a:ext>
            </a:extLst>
          </p:cNvPr>
          <p:cNvSpPr/>
          <p:nvPr/>
        </p:nvSpPr>
        <p:spPr>
          <a:xfrm>
            <a:off x="2317495" y="3836291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lowchart: Connector 1034">
            <a:extLst>
              <a:ext uri="{FF2B5EF4-FFF2-40B4-BE49-F238E27FC236}">
                <a16:creationId xmlns:a16="http://schemas.microsoft.com/office/drawing/2014/main" id="{A40605F5-8D0F-A1B3-DF9D-D889589D1610}"/>
              </a:ext>
            </a:extLst>
          </p:cNvPr>
          <p:cNvSpPr/>
          <p:nvPr/>
        </p:nvSpPr>
        <p:spPr>
          <a:xfrm>
            <a:off x="2684054" y="5890751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lowchart: Connector 1035">
            <a:extLst>
              <a:ext uri="{FF2B5EF4-FFF2-40B4-BE49-F238E27FC236}">
                <a16:creationId xmlns:a16="http://schemas.microsoft.com/office/drawing/2014/main" id="{1D4D55B7-5A73-3BFA-2928-6CD03E947041}"/>
              </a:ext>
            </a:extLst>
          </p:cNvPr>
          <p:cNvSpPr/>
          <p:nvPr/>
        </p:nvSpPr>
        <p:spPr>
          <a:xfrm>
            <a:off x="2684055" y="5776103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B8913D81-8773-ADC5-F9FD-3DDD7F0F20C5}"/>
              </a:ext>
            </a:extLst>
          </p:cNvPr>
          <p:cNvCxnSpPr>
            <a:stCxn id="1036" idx="2"/>
            <a:endCxn id="1033" idx="2"/>
          </p:cNvCxnSpPr>
          <p:nvPr/>
        </p:nvCxnSpPr>
        <p:spPr>
          <a:xfrm rot="10800000">
            <a:off x="2316543" y="3685386"/>
            <a:ext cx="367513" cy="2129525"/>
          </a:xfrm>
          <a:prstGeom prst="bentConnector3">
            <a:avLst>
              <a:gd name="adj1" fmla="val 2631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249BCD1F-7D47-95CD-1678-6BAB078C73B2}"/>
              </a:ext>
            </a:extLst>
          </p:cNvPr>
          <p:cNvCxnSpPr>
            <a:stCxn id="1035" idx="2"/>
            <a:endCxn id="1034" idx="2"/>
          </p:cNvCxnSpPr>
          <p:nvPr/>
        </p:nvCxnSpPr>
        <p:spPr>
          <a:xfrm rot="10800000">
            <a:off x="2317496" y="3875098"/>
            <a:ext cx="366559" cy="2054460"/>
          </a:xfrm>
          <a:prstGeom prst="bentConnector3">
            <a:avLst>
              <a:gd name="adj1" fmla="val 16236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Flowchart: Connector 1050">
            <a:extLst>
              <a:ext uri="{FF2B5EF4-FFF2-40B4-BE49-F238E27FC236}">
                <a16:creationId xmlns:a16="http://schemas.microsoft.com/office/drawing/2014/main" id="{C65683D4-B423-20D5-5810-52D81A098F76}"/>
              </a:ext>
            </a:extLst>
          </p:cNvPr>
          <p:cNvSpPr/>
          <p:nvPr/>
        </p:nvSpPr>
        <p:spPr>
          <a:xfrm>
            <a:off x="2708559" y="5501745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Flowchart: Connector 1051">
            <a:extLst>
              <a:ext uri="{FF2B5EF4-FFF2-40B4-BE49-F238E27FC236}">
                <a16:creationId xmlns:a16="http://schemas.microsoft.com/office/drawing/2014/main" id="{7DD2F8C4-791D-2D4B-CA1D-F6E7089B25B5}"/>
              </a:ext>
            </a:extLst>
          </p:cNvPr>
          <p:cNvSpPr/>
          <p:nvPr/>
        </p:nvSpPr>
        <p:spPr>
          <a:xfrm>
            <a:off x="5793006" y="5491886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lowchart: Connector 1052">
            <a:extLst>
              <a:ext uri="{FF2B5EF4-FFF2-40B4-BE49-F238E27FC236}">
                <a16:creationId xmlns:a16="http://schemas.microsoft.com/office/drawing/2014/main" id="{F8D9CD9B-C527-3E73-E271-5E2E42B9D9F5}"/>
              </a:ext>
            </a:extLst>
          </p:cNvPr>
          <p:cNvSpPr/>
          <p:nvPr/>
        </p:nvSpPr>
        <p:spPr>
          <a:xfrm>
            <a:off x="2694258" y="5623715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lowchart: Connector 1053">
            <a:extLst>
              <a:ext uri="{FF2B5EF4-FFF2-40B4-BE49-F238E27FC236}">
                <a16:creationId xmlns:a16="http://schemas.microsoft.com/office/drawing/2014/main" id="{46165FDB-7F47-9028-74E2-7527B413B838}"/>
              </a:ext>
            </a:extLst>
          </p:cNvPr>
          <p:cNvSpPr/>
          <p:nvPr/>
        </p:nvSpPr>
        <p:spPr>
          <a:xfrm>
            <a:off x="5793006" y="5652512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6" name="Connector: Elbow 1055">
            <a:extLst>
              <a:ext uri="{FF2B5EF4-FFF2-40B4-BE49-F238E27FC236}">
                <a16:creationId xmlns:a16="http://schemas.microsoft.com/office/drawing/2014/main" id="{A0F05E17-3E00-D648-1A62-7FC2CB7FE744}"/>
              </a:ext>
            </a:extLst>
          </p:cNvPr>
          <p:cNvCxnSpPr>
            <a:stCxn id="1053" idx="2"/>
          </p:cNvCxnSpPr>
          <p:nvPr/>
        </p:nvCxnSpPr>
        <p:spPr>
          <a:xfrm rot="10800000" flipH="1" flipV="1">
            <a:off x="2694258" y="5662522"/>
            <a:ext cx="3098748" cy="38806"/>
          </a:xfrm>
          <a:prstGeom prst="bentConnector5">
            <a:avLst>
              <a:gd name="adj1" fmla="val -13607"/>
              <a:gd name="adj2" fmla="val -1814892"/>
              <a:gd name="adj3" fmla="val 825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94695A26-71A8-0553-4803-CC1C1FF8EF88}"/>
              </a:ext>
            </a:extLst>
          </p:cNvPr>
          <p:cNvCxnSpPr>
            <a:stCxn id="1051" idx="2"/>
            <a:endCxn id="1052" idx="2"/>
          </p:cNvCxnSpPr>
          <p:nvPr/>
        </p:nvCxnSpPr>
        <p:spPr>
          <a:xfrm rot="10800000" flipH="1">
            <a:off x="2708558" y="5530694"/>
            <a:ext cx="3084447" cy="9859"/>
          </a:xfrm>
          <a:prstGeom prst="bentConnector5">
            <a:avLst>
              <a:gd name="adj1" fmla="val -7411"/>
              <a:gd name="adj2" fmla="val 5031007"/>
              <a:gd name="adj3" fmla="val 72998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Flowchart: Connector 1065">
            <a:extLst>
              <a:ext uri="{FF2B5EF4-FFF2-40B4-BE49-F238E27FC236}">
                <a16:creationId xmlns:a16="http://schemas.microsoft.com/office/drawing/2014/main" id="{0FD73D75-F442-5CBD-4B6B-92B35908B243}"/>
              </a:ext>
            </a:extLst>
          </p:cNvPr>
          <p:cNvSpPr/>
          <p:nvPr/>
        </p:nvSpPr>
        <p:spPr>
          <a:xfrm>
            <a:off x="10407162" y="4273195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AD813524-0B58-CF22-D641-4DB5B82F8711}"/>
              </a:ext>
            </a:extLst>
          </p:cNvPr>
          <p:cNvCxnSpPr>
            <a:stCxn id="4" idx="2"/>
            <a:endCxn id="1066" idx="4"/>
          </p:cNvCxnSpPr>
          <p:nvPr/>
        </p:nvCxnSpPr>
        <p:spPr>
          <a:xfrm rot="5400000" flipH="1" flipV="1">
            <a:off x="7978374" y="2303415"/>
            <a:ext cx="420202" cy="4514987"/>
          </a:xfrm>
          <a:prstGeom prst="bentConnector3">
            <a:avLst>
              <a:gd name="adj1" fmla="val -5440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E38AEB0-90C4-1999-F998-D6F0482E8BF5}"/>
              </a:ext>
            </a:extLst>
          </p:cNvPr>
          <p:cNvSpPr txBox="1"/>
          <p:nvPr/>
        </p:nvSpPr>
        <p:spPr>
          <a:xfrm>
            <a:off x="7979619" y="4778714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Micro to </a:t>
            </a:r>
            <a:r>
              <a:rPr lang="en-US" sz="1100" dirty="0" err="1"/>
              <a:t>Usb</a:t>
            </a:r>
            <a:endParaRPr lang="en-US" sz="1100" dirty="0"/>
          </a:p>
        </p:txBody>
      </p:sp>
      <p:sp>
        <p:nvSpPr>
          <p:cNvPr id="1070" name="Flowchart: Connector 1069">
            <a:extLst>
              <a:ext uri="{FF2B5EF4-FFF2-40B4-BE49-F238E27FC236}">
                <a16:creationId xmlns:a16="http://schemas.microsoft.com/office/drawing/2014/main" id="{94EEC221-4205-8A7C-2A3B-5EF5B76AC23A}"/>
              </a:ext>
            </a:extLst>
          </p:cNvPr>
          <p:cNvSpPr/>
          <p:nvPr/>
        </p:nvSpPr>
        <p:spPr>
          <a:xfrm>
            <a:off x="2641150" y="3464252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Flowchart: Connector 1070">
            <a:extLst>
              <a:ext uri="{FF2B5EF4-FFF2-40B4-BE49-F238E27FC236}">
                <a16:creationId xmlns:a16="http://schemas.microsoft.com/office/drawing/2014/main" id="{8744FED0-6084-FC8B-BCB3-1D528222726D}"/>
              </a:ext>
            </a:extLst>
          </p:cNvPr>
          <p:cNvSpPr/>
          <p:nvPr/>
        </p:nvSpPr>
        <p:spPr>
          <a:xfrm>
            <a:off x="2737919" y="3464251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Flowchart: Connector 1071">
            <a:extLst>
              <a:ext uri="{FF2B5EF4-FFF2-40B4-BE49-F238E27FC236}">
                <a16:creationId xmlns:a16="http://schemas.microsoft.com/office/drawing/2014/main" id="{142CB437-2FA2-59F1-784F-173DE9E98C76}"/>
              </a:ext>
            </a:extLst>
          </p:cNvPr>
          <p:cNvSpPr/>
          <p:nvPr/>
        </p:nvSpPr>
        <p:spPr>
          <a:xfrm>
            <a:off x="2535058" y="3464251"/>
            <a:ext cx="77613" cy="7761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6392D5C3-7780-0FA8-6BFB-285CF78D1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25058" y="1544282"/>
            <a:ext cx="895443" cy="1138904"/>
          </a:xfrm>
          <a:prstGeom prst="rect">
            <a:avLst/>
          </a:prstGeom>
        </p:spPr>
      </p:pic>
      <p:sp>
        <p:nvSpPr>
          <p:cNvPr id="1076" name="Flowchart: Connector 1075">
            <a:extLst>
              <a:ext uri="{FF2B5EF4-FFF2-40B4-BE49-F238E27FC236}">
                <a16:creationId xmlns:a16="http://schemas.microsoft.com/office/drawing/2014/main" id="{9790CC69-DC35-E0F3-D978-9DFB3AD31371}"/>
              </a:ext>
            </a:extLst>
          </p:cNvPr>
          <p:cNvSpPr/>
          <p:nvPr/>
        </p:nvSpPr>
        <p:spPr>
          <a:xfrm>
            <a:off x="2641150" y="2387292"/>
            <a:ext cx="77613" cy="7761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Flowchart: Connector 1076">
            <a:extLst>
              <a:ext uri="{FF2B5EF4-FFF2-40B4-BE49-F238E27FC236}">
                <a16:creationId xmlns:a16="http://schemas.microsoft.com/office/drawing/2014/main" id="{CB506102-C884-3A04-6523-19B634672DA3}"/>
              </a:ext>
            </a:extLst>
          </p:cNvPr>
          <p:cNvSpPr/>
          <p:nvPr/>
        </p:nvSpPr>
        <p:spPr>
          <a:xfrm>
            <a:off x="2737919" y="2387291"/>
            <a:ext cx="77613" cy="7761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Flowchart: Connector 1077">
            <a:extLst>
              <a:ext uri="{FF2B5EF4-FFF2-40B4-BE49-F238E27FC236}">
                <a16:creationId xmlns:a16="http://schemas.microsoft.com/office/drawing/2014/main" id="{90A8508E-4477-8DD0-1205-846A101CF74D}"/>
              </a:ext>
            </a:extLst>
          </p:cNvPr>
          <p:cNvSpPr/>
          <p:nvPr/>
        </p:nvSpPr>
        <p:spPr>
          <a:xfrm>
            <a:off x="2535058" y="2387291"/>
            <a:ext cx="77613" cy="77613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7E32A6-38A6-E1F2-7657-134D0C35AC61}"/>
              </a:ext>
            </a:extLst>
          </p:cNvPr>
          <p:cNvCxnSpPr>
            <a:stCxn id="1072" idx="0"/>
            <a:endCxn id="1078" idx="4"/>
          </p:cNvCxnSpPr>
          <p:nvPr/>
        </p:nvCxnSpPr>
        <p:spPr>
          <a:xfrm flipV="1">
            <a:off x="2573865" y="2464904"/>
            <a:ext cx="0" cy="99934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AE6537A6-2008-8437-0F5E-4ECC99284A2D}"/>
              </a:ext>
            </a:extLst>
          </p:cNvPr>
          <p:cNvCxnSpPr>
            <a:stCxn id="1070" idx="0"/>
            <a:endCxn id="1076" idx="4"/>
          </p:cNvCxnSpPr>
          <p:nvPr/>
        </p:nvCxnSpPr>
        <p:spPr>
          <a:xfrm flipV="1">
            <a:off x="2679957" y="2464905"/>
            <a:ext cx="0" cy="99934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5798709C-3AF6-629E-9170-F663254A189C}"/>
              </a:ext>
            </a:extLst>
          </p:cNvPr>
          <p:cNvCxnSpPr>
            <a:cxnSpLocks/>
            <a:stCxn id="1077" idx="4"/>
            <a:endCxn id="1071" idx="0"/>
          </p:cNvCxnSpPr>
          <p:nvPr/>
        </p:nvCxnSpPr>
        <p:spPr>
          <a:xfrm>
            <a:off x="2776726" y="2464904"/>
            <a:ext cx="0" cy="999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16A0735C-7038-257C-8414-1DAF90607A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0516" y="2988142"/>
            <a:ext cx="647363" cy="440857"/>
          </a:xfrm>
          <a:prstGeom prst="rect">
            <a:avLst/>
          </a:prstGeom>
        </p:spPr>
      </p:pic>
      <p:pic>
        <p:nvPicPr>
          <p:cNvPr id="1087" name="Picture 1086">
            <a:extLst>
              <a:ext uri="{FF2B5EF4-FFF2-40B4-BE49-F238E27FC236}">
                <a16:creationId xmlns:a16="http://schemas.microsoft.com/office/drawing/2014/main" id="{96FDFABA-CC85-AC48-A500-23B43A7866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36194" y="1544282"/>
            <a:ext cx="1419547" cy="798495"/>
          </a:xfrm>
          <a:prstGeom prst="rect">
            <a:avLst/>
          </a:prstGeom>
        </p:spPr>
      </p:pic>
      <p:sp>
        <p:nvSpPr>
          <p:cNvPr id="1088" name="TextBox 1087">
            <a:extLst>
              <a:ext uri="{FF2B5EF4-FFF2-40B4-BE49-F238E27FC236}">
                <a16:creationId xmlns:a16="http://schemas.microsoft.com/office/drawing/2014/main" id="{66D35C0E-2CBF-F990-9D4F-567FEBA53D3E}"/>
              </a:ext>
            </a:extLst>
          </p:cNvPr>
          <p:cNvSpPr txBox="1"/>
          <p:nvPr/>
        </p:nvSpPr>
        <p:spPr>
          <a:xfrm>
            <a:off x="3009966" y="20033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65CFD0C6-BF8A-7F9F-424F-05E54FB2B750}"/>
              </a:ext>
            </a:extLst>
          </p:cNvPr>
          <p:cNvSpPr txBox="1"/>
          <p:nvPr/>
        </p:nvSpPr>
        <p:spPr>
          <a:xfrm>
            <a:off x="1681041" y="3935836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7 V</a:t>
            </a:r>
          </a:p>
          <a:p>
            <a:r>
              <a:rPr lang="en-US" sz="1200" dirty="0">
                <a:solidFill>
                  <a:srgbClr val="FF0000"/>
                </a:solidFill>
              </a:rPr>
              <a:t>10 A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12DEC621-33A3-3168-88C7-27BC52E8FC96}"/>
              </a:ext>
            </a:extLst>
          </p:cNvPr>
          <p:cNvSpPr txBox="1"/>
          <p:nvPr/>
        </p:nvSpPr>
        <p:spPr>
          <a:xfrm>
            <a:off x="5160979" y="110807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3.3 V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CF038169-D396-DEEA-AA6D-C5A3E94F7EC9}"/>
              </a:ext>
            </a:extLst>
          </p:cNvPr>
          <p:cNvSpPr txBox="1"/>
          <p:nvPr/>
        </p:nvSpPr>
        <p:spPr>
          <a:xfrm>
            <a:off x="6198570" y="1111682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B6E6C911-F899-D5C3-CED5-1352B8961A5A}"/>
              </a:ext>
            </a:extLst>
          </p:cNvPr>
          <p:cNvSpPr txBox="1"/>
          <p:nvPr/>
        </p:nvSpPr>
        <p:spPr>
          <a:xfrm>
            <a:off x="6603541" y="5968093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11.1 V</a:t>
            </a:r>
          </a:p>
        </p:txBody>
      </p:sp>
    </p:spTree>
    <p:extLst>
      <p:ext uri="{BB962C8B-B14F-4D97-AF65-F5344CB8AC3E}">
        <p14:creationId xmlns:p14="http://schemas.microsoft.com/office/powerpoint/2010/main" val="312913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PATTARONG SOMBATKAEW</dc:creator>
  <cp:lastModifiedBy>PATTARONG SOMBATKAEW</cp:lastModifiedBy>
  <cp:revision>2</cp:revision>
  <dcterms:created xsi:type="dcterms:W3CDTF">2023-05-24T08:55:47Z</dcterms:created>
  <dcterms:modified xsi:type="dcterms:W3CDTF">2023-05-24T09:38:12Z</dcterms:modified>
</cp:coreProperties>
</file>