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18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2" d="100"/>
          <a:sy n="82" d="100"/>
        </p:scale>
        <p:origin x="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CE2DC-7AD1-5C52-D41C-11ED6EAD1A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922093-0591-A20A-D5DB-16EF4CC60F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032E4-E520-F2A0-1799-1959EBEB5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1BD6C-4AF2-4DF3-8E6D-3FE0A7DEEF0B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11FCFA-2A84-ACD0-9938-9BB7A1C26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E7113-5729-BC0C-8212-8AF0B1D13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13C39-0741-4E6E-8088-48F0053DC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667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21196-5404-351C-38EE-B07B2DFED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FF5BB1-69B8-8268-5488-43E3898AC4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35EE6D-A4C0-4820-C3D0-AEA304433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1BD6C-4AF2-4DF3-8E6D-3FE0A7DEEF0B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9EE6B9-D3DF-E5CD-9994-4B5832068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A3D65-4874-5823-6160-0024EA5F7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13C39-0741-4E6E-8088-48F0053DC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698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C60C0E-9D20-34A1-AF12-60529D9FDE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0A9C39-58AA-59B3-DDFC-9FACD1299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FD34C-9075-3088-7765-3CB72EAF5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1BD6C-4AF2-4DF3-8E6D-3FE0A7DEEF0B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7D42E4-6225-32ED-D58B-CA6060140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A7A584-9C50-7E7D-3247-1F6054170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13C39-0741-4E6E-8088-48F0053DC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181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C4D01-2CBD-F842-3FB5-F9543D278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E379A-59D3-2750-20E2-F5A4D69E1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FAB3FB-3BFC-6EF5-DBC7-B733E4BF9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1BD6C-4AF2-4DF3-8E6D-3FE0A7DEEF0B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3CB84D-2AD6-3678-6193-5DCE6B181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7E0ACA-6569-2604-6C59-1844BD787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13C39-0741-4E6E-8088-48F0053DC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504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03912-F20D-C807-E36B-CCD41D0F7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1215C9-67F1-FC5B-EE3E-31C2212CFD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67EEEB-9136-A717-E06D-EEBDAD7CF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1BD6C-4AF2-4DF3-8E6D-3FE0A7DEEF0B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4DF7E6-CB88-BFFB-4DCB-84A980198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E6AA59-9552-A276-296B-DE096AB71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13C39-0741-4E6E-8088-48F0053DC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972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6CBC3-85B6-6E3A-5A5E-6297D3C53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1A01F-CD59-C611-F737-3630211BBD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2E4B41-0051-D8A7-CB8E-FDD3004C48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DDC56C-3ECD-61B2-F963-18467471F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1BD6C-4AF2-4DF3-8E6D-3FE0A7DEEF0B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752F2A-72A2-AD5D-6897-653CC0B78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720199-914D-4199-489C-C7DB99114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13C39-0741-4E6E-8088-48F0053DC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919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EEB11-370E-4E07-35D4-4ACDA1BE6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0B9799-DBF1-DB80-D6B5-A2200795C5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D11166-A2BE-0603-26B8-7EDAB3BA99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07B68C-F75A-53F5-5B73-B6F9E14AED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E84C73-6485-0AD5-2267-5B2E642EF8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3C6F38-D057-C6CE-A5DA-B96345E57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1BD6C-4AF2-4DF3-8E6D-3FE0A7DEEF0B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622538-B21A-E791-5B0C-B368D627E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84654D-4561-AAEF-8F3F-42D04A127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13C39-0741-4E6E-8088-48F0053DC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171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68413-833F-3678-FD5C-1FD3A5231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67CA66-4C22-CC0E-C29F-1784306B3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1BD6C-4AF2-4DF3-8E6D-3FE0A7DEEF0B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3CE866-2B53-14C4-46EE-7B48C6F1B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ED6E39-AB80-E65E-DAF7-1913F410C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13C39-0741-4E6E-8088-48F0053DC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185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F981F8-2604-867B-9A84-D87EAD22A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1BD6C-4AF2-4DF3-8E6D-3FE0A7DEEF0B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A44754-C741-8781-E9A8-EC418ADBD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3B2762-3BB8-0647-C800-9F59AA79D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13C39-0741-4E6E-8088-48F0053DC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853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72F29-0128-8295-DAB8-1F66E20F3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2AA48-E41D-4769-46E7-475B9E83B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1967B3-49C6-616E-5C54-96CEE056D3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C077CC-9958-6746-1E85-507788ACF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1BD6C-4AF2-4DF3-8E6D-3FE0A7DEEF0B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D09CE5-C989-6A3E-CB22-6075C7A26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D8B32E-F9ED-5F05-CA1B-F972974AE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13C39-0741-4E6E-8088-48F0053DC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929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8EA5F-E72E-757E-686E-789B345C1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E727B7-34F4-5212-5306-8BF80EA32A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E6FE67-91B8-D16A-C752-6356360A7B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0130EC-9041-64FD-EE43-E15E8865F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1BD6C-4AF2-4DF3-8E6D-3FE0A7DEEF0B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06E6F7-8E69-BFE6-8D67-6D24A4C10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085704-FE00-04C3-ECDB-5809AB6E6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13C39-0741-4E6E-8088-48F0053DC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370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BBEFAE-9E5F-1E60-90C0-CD7C5FD75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A55F35-C942-C4A0-664C-09DCA9CDF7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33B899-2B03-E7CF-A607-7F3956172B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31BD6C-4AF2-4DF3-8E6D-3FE0A7DEEF0B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A2EB22-CE7E-BE57-B1F1-0CB1F4D46E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94FE18-E767-681F-67D1-83DA95855B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713C39-0741-4E6E-8088-48F0053DC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816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E4C812AC-B523-98DE-7F3D-BCFA97C179F7}"/>
              </a:ext>
            </a:extLst>
          </p:cNvPr>
          <p:cNvSpPr/>
          <p:nvPr/>
        </p:nvSpPr>
        <p:spPr>
          <a:xfrm>
            <a:off x="3074647" y="711423"/>
            <a:ext cx="230588" cy="230588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6052C75E-B704-6E4D-9884-CC9D23795759}"/>
              </a:ext>
            </a:extLst>
          </p:cNvPr>
          <p:cNvSpPr/>
          <p:nvPr/>
        </p:nvSpPr>
        <p:spPr>
          <a:xfrm>
            <a:off x="2960956" y="1184307"/>
            <a:ext cx="457969" cy="457969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FF</a:t>
            </a:r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B70375D6-9E7D-9B5D-4F78-B184587554AF}"/>
              </a:ext>
            </a:extLst>
          </p:cNvPr>
          <p:cNvSpPr/>
          <p:nvPr/>
        </p:nvSpPr>
        <p:spPr>
          <a:xfrm>
            <a:off x="2960956" y="1870107"/>
            <a:ext cx="457969" cy="457969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FF</a:t>
            </a:r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37EFF8B4-1D23-B29F-B9A1-51A4E1D3CF6D}"/>
              </a:ext>
            </a:extLst>
          </p:cNvPr>
          <p:cNvSpPr/>
          <p:nvPr/>
        </p:nvSpPr>
        <p:spPr>
          <a:xfrm>
            <a:off x="2895880" y="2574957"/>
            <a:ext cx="588119" cy="588119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Len</a:t>
            </a:r>
            <a:endParaRPr lang="en-US" sz="1050" dirty="0"/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8EB46559-366D-62F9-3B1A-D1748CC33CD3}"/>
              </a:ext>
            </a:extLst>
          </p:cNvPr>
          <p:cNvSpPr/>
          <p:nvPr/>
        </p:nvSpPr>
        <p:spPr>
          <a:xfrm>
            <a:off x="2872866" y="4230546"/>
            <a:ext cx="653195" cy="65319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data</a:t>
            </a:r>
            <a:endParaRPr lang="en-US" sz="1050" dirty="0"/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83231EE1-0F68-87BF-9096-E8E973D569C7}"/>
              </a:ext>
            </a:extLst>
          </p:cNvPr>
          <p:cNvSpPr/>
          <p:nvPr/>
        </p:nvSpPr>
        <p:spPr>
          <a:xfrm>
            <a:off x="4127450" y="4143382"/>
            <a:ext cx="930302" cy="930302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18D9284-A1E2-BD76-D334-166D8A69BCE7}"/>
              </a:ext>
            </a:extLst>
          </p:cNvPr>
          <p:cNvSpPr/>
          <p:nvPr/>
        </p:nvSpPr>
        <p:spPr>
          <a:xfrm>
            <a:off x="2724790" y="3388158"/>
            <a:ext cx="930302" cy="3051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Round = 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91902C4-6192-D32C-D556-129D852D8460}"/>
              </a:ext>
            </a:extLst>
          </p:cNvPr>
          <p:cNvSpPr txBox="1"/>
          <p:nvPr/>
        </p:nvSpPr>
        <p:spPr>
          <a:xfrm>
            <a:off x="4099590" y="4468203"/>
            <a:ext cx="10102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Round &lt; Len-1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E8DFC29-BC2E-94E7-A76A-BBEA1F9D6DA4}"/>
              </a:ext>
            </a:extLst>
          </p:cNvPr>
          <p:cNvSpPr/>
          <p:nvPr/>
        </p:nvSpPr>
        <p:spPr>
          <a:xfrm>
            <a:off x="2516825" y="5205063"/>
            <a:ext cx="1365275" cy="3051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Round = Round+1</a:t>
            </a:r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05F77080-59BD-0234-9229-A5BA5D6104C1}"/>
              </a:ext>
            </a:extLst>
          </p:cNvPr>
          <p:cNvSpPr/>
          <p:nvPr/>
        </p:nvSpPr>
        <p:spPr>
          <a:xfrm>
            <a:off x="3083374" y="3838770"/>
            <a:ext cx="232176" cy="232176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EDF3297-A675-FA19-EC17-4E7546E5AE7D}"/>
              </a:ext>
            </a:extLst>
          </p:cNvPr>
          <p:cNvCxnSpPr>
            <a:stCxn id="6" idx="4"/>
            <a:endCxn id="7" idx="0"/>
          </p:cNvCxnSpPr>
          <p:nvPr/>
        </p:nvCxnSpPr>
        <p:spPr>
          <a:xfrm>
            <a:off x="3189941" y="942011"/>
            <a:ext cx="0" cy="2422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E447DC0-CA5E-78CE-73FA-4CC0FEDC52A9}"/>
              </a:ext>
            </a:extLst>
          </p:cNvPr>
          <p:cNvCxnSpPr>
            <a:stCxn id="7" idx="4"/>
            <a:endCxn id="8" idx="0"/>
          </p:cNvCxnSpPr>
          <p:nvPr/>
        </p:nvCxnSpPr>
        <p:spPr>
          <a:xfrm>
            <a:off x="3189941" y="1642276"/>
            <a:ext cx="0" cy="2278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136902B-7AD6-7AF7-A7BC-ADFB83A82F14}"/>
              </a:ext>
            </a:extLst>
          </p:cNvPr>
          <p:cNvCxnSpPr>
            <a:stCxn id="8" idx="4"/>
            <a:endCxn id="9" idx="0"/>
          </p:cNvCxnSpPr>
          <p:nvPr/>
        </p:nvCxnSpPr>
        <p:spPr>
          <a:xfrm flipH="1">
            <a:off x="3189940" y="2328076"/>
            <a:ext cx="1" cy="2468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3399BBE-9E8B-00A1-07DB-69E5D66000CD}"/>
              </a:ext>
            </a:extLst>
          </p:cNvPr>
          <p:cNvCxnSpPr>
            <a:stCxn id="9" idx="4"/>
            <a:endCxn id="13" idx="0"/>
          </p:cNvCxnSpPr>
          <p:nvPr/>
        </p:nvCxnSpPr>
        <p:spPr>
          <a:xfrm>
            <a:off x="3189940" y="3163076"/>
            <a:ext cx="1" cy="2250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880413F-D39E-52C7-4546-2C03E640C308}"/>
              </a:ext>
            </a:extLst>
          </p:cNvPr>
          <p:cNvCxnSpPr>
            <a:stCxn id="13" idx="2"/>
            <a:endCxn id="16" idx="0"/>
          </p:cNvCxnSpPr>
          <p:nvPr/>
        </p:nvCxnSpPr>
        <p:spPr>
          <a:xfrm>
            <a:off x="3189941" y="3693343"/>
            <a:ext cx="9521" cy="1454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4861BE0-F323-E661-5FE2-D7916B7597C8}"/>
              </a:ext>
            </a:extLst>
          </p:cNvPr>
          <p:cNvCxnSpPr>
            <a:stCxn id="16" idx="4"/>
            <a:endCxn id="10" idx="0"/>
          </p:cNvCxnSpPr>
          <p:nvPr/>
        </p:nvCxnSpPr>
        <p:spPr>
          <a:xfrm>
            <a:off x="3199462" y="4070946"/>
            <a:ext cx="2" cy="159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1051365-2882-4623-03E0-DE0BC9D9C439}"/>
              </a:ext>
            </a:extLst>
          </p:cNvPr>
          <p:cNvCxnSpPr>
            <a:stCxn id="10" idx="4"/>
            <a:endCxn id="15" idx="0"/>
          </p:cNvCxnSpPr>
          <p:nvPr/>
        </p:nvCxnSpPr>
        <p:spPr>
          <a:xfrm flipH="1">
            <a:off x="3199463" y="4883741"/>
            <a:ext cx="1" cy="3213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52D1EDE0-AA21-A3A7-A3D4-7B73F0B98871}"/>
              </a:ext>
            </a:extLst>
          </p:cNvPr>
          <p:cNvCxnSpPr>
            <a:stCxn id="15" idx="3"/>
            <a:endCxn id="12" idx="2"/>
          </p:cNvCxnSpPr>
          <p:nvPr/>
        </p:nvCxnSpPr>
        <p:spPr>
          <a:xfrm flipV="1">
            <a:off x="3882100" y="5073684"/>
            <a:ext cx="710501" cy="28397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33979FD3-4571-59DC-0D0A-2571E17DE36E}"/>
              </a:ext>
            </a:extLst>
          </p:cNvPr>
          <p:cNvCxnSpPr>
            <a:stCxn id="12" idx="0"/>
            <a:endCxn id="16" idx="6"/>
          </p:cNvCxnSpPr>
          <p:nvPr/>
        </p:nvCxnSpPr>
        <p:spPr>
          <a:xfrm rot="16200000" flipV="1">
            <a:off x="3859814" y="3410594"/>
            <a:ext cx="188524" cy="127705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Diamond 36">
            <a:extLst>
              <a:ext uri="{FF2B5EF4-FFF2-40B4-BE49-F238E27FC236}">
                <a16:creationId xmlns:a16="http://schemas.microsoft.com/office/drawing/2014/main" id="{0017BF82-BF63-7A88-C84F-7CDED30F775D}"/>
              </a:ext>
            </a:extLst>
          </p:cNvPr>
          <p:cNvSpPr/>
          <p:nvPr/>
        </p:nvSpPr>
        <p:spPr>
          <a:xfrm>
            <a:off x="5456552" y="4133857"/>
            <a:ext cx="930302" cy="930302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F186711-6727-3D7C-C299-909C51A36A74}"/>
              </a:ext>
            </a:extLst>
          </p:cNvPr>
          <p:cNvSpPr txBox="1"/>
          <p:nvPr/>
        </p:nvSpPr>
        <p:spPr>
          <a:xfrm>
            <a:off x="5516784" y="4456064"/>
            <a:ext cx="8098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Check Sum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9A4F4E4-AF48-B6C7-4F76-CF3D3E3E058D}"/>
              </a:ext>
            </a:extLst>
          </p:cNvPr>
          <p:cNvCxnSpPr>
            <a:cxnSpLocks/>
            <a:stCxn id="14" idx="3"/>
            <a:endCxn id="37" idx="1"/>
          </p:cNvCxnSpPr>
          <p:nvPr/>
        </p:nvCxnSpPr>
        <p:spPr>
          <a:xfrm>
            <a:off x="5109803" y="4599008"/>
            <a:ext cx="3467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C27E4A26-F098-4DE1-1C45-307D4B9AF62E}"/>
              </a:ext>
            </a:extLst>
          </p:cNvPr>
          <p:cNvSpPr/>
          <p:nvPr/>
        </p:nvSpPr>
        <p:spPr>
          <a:xfrm>
            <a:off x="5456552" y="3163076"/>
            <a:ext cx="930302" cy="3051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Clear data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FAA0867-24DD-E0D6-109E-488B2892684B}"/>
              </a:ext>
            </a:extLst>
          </p:cNvPr>
          <p:cNvCxnSpPr>
            <a:stCxn id="37" idx="0"/>
            <a:endCxn id="45" idx="2"/>
          </p:cNvCxnSpPr>
          <p:nvPr/>
        </p:nvCxnSpPr>
        <p:spPr>
          <a:xfrm flipV="1">
            <a:off x="5921703" y="3468261"/>
            <a:ext cx="0" cy="6655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68FD2697-B8DB-86EB-84E9-AC238D4D1D68}"/>
              </a:ext>
            </a:extLst>
          </p:cNvPr>
          <p:cNvCxnSpPr>
            <a:stCxn id="45" idx="0"/>
            <a:endCxn id="6" idx="6"/>
          </p:cNvCxnSpPr>
          <p:nvPr/>
        </p:nvCxnSpPr>
        <p:spPr>
          <a:xfrm rot="16200000" flipV="1">
            <a:off x="3445290" y="686663"/>
            <a:ext cx="2336359" cy="261646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CC527D49-6ED1-1657-A5E1-F3E0CD8F99BC}"/>
              </a:ext>
            </a:extLst>
          </p:cNvPr>
          <p:cNvSpPr/>
          <p:nvPr/>
        </p:nvSpPr>
        <p:spPr>
          <a:xfrm>
            <a:off x="1294127" y="5715776"/>
            <a:ext cx="930302" cy="4504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Copy data[ ] to command</a:t>
            </a:r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547284C4-B457-F8F2-EBD0-4803A4C1E009}"/>
              </a:ext>
            </a:extLst>
          </p:cNvPr>
          <p:cNvCxnSpPr>
            <a:stCxn id="37" idx="2"/>
            <a:endCxn id="50" idx="3"/>
          </p:cNvCxnSpPr>
          <p:nvPr/>
        </p:nvCxnSpPr>
        <p:spPr>
          <a:xfrm rot="5400000">
            <a:off x="3634635" y="3653953"/>
            <a:ext cx="876863" cy="369727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8EF582CB-D336-D217-B5EF-51C6D56131F5}"/>
              </a:ext>
            </a:extLst>
          </p:cNvPr>
          <p:cNvCxnSpPr>
            <a:cxnSpLocks/>
            <a:stCxn id="50" idx="0"/>
            <a:endCxn id="6" idx="1"/>
          </p:cNvCxnSpPr>
          <p:nvPr/>
        </p:nvCxnSpPr>
        <p:spPr>
          <a:xfrm rot="5400000" flipH="1" flipV="1">
            <a:off x="-27567" y="2613563"/>
            <a:ext cx="4889059" cy="131536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7A9268CA-9E17-5793-8990-C8E5FCA47CCC}"/>
              </a:ext>
            </a:extLst>
          </p:cNvPr>
          <p:cNvCxnSpPr>
            <a:stCxn id="7" idx="6"/>
            <a:endCxn id="6" idx="6"/>
          </p:cNvCxnSpPr>
          <p:nvPr/>
        </p:nvCxnSpPr>
        <p:spPr>
          <a:xfrm flipH="1" flipV="1">
            <a:off x="3305235" y="826717"/>
            <a:ext cx="113690" cy="586575"/>
          </a:xfrm>
          <a:prstGeom prst="bentConnector3">
            <a:avLst>
              <a:gd name="adj1" fmla="val -20107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3FBF94FD-AA34-BFEA-4576-5BB05B4A4015}"/>
              </a:ext>
            </a:extLst>
          </p:cNvPr>
          <p:cNvCxnSpPr>
            <a:stCxn id="8" idx="6"/>
            <a:endCxn id="6" idx="6"/>
          </p:cNvCxnSpPr>
          <p:nvPr/>
        </p:nvCxnSpPr>
        <p:spPr>
          <a:xfrm flipH="1" flipV="1">
            <a:off x="3305235" y="826717"/>
            <a:ext cx="113690" cy="1272375"/>
          </a:xfrm>
          <a:prstGeom prst="bentConnector3">
            <a:avLst>
              <a:gd name="adj1" fmla="val -53619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A0E38A0D-C0B8-5626-B5FE-DBB7797B73FF}"/>
              </a:ext>
            </a:extLst>
          </p:cNvPr>
          <p:cNvSpPr txBox="1"/>
          <p:nvPr/>
        </p:nvSpPr>
        <p:spPr>
          <a:xfrm>
            <a:off x="2464537" y="1274791"/>
            <a:ext cx="47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0xFF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9F430CC-10F5-1AE6-CED9-D1B3CC04B7FC}"/>
              </a:ext>
            </a:extLst>
          </p:cNvPr>
          <p:cNvSpPr txBox="1"/>
          <p:nvPr/>
        </p:nvSpPr>
        <p:spPr>
          <a:xfrm>
            <a:off x="2469676" y="1960198"/>
            <a:ext cx="47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0xFF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A216CEF-0448-0AE8-626F-FDB75C03CEE4}"/>
              </a:ext>
            </a:extLst>
          </p:cNvPr>
          <p:cNvSpPr txBox="1"/>
          <p:nvPr/>
        </p:nvSpPr>
        <p:spPr>
          <a:xfrm>
            <a:off x="2364451" y="2715457"/>
            <a:ext cx="4876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8184"/>
                </a:solidFill>
              </a:rPr>
              <a:t>0x19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C218C62-48BD-720A-A450-65A82281B58B}"/>
              </a:ext>
            </a:extLst>
          </p:cNvPr>
          <p:cNvSpPr txBox="1"/>
          <p:nvPr/>
        </p:nvSpPr>
        <p:spPr>
          <a:xfrm>
            <a:off x="3608622" y="2732896"/>
            <a:ext cx="4876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C000"/>
                </a:solidFill>
              </a:rPr>
              <a:t>0x11</a:t>
            </a:r>
          </a:p>
        </p:txBody>
      </p:sp>
      <p:sp>
        <p:nvSpPr>
          <p:cNvPr id="1025" name="TextBox 1024">
            <a:extLst>
              <a:ext uri="{FF2B5EF4-FFF2-40B4-BE49-F238E27FC236}">
                <a16:creationId xmlns:a16="http://schemas.microsoft.com/office/drawing/2014/main" id="{8F89FDF7-D581-FC91-2D44-FD12DE61ED66}"/>
              </a:ext>
            </a:extLst>
          </p:cNvPr>
          <p:cNvSpPr txBox="1"/>
          <p:nvPr/>
        </p:nvSpPr>
        <p:spPr>
          <a:xfrm>
            <a:off x="6909543" y="3393618"/>
            <a:ext cx="18325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008184"/>
                </a:solidFill>
              </a:rPr>
              <a:t>Send data Arduino to Python</a:t>
            </a:r>
          </a:p>
        </p:txBody>
      </p:sp>
      <p:sp>
        <p:nvSpPr>
          <p:cNvPr id="1027" name="TextBox 1026">
            <a:extLst>
              <a:ext uri="{FF2B5EF4-FFF2-40B4-BE49-F238E27FC236}">
                <a16:creationId xmlns:a16="http://schemas.microsoft.com/office/drawing/2014/main" id="{0037D474-04E6-2671-1499-77D0449D65A8}"/>
              </a:ext>
            </a:extLst>
          </p:cNvPr>
          <p:cNvSpPr txBox="1"/>
          <p:nvPr/>
        </p:nvSpPr>
        <p:spPr>
          <a:xfrm>
            <a:off x="6909543" y="4342718"/>
            <a:ext cx="18325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C000"/>
                </a:solidFill>
              </a:rPr>
              <a:t>Send data Python to Arduino</a:t>
            </a:r>
          </a:p>
        </p:txBody>
      </p:sp>
      <p:sp>
        <p:nvSpPr>
          <p:cNvPr id="1028" name="TextBox 1027">
            <a:extLst>
              <a:ext uri="{FF2B5EF4-FFF2-40B4-BE49-F238E27FC236}">
                <a16:creationId xmlns:a16="http://schemas.microsoft.com/office/drawing/2014/main" id="{E7617C4F-3B20-3F44-10D2-7A3BD376FC28}"/>
              </a:ext>
            </a:extLst>
          </p:cNvPr>
          <p:cNvSpPr txBox="1"/>
          <p:nvPr/>
        </p:nvSpPr>
        <p:spPr>
          <a:xfrm>
            <a:off x="4174484" y="3954526"/>
            <a:ext cx="4202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Yes</a:t>
            </a:r>
          </a:p>
        </p:txBody>
      </p:sp>
      <p:sp>
        <p:nvSpPr>
          <p:cNvPr id="1029" name="TextBox 1028">
            <a:extLst>
              <a:ext uri="{FF2B5EF4-FFF2-40B4-BE49-F238E27FC236}">
                <a16:creationId xmlns:a16="http://schemas.microsoft.com/office/drawing/2014/main" id="{C360ABF6-80FF-0824-16E3-494F005E529B}"/>
              </a:ext>
            </a:extLst>
          </p:cNvPr>
          <p:cNvSpPr txBox="1"/>
          <p:nvPr/>
        </p:nvSpPr>
        <p:spPr>
          <a:xfrm>
            <a:off x="5499597" y="5044415"/>
            <a:ext cx="4202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Yes</a:t>
            </a:r>
          </a:p>
        </p:txBody>
      </p:sp>
      <p:sp>
        <p:nvSpPr>
          <p:cNvPr id="1030" name="TextBox 1029">
            <a:extLst>
              <a:ext uri="{FF2B5EF4-FFF2-40B4-BE49-F238E27FC236}">
                <a16:creationId xmlns:a16="http://schemas.microsoft.com/office/drawing/2014/main" id="{5003434E-64EE-13EC-8385-8D359A834C0E}"/>
              </a:ext>
            </a:extLst>
          </p:cNvPr>
          <p:cNvSpPr txBox="1"/>
          <p:nvPr/>
        </p:nvSpPr>
        <p:spPr>
          <a:xfrm>
            <a:off x="4984258" y="4310975"/>
            <a:ext cx="3946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1031" name="TextBox 1030">
            <a:extLst>
              <a:ext uri="{FF2B5EF4-FFF2-40B4-BE49-F238E27FC236}">
                <a16:creationId xmlns:a16="http://schemas.microsoft.com/office/drawing/2014/main" id="{E765C328-B7AF-4D61-4669-09116D7A087C}"/>
              </a:ext>
            </a:extLst>
          </p:cNvPr>
          <p:cNvSpPr txBox="1"/>
          <p:nvPr/>
        </p:nvSpPr>
        <p:spPr>
          <a:xfrm>
            <a:off x="5442784" y="3929974"/>
            <a:ext cx="3946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1032" name="Rectangle 1031">
            <a:extLst>
              <a:ext uri="{FF2B5EF4-FFF2-40B4-BE49-F238E27FC236}">
                <a16:creationId xmlns:a16="http://schemas.microsoft.com/office/drawing/2014/main" id="{E9569FB3-BD00-432C-D75D-6424034EE225}"/>
              </a:ext>
            </a:extLst>
          </p:cNvPr>
          <p:cNvSpPr/>
          <p:nvPr/>
        </p:nvSpPr>
        <p:spPr>
          <a:xfrm>
            <a:off x="7762546" y="3897152"/>
            <a:ext cx="247650" cy="2289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BA8FA0FC-BEBB-B83E-9F53-B21A8C5A20DF}"/>
              </a:ext>
            </a:extLst>
          </p:cNvPr>
          <p:cNvSpPr/>
          <p:nvPr/>
        </p:nvSpPr>
        <p:spPr>
          <a:xfrm>
            <a:off x="7995121" y="3897152"/>
            <a:ext cx="247650" cy="2289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4" name="Rectangle 1033">
            <a:extLst>
              <a:ext uri="{FF2B5EF4-FFF2-40B4-BE49-F238E27FC236}">
                <a16:creationId xmlns:a16="http://schemas.microsoft.com/office/drawing/2014/main" id="{8ADA6934-43E1-2902-1724-5776478517D5}"/>
              </a:ext>
            </a:extLst>
          </p:cNvPr>
          <p:cNvSpPr/>
          <p:nvPr/>
        </p:nvSpPr>
        <p:spPr>
          <a:xfrm>
            <a:off x="8246796" y="3897152"/>
            <a:ext cx="247650" cy="2289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9E013C1B-96E6-2AAD-4D1D-A7CAD7E6F586}"/>
              </a:ext>
            </a:extLst>
          </p:cNvPr>
          <p:cNvSpPr/>
          <p:nvPr/>
        </p:nvSpPr>
        <p:spPr>
          <a:xfrm>
            <a:off x="8494446" y="3897152"/>
            <a:ext cx="247650" cy="2289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6" name="Rectangle 1035">
            <a:extLst>
              <a:ext uri="{FF2B5EF4-FFF2-40B4-BE49-F238E27FC236}">
                <a16:creationId xmlns:a16="http://schemas.microsoft.com/office/drawing/2014/main" id="{7E9FEC94-4147-3B48-DE25-607EFB33B533}"/>
              </a:ext>
            </a:extLst>
          </p:cNvPr>
          <p:cNvSpPr/>
          <p:nvPr/>
        </p:nvSpPr>
        <p:spPr>
          <a:xfrm>
            <a:off x="8742505" y="3897152"/>
            <a:ext cx="247650" cy="2289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7DF51621-B998-796B-98B7-4B6159DB6BC1}"/>
              </a:ext>
            </a:extLst>
          </p:cNvPr>
          <p:cNvSpPr/>
          <p:nvPr/>
        </p:nvSpPr>
        <p:spPr>
          <a:xfrm>
            <a:off x="8975080" y="3897152"/>
            <a:ext cx="247650" cy="2289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8" name="Rectangle 1037">
            <a:extLst>
              <a:ext uri="{FF2B5EF4-FFF2-40B4-BE49-F238E27FC236}">
                <a16:creationId xmlns:a16="http://schemas.microsoft.com/office/drawing/2014/main" id="{726495EC-156A-E83F-3046-E8BE95522045}"/>
              </a:ext>
            </a:extLst>
          </p:cNvPr>
          <p:cNvSpPr/>
          <p:nvPr/>
        </p:nvSpPr>
        <p:spPr>
          <a:xfrm>
            <a:off x="9226755" y="3897152"/>
            <a:ext cx="247650" cy="2289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5FBA2BC8-1E1D-F7B0-DD46-A9D41D214555}"/>
              </a:ext>
            </a:extLst>
          </p:cNvPr>
          <p:cNvSpPr/>
          <p:nvPr/>
        </p:nvSpPr>
        <p:spPr>
          <a:xfrm>
            <a:off x="9474405" y="3897152"/>
            <a:ext cx="247650" cy="2289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0" name="Rectangle 1039">
            <a:extLst>
              <a:ext uri="{FF2B5EF4-FFF2-40B4-BE49-F238E27FC236}">
                <a16:creationId xmlns:a16="http://schemas.microsoft.com/office/drawing/2014/main" id="{71AF0C17-4563-F61A-4A94-6F2511583A21}"/>
              </a:ext>
            </a:extLst>
          </p:cNvPr>
          <p:cNvSpPr/>
          <p:nvPr/>
        </p:nvSpPr>
        <p:spPr>
          <a:xfrm>
            <a:off x="9720068" y="3897151"/>
            <a:ext cx="247650" cy="2289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696CEB93-BFAC-A059-72E7-13D5D1F04D12}"/>
              </a:ext>
            </a:extLst>
          </p:cNvPr>
          <p:cNvSpPr/>
          <p:nvPr/>
        </p:nvSpPr>
        <p:spPr>
          <a:xfrm>
            <a:off x="9952643" y="3897151"/>
            <a:ext cx="247650" cy="2289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2" name="Rectangle 1041">
            <a:extLst>
              <a:ext uri="{FF2B5EF4-FFF2-40B4-BE49-F238E27FC236}">
                <a16:creationId xmlns:a16="http://schemas.microsoft.com/office/drawing/2014/main" id="{2BC88D6D-0B0E-D3F2-0380-D7F74C4D34AC}"/>
              </a:ext>
            </a:extLst>
          </p:cNvPr>
          <p:cNvSpPr/>
          <p:nvPr/>
        </p:nvSpPr>
        <p:spPr>
          <a:xfrm>
            <a:off x="10204318" y="3897151"/>
            <a:ext cx="247650" cy="2289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3" name="Rectangle 1042">
            <a:extLst>
              <a:ext uri="{FF2B5EF4-FFF2-40B4-BE49-F238E27FC236}">
                <a16:creationId xmlns:a16="http://schemas.microsoft.com/office/drawing/2014/main" id="{D34499B9-B736-B11C-9273-A547EE283D08}"/>
              </a:ext>
            </a:extLst>
          </p:cNvPr>
          <p:cNvSpPr/>
          <p:nvPr/>
        </p:nvSpPr>
        <p:spPr>
          <a:xfrm>
            <a:off x="10451968" y="3897151"/>
            <a:ext cx="247650" cy="2289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4" name="Rectangle 1043">
            <a:extLst>
              <a:ext uri="{FF2B5EF4-FFF2-40B4-BE49-F238E27FC236}">
                <a16:creationId xmlns:a16="http://schemas.microsoft.com/office/drawing/2014/main" id="{2D6F4813-3876-DE40-4F6C-8D85E2D13AB4}"/>
              </a:ext>
            </a:extLst>
          </p:cNvPr>
          <p:cNvSpPr/>
          <p:nvPr/>
        </p:nvSpPr>
        <p:spPr>
          <a:xfrm>
            <a:off x="7519792" y="3897151"/>
            <a:ext cx="247650" cy="2289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5" name="Rectangle 1044">
            <a:extLst>
              <a:ext uri="{FF2B5EF4-FFF2-40B4-BE49-F238E27FC236}">
                <a16:creationId xmlns:a16="http://schemas.microsoft.com/office/drawing/2014/main" id="{E63DC40B-3F45-C4A7-D7B6-7A8C380B5433}"/>
              </a:ext>
            </a:extLst>
          </p:cNvPr>
          <p:cNvSpPr/>
          <p:nvPr/>
        </p:nvSpPr>
        <p:spPr>
          <a:xfrm>
            <a:off x="7276464" y="3897151"/>
            <a:ext cx="247650" cy="2289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6" name="Rectangle 1045">
            <a:extLst>
              <a:ext uri="{FF2B5EF4-FFF2-40B4-BE49-F238E27FC236}">
                <a16:creationId xmlns:a16="http://schemas.microsoft.com/office/drawing/2014/main" id="{01215285-D495-A8A2-03FD-9410C0D943EA}"/>
              </a:ext>
            </a:extLst>
          </p:cNvPr>
          <p:cNvSpPr/>
          <p:nvPr/>
        </p:nvSpPr>
        <p:spPr>
          <a:xfrm>
            <a:off x="7032030" y="3896755"/>
            <a:ext cx="247650" cy="2289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7" name="Rectangle 1046">
            <a:extLst>
              <a:ext uri="{FF2B5EF4-FFF2-40B4-BE49-F238E27FC236}">
                <a16:creationId xmlns:a16="http://schemas.microsoft.com/office/drawing/2014/main" id="{4E3D750D-074F-8EA9-A442-8805F0314386}"/>
              </a:ext>
            </a:extLst>
          </p:cNvPr>
          <p:cNvSpPr/>
          <p:nvPr/>
        </p:nvSpPr>
        <p:spPr>
          <a:xfrm>
            <a:off x="10695131" y="3896755"/>
            <a:ext cx="247650" cy="2289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" name="TextBox 1047">
            <a:extLst>
              <a:ext uri="{FF2B5EF4-FFF2-40B4-BE49-F238E27FC236}">
                <a16:creationId xmlns:a16="http://schemas.microsoft.com/office/drawing/2014/main" id="{A4010381-7AB8-A06A-D8DF-CD1BAD2F9C7B}"/>
              </a:ext>
            </a:extLst>
          </p:cNvPr>
          <p:cNvSpPr txBox="1"/>
          <p:nvPr/>
        </p:nvSpPr>
        <p:spPr>
          <a:xfrm>
            <a:off x="6955319" y="3885165"/>
            <a:ext cx="4010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/>
              <a:t>oxFF</a:t>
            </a:r>
            <a:endParaRPr lang="en-US" sz="1050" dirty="0"/>
          </a:p>
        </p:txBody>
      </p:sp>
      <p:sp>
        <p:nvSpPr>
          <p:cNvPr id="1049" name="TextBox 1048">
            <a:extLst>
              <a:ext uri="{FF2B5EF4-FFF2-40B4-BE49-F238E27FC236}">
                <a16:creationId xmlns:a16="http://schemas.microsoft.com/office/drawing/2014/main" id="{C846D06E-A71A-7C6B-250B-927107C49E36}"/>
              </a:ext>
            </a:extLst>
          </p:cNvPr>
          <p:cNvSpPr txBox="1"/>
          <p:nvPr/>
        </p:nvSpPr>
        <p:spPr>
          <a:xfrm>
            <a:off x="7208790" y="3885165"/>
            <a:ext cx="4010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/>
              <a:t>oxFF</a:t>
            </a:r>
            <a:endParaRPr lang="en-US" sz="1050" dirty="0"/>
          </a:p>
        </p:txBody>
      </p:sp>
      <p:sp>
        <p:nvSpPr>
          <p:cNvPr id="1050" name="TextBox 1049">
            <a:extLst>
              <a:ext uri="{FF2B5EF4-FFF2-40B4-BE49-F238E27FC236}">
                <a16:creationId xmlns:a16="http://schemas.microsoft.com/office/drawing/2014/main" id="{B1EC99D4-1F44-96B7-4B1B-0208E37AD4E7}"/>
              </a:ext>
            </a:extLst>
          </p:cNvPr>
          <p:cNvSpPr txBox="1"/>
          <p:nvPr/>
        </p:nvSpPr>
        <p:spPr>
          <a:xfrm>
            <a:off x="7452200" y="3885165"/>
            <a:ext cx="4106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ox19</a:t>
            </a:r>
            <a:endParaRPr lang="en-US" sz="1050" dirty="0"/>
          </a:p>
        </p:txBody>
      </p:sp>
      <p:sp>
        <p:nvSpPr>
          <p:cNvPr id="1051" name="TextBox 1050">
            <a:extLst>
              <a:ext uri="{FF2B5EF4-FFF2-40B4-BE49-F238E27FC236}">
                <a16:creationId xmlns:a16="http://schemas.microsoft.com/office/drawing/2014/main" id="{34419A04-4594-FE84-130E-6E159EC6ADB5}"/>
              </a:ext>
            </a:extLst>
          </p:cNvPr>
          <p:cNvSpPr txBox="1"/>
          <p:nvPr/>
        </p:nvSpPr>
        <p:spPr>
          <a:xfrm>
            <a:off x="7731689" y="3887842"/>
            <a:ext cx="3148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</a:rPr>
              <a:t>FR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052" name="TextBox 1051">
            <a:extLst>
              <a:ext uri="{FF2B5EF4-FFF2-40B4-BE49-F238E27FC236}">
                <a16:creationId xmlns:a16="http://schemas.microsoft.com/office/drawing/2014/main" id="{FE477130-2ADB-48D7-64DE-AABB63305FA1}"/>
              </a:ext>
            </a:extLst>
          </p:cNvPr>
          <p:cNvSpPr txBox="1"/>
          <p:nvPr/>
        </p:nvSpPr>
        <p:spPr>
          <a:xfrm>
            <a:off x="7962277" y="3887445"/>
            <a:ext cx="3148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</a:rPr>
              <a:t>BR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053" name="TextBox 1052">
            <a:extLst>
              <a:ext uri="{FF2B5EF4-FFF2-40B4-BE49-F238E27FC236}">
                <a16:creationId xmlns:a16="http://schemas.microsoft.com/office/drawing/2014/main" id="{C9C9CB03-0E5F-7F31-3FC0-58483D9B4EED}"/>
              </a:ext>
            </a:extLst>
          </p:cNvPr>
          <p:cNvSpPr txBox="1"/>
          <p:nvPr/>
        </p:nvSpPr>
        <p:spPr>
          <a:xfrm>
            <a:off x="8214190" y="3894909"/>
            <a:ext cx="3148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</a:rPr>
              <a:t>FL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054" name="TextBox 1053">
            <a:extLst>
              <a:ext uri="{FF2B5EF4-FFF2-40B4-BE49-F238E27FC236}">
                <a16:creationId xmlns:a16="http://schemas.microsoft.com/office/drawing/2014/main" id="{10E21F26-0EB4-9C9E-E732-D2655495A0B8}"/>
              </a:ext>
            </a:extLst>
          </p:cNvPr>
          <p:cNvSpPr txBox="1"/>
          <p:nvPr/>
        </p:nvSpPr>
        <p:spPr>
          <a:xfrm>
            <a:off x="8466174" y="3894909"/>
            <a:ext cx="3148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</a:rPr>
              <a:t>BL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055" name="TextBox 1054">
            <a:extLst>
              <a:ext uri="{FF2B5EF4-FFF2-40B4-BE49-F238E27FC236}">
                <a16:creationId xmlns:a16="http://schemas.microsoft.com/office/drawing/2014/main" id="{C949F9DA-75D1-BD13-541A-94A461C05594}"/>
              </a:ext>
            </a:extLst>
          </p:cNvPr>
          <p:cNvSpPr txBox="1"/>
          <p:nvPr/>
        </p:nvSpPr>
        <p:spPr>
          <a:xfrm>
            <a:off x="8699183" y="3887842"/>
            <a:ext cx="3148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B0F0"/>
                </a:solidFill>
              </a:rPr>
              <a:t>FR</a:t>
            </a:r>
            <a:endParaRPr lang="en-US" sz="1050" dirty="0">
              <a:solidFill>
                <a:srgbClr val="00B0F0"/>
              </a:solidFill>
            </a:endParaRPr>
          </a:p>
        </p:txBody>
      </p:sp>
      <p:sp>
        <p:nvSpPr>
          <p:cNvPr id="1056" name="TextBox 1055">
            <a:extLst>
              <a:ext uri="{FF2B5EF4-FFF2-40B4-BE49-F238E27FC236}">
                <a16:creationId xmlns:a16="http://schemas.microsoft.com/office/drawing/2014/main" id="{C66DDE1C-B5C6-9E50-4F5B-EDF232471898}"/>
              </a:ext>
            </a:extLst>
          </p:cNvPr>
          <p:cNvSpPr txBox="1"/>
          <p:nvPr/>
        </p:nvSpPr>
        <p:spPr>
          <a:xfrm>
            <a:off x="8929771" y="3887445"/>
            <a:ext cx="3148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B0F0"/>
                </a:solidFill>
              </a:rPr>
              <a:t>BR</a:t>
            </a:r>
            <a:endParaRPr lang="en-US" sz="1050" dirty="0">
              <a:solidFill>
                <a:srgbClr val="00B0F0"/>
              </a:solidFill>
            </a:endParaRPr>
          </a:p>
        </p:txBody>
      </p:sp>
      <p:sp>
        <p:nvSpPr>
          <p:cNvPr id="1057" name="TextBox 1056">
            <a:extLst>
              <a:ext uri="{FF2B5EF4-FFF2-40B4-BE49-F238E27FC236}">
                <a16:creationId xmlns:a16="http://schemas.microsoft.com/office/drawing/2014/main" id="{065DC1F4-E75A-2D5F-AD46-2DA48F361304}"/>
              </a:ext>
            </a:extLst>
          </p:cNvPr>
          <p:cNvSpPr txBox="1"/>
          <p:nvPr/>
        </p:nvSpPr>
        <p:spPr>
          <a:xfrm>
            <a:off x="9181684" y="3894909"/>
            <a:ext cx="3148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B0F0"/>
                </a:solidFill>
              </a:rPr>
              <a:t>FL</a:t>
            </a:r>
            <a:endParaRPr lang="en-US" sz="1050" dirty="0">
              <a:solidFill>
                <a:srgbClr val="00B0F0"/>
              </a:solidFill>
            </a:endParaRPr>
          </a:p>
        </p:txBody>
      </p:sp>
      <p:sp>
        <p:nvSpPr>
          <p:cNvPr id="1058" name="TextBox 1057">
            <a:extLst>
              <a:ext uri="{FF2B5EF4-FFF2-40B4-BE49-F238E27FC236}">
                <a16:creationId xmlns:a16="http://schemas.microsoft.com/office/drawing/2014/main" id="{072ACF76-4EEA-EA86-2730-CD2E3F0AB58A}"/>
              </a:ext>
            </a:extLst>
          </p:cNvPr>
          <p:cNvSpPr txBox="1"/>
          <p:nvPr/>
        </p:nvSpPr>
        <p:spPr>
          <a:xfrm>
            <a:off x="9433668" y="3894909"/>
            <a:ext cx="3148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B0F0"/>
                </a:solidFill>
              </a:rPr>
              <a:t>BL</a:t>
            </a:r>
            <a:endParaRPr lang="en-US" sz="1050" dirty="0">
              <a:solidFill>
                <a:srgbClr val="00B0F0"/>
              </a:solidFill>
            </a:endParaRPr>
          </a:p>
        </p:txBody>
      </p:sp>
      <p:sp>
        <p:nvSpPr>
          <p:cNvPr id="1059" name="TextBox 1058">
            <a:extLst>
              <a:ext uri="{FF2B5EF4-FFF2-40B4-BE49-F238E27FC236}">
                <a16:creationId xmlns:a16="http://schemas.microsoft.com/office/drawing/2014/main" id="{75F3ACBF-F0B9-E56C-4C3E-4487584DD03D}"/>
              </a:ext>
            </a:extLst>
          </p:cNvPr>
          <p:cNvSpPr txBox="1"/>
          <p:nvPr/>
        </p:nvSpPr>
        <p:spPr>
          <a:xfrm>
            <a:off x="9681253" y="3887842"/>
            <a:ext cx="3148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B050"/>
                </a:solidFill>
              </a:rPr>
              <a:t>FR</a:t>
            </a:r>
            <a:endParaRPr lang="en-US" sz="1050" dirty="0">
              <a:solidFill>
                <a:srgbClr val="00B050"/>
              </a:solidFill>
            </a:endParaRPr>
          </a:p>
        </p:txBody>
      </p:sp>
      <p:sp>
        <p:nvSpPr>
          <p:cNvPr id="1060" name="TextBox 1059">
            <a:extLst>
              <a:ext uri="{FF2B5EF4-FFF2-40B4-BE49-F238E27FC236}">
                <a16:creationId xmlns:a16="http://schemas.microsoft.com/office/drawing/2014/main" id="{677FFBD2-4986-F6A6-E1D0-524D5B8C0A17}"/>
              </a:ext>
            </a:extLst>
          </p:cNvPr>
          <p:cNvSpPr txBox="1"/>
          <p:nvPr/>
        </p:nvSpPr>
        <p:spPr>
          <a:xfrm>
            <a:off x="9911841" y="3887445"/>
            <a:ext cx="3148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B050"/>
                </a:solidFill>
              </a:rPr>
              <a:t>BR</a:t>
            </a:r>
            <a:endParaRPr lang="en-US" sz="1050" dirty="0">
              <a:solidFill>
                <a:srgbClr val="00B050"/>
              </a:solidFill>
            </a:endParaRPr>
          </a:p>
        </p:txBody>
      </p:sp>
      <p:sp>
        <p:nvSpPr>
          <p:cNvPr id="1061" name="TextBox 1060">
            <a:extLst>
              <a:ext uri="{FF2B5EF4-FFF2-40B4-BE49-F238E27FC236}">
                <a16:creationId xmlns:a16="http://schemas.microsoft.com/office/drawing/2014/main" id="{7D9E0E21-F7FF-66B3-C5E9-3CA5AEC258FF}"/>
              </a:ext>
            </a:extLst>
          </p:cNvPr>
          <p:cNvSpPr txBox="1"/>
          <p:nvPr/>
        </p:nvSpPr>
        <p:spPr>
          <a:xfrm>
            <a:off x="10163754" y="3894909"/>
            <a:ext cx="3148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B050"/>
                </a:solidFill>
              </a:rPr>
              <a:t>FL</a:t>
            </a:r>
            <a:endParaRPr lang="en-US" sz="1050" dirty="0">
              <a:solidFill>
                <a:srgbClr val="00B050"/>
              </a:solidFill>
            </a:endParaRPr>
          </a:p>
        </p:txBody>
      </p:sp>
      <p:sp>
        <p:nvSpPr>
          <p:cNvPr id="1062" name="TextBox 1061">
            <a:extLst>
              <a:ext uri="{FF2B5EF4-FFF2-40B4-BE49-F238E27FC236}">
                <a16:creationId xmlns:a16="http://schemas.microsoft.com/office/drawing/2014/main" id="{F60CD671-8B46-1875-CECC-421DD913D089}"/>
              </a:ext>
            </a:extLst>
          </p:cNvPr>
          <p:cNvSpPr txBox="1"/>
          <p:nvPr/>
        </p:nvSpPr>
        <p:spPr>
          <a:xfrm>
            <a:off x="10415738" y="3894909"/>
            <a:ext cx="3148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B050"/>
                </a:solidFill>
              </a:rPr>
              <a:t>BL</a:t>
            </a:r>
            <a:endParaRPr lang="en-US" sz="1050" dirty="0">
              <a:solidFill>
                <a:srgbClr val="00B050"/>
              </a:solidFill>
            </a:endParaRPr>
          </a:p>
        </p:txBody>
      </p:sp>
      <p:sp>
        <p:nvSpPr>
          <p:cNvPr id="1063" name="TextBox 1062">
            <a:extLst>
              <a:ext uri="{FF2B5EF4-FFF2-40B4-BE49-F238E27FC236}">
                <a16:creationId xmlns:a16="http://schemas.microsoft.com/office/drawing/2014/main" id="{663E695F-D963-D3C8-3608-30576EB92265}"/>
              </a:ext>
            </a:extLst>
          </p:cNvPr>
          <p:cNvSpPr txBox="1"/>
          <p:nvPr/>
        </p:nvSpPr>
        <p:spPr>
          <a:xfrm>
            <a:off x="10629481" y="3885165"/>
            <a:ext cx="38343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sum</a:t>
            </a:r>
            <a:endParaRPr lang="en-US" sz="1050" dirty="0"/>
          </a:p>
        </p:txBody>
      </p:sp>
      <p:sp>
        <p:nvSpPr>
          <p:cNvPr id="1065" name="TextBox 1064">
            <a:extLst>
              <a:ext uri="{FF2B5EF4-FFF2-40B4-BE49-F238E27FC236}">
                <a16:creationId xmlns:a16="http://schemas.microsoft.com/office/drawing/2014/main" id="{930F8703-763E-106F-C8E8-35E1432A961E}"/>
              </a:ext>
            </a:extLst>
          </p:cNvPr>
          <p:cNvSpPr txBox="1"/>
          <p:nvPr/>
        </p:nvSpPr>
        <p:spPr>
          <a:xfrm>
            <a:off x="7871595" y="3668957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FF0000"/>
                </a:solidFill>
              </a:rPr>
              <a:t>Position Hip</a:t>
            </a:r>
          </a:p>
        </p:txBody>
      </p:sp>
      <p:sp>
        <p:nvSpPr>
          <p:cNvPr id="1066" name="TextBox 1065">
            <a:extLst>
              <a:ext uri="{FF2B5EF4-FFF2-40B4-BE49-F238E27FC236}">
                <a16:creationId xmlns:a16="http://schemas.microsoft.com/office/drawing/2014/main" id="{814C60D6-3918-9C36-A42B-FECC2F4606BF}"/>
              </a:ext>
            </a:extLst>
          </p:cNvPr>
          <p:cNvSpPr txBox="1"/>
          <p:nvPr/>
        </p:nvSpPr>
        <p:spPr>
          <a:xfrm>
            <a:off x="8839437" y="3671604"/>
            <a:ext cx="7665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00B0F0"/>
                </a:solidFill>
              </a:rPr>
              <a:t>Position Knee</a:t>
            </a:r>
          </a:p>
        </p:txBody>
      </p:sp>
      <p:sp>
        <p:nvSpPr>
          <p:cNvPr id="1067" name="TextBox 1066">
            <a:extLst>
              <a:ext uri="{FF2B5EF4-FFF2-40B4-BE49-F238E27FC236}">
                <a16:creationId xmlns:a16="http://schemas.microsoft.com/office/drawing/2014/main" id="{5CC066C1-832E-793D-04D5-E02341CB1A11}"/>
              </a:ext>
            </a:extLst>
          </p:cNvPr>
          <p:cNvSpPr txBox="1"/>
          <p:nvPr/>
        </p:nvSpPr>
        <p:spPr>
          <a:xfrm>
            <a:off x="9888348" y="3655228"/>
            <a:ext cx="6238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00B050"/>
                </a:solidFill>
              </a:rPr>
              <a:t>Load Knee</a:t>
            </a:r>
          </a:p>
        </p:txBody>
      </p:sp>
      <p:sp>
        <p:nvSpPr>
          <p:cNvPr id="1068" name="Rectangle 1067">
            <a:extLst>
              <a:ext uri="{FF2B5EF4-FFF2-40B4-BE49-F238E27FC236}">
                <a16:creationId xmlns:a16="http://schemas.microsoft.com/office/drawing/2014/main" id="{785AC6DA-607E-A979-0439-0DB1FA9CB880}"/>
              </a:ext>
            </a:extLst>
          </p:cNvPr>
          <p:cNvSpPr/>
          <p:nvPr/>
        </p:nvSpPr>
        <p:spPr>
          <a:xfrm>
            <a:off x="7762546" y="4796611"/>
            <a:ext cx="247650" cy="2289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9" name="Rectangle 1068">
            <a:extLst>
              <a:ext uri="{FF2B5EF4-FFF2-40B4-BE49-F238E27FC236}">
                <a16:creationId xmlns:a16="http://schemas.microsoft.com/office/drawing/2014/main" id="{2911889B-E247-2563-032C-6D35A066AD04}"/>
              </a:ext>
            </a:extLst>
          </p:cNvPr>
          <p:cNvSpPr/>
          <p:nvPr/>
        </p:nvSpPr>
        <p:spPr>
          <a:xfrm>
            <a:off x="7995121" y="4796611"/>
            <a:ext cx="247650" cy="2289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0" name="Rectangle 1069">
            <a:extLst>
              <a:ext uri="{FF2B5EF4-FFF2-40B4-BE49-F238E27FC236}">
                <a16:creationId xmlns:a16="http://schemas.microsoft.com/office/drawing/2014/main" id="{3A8AE044-184D-5FAF-AE1B-88A17A9E4B05}"/>
              </a:ext>
            </a:extLst>
          </p:cNvPr>
          <p:cNvSpPr/>
          <p:nvPr/>
        </p:nvSpPr>
        <p:spPr>
          <a:xfrm>
            <a:off x="8246796" y="4796611"/>
            <a:ext cx="247650" cy="2289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1" name="Rectangle 1070">
            <a:extLst>
              <a:ext uri="{FF2B5EF4-FFF2-40B4-BE49-F238E27FC236}">
                <a16:creationId xmlns:a16="http://schemas.microsoft.com/office/drawing/2014/main" id="{A4C7365C-7EE6-4DC8-AA33-53940EFEA970}"/>
              </a:ext>
            </a:extLst>
          </p:cNvPr>
          <p:cNvSpPr/>
          <p:nvPr/>
        </p:nvSpPr>
        <p:spPr>
          <a:xfrm>
            <a:off x="8494446" y="4796611"/>
            <a:ext cx="247650" cy="2289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2" name="Rectangle 1071">
            <a:extLst>
              <a:ext uri="{FF2B5EF4-FFF2-40B4-BE49-F238E27FC236}">
                <a16:creationId xmlns:a16="http://schemas.microsoft.com/office/drawing/2014/main" id="{1224C00E-17FC-ECA4-3C59-260AAE81D172}"/>
              </a:ext>
            </a:extLst>
          </p:cNvPr>
          <p:cNvSpPr/>
          <p:nvPr/>
        </p:nvSpPr>
        <p:spPr>
          <a:xfrm>
            <a:off x="8742505" y="4796611"/>
            <a:ext cx="247650" cy="2289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3" name="Rectangle 1072">
            <a:extLst>
              <a:ext uri="{FF2B5EF4-FFF2-40B4-BE49-F238E27FC236}">
                <a16:creationId xmlns:a16="http://schemas.microsoft.com/office/drawing/2014/main" id="{BAAD2B2F-540C-F037-19F0-25C7C24FC006}"/>
              </a:ext>
            </a:extLst>
          </p:cNvPr>
          <p:cNvSpPr/>
          <p:nvPr/>
        </p:nvSpPr>
        <p:spPr>
          <a:xfrm>
            <a:off x="8975080" y="4796611"/>
            <a:ext cx="247650" cy="2289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4" name="Rectangle 1073">
            <a:extLst>
              <a:ext uri="{FF2B5EF4-FFF2-40B4-BE49-F238E27FC236}">
                <a16:creationId xmlns:a16="http://schemas.microsoft.com/office/drawing/2014/main" id="{4AE4BD50-8FBF-CE38-FC4E-0E473F6813D2}"/>
              </a:ext>
            </a:extLst>
          </p:cNvPr>
          <p:cNvSpPr/>
          <p:nvPr/>
        </p:nvSpPr>
        <p:spPr>
          <a:xfrm>
            <a:off x="9226755" y="4796611"/>
            <a:ext cx="247650" cy="2289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5" name="Rectangle 1074">
            <a:extLst>
              <a:ext uri="{FF2B5EF4-FFF2-40B4-BE49-F238E27FC236}">
                <a16:creationId xmlns:a16="http://schemas.microsoft.com/office/drawing/2014/main" id="{D73DD81F-604C-567D-8158-90CA859552E3}"/>
              </a:ext>
            </a:extLst>
          </p:cNvPr>
          <p:cNvSpPr/>
          <p:nvPr/>
        </p:nvSpPr>
        <p:spPr>
          <a:xfrm>
            <a:off x="9474405" y="4796611"/>
            <a:ext cx="247650" cy="2289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0" name="Rectangle 1079">
            <a:extLst>
              <a:ext uri="{FF2B5EF4-FFF2-40B4-BE49-F238E27FC236}">
                <a16:creationId xmlns:a16="http://schemas.microsoft.com/office/drawing/2014/main" id="{B2E5FEDC-DE1B-023D-F3B9-7E1D05C91F0B}"/>
              </a:ext>
            </a:extLst>
          </p:cNvPr>
          <p:cNvSpPr/>
          <p:nvPr/>
        </p:nvSpPr>
        <p:spPr>
          <a:xfrm>
            <a:off x="7519792" y="4796610"/>
            <a:ext cx="247650" cy="2289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1" name="Rectangle 1080">
            <a:extLst>
              <a:ext uri="{FF2B5EF4-FFF2-40B4-BE49-F238E27FC236}">
                <a16:creationId xmlns:a16="http://schemas.microsoft.com/office/drawing/2014/main" id="{2E25DD16-B029-126A-AA3D-665A4616E3F6}"/>
              </a:ext>
            </a:extLst>
          </p:cNvPr>
          <p:cNvSpPr/>
          <p:nvPr/>
        </p:nvSpPr>
        <p:spPr>
          <a:xfrm>
            <a:off x="7276464" y="4796610"/>
            <a:ext cx="247650" cy="2289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2" name="Rectangle 1081">
            <a:extLst>
              <a:ext uri="{FF2B5EF4-FFF2-40B4-BE49-F238E27FC236}">
                <a16:creationId xmlns:a16="http://schemas.microsoft.com/office/drawing/2014/main" id="{717191F0-A62E-6BDC-D0F7-509359A177A6}"/>
              </a:ext>
            </a:extLst>
          </p:cNvPr>
          <p:cNvSpPr/>
          <p:nvPr/>
        </p:nvSpPr>
        <p:spPr>
          <a:xfrm>
            <a:off x="7032030" y="4796214"/>
            <a:ext cx="247650" cy="2289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3" name="Rectangle 1082">
            <a:extLst>
              <a:ext uri="{FF2B5EF4-FFF2-40B4-BE49-F238E27FC236}">
                <a16:creationId xmlns:a16="http://schemas.microsoft.com/office/drawing/2014/main" id="{9612CE3D-9C74-9F4F-BB9B-6FA90C48E067}"/>
              </a:ext>
            </a:extLst>
          </p:cNvPr>
          <p:cNvSpPr/>
          <p:nvPr/>
        </p:nvSpPr>
        <p:spPr>
          <a:xfrm>
            <a:off x="9725817" y="4796214"/>
            <a:ext cx="247650" cy="2289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4" name="TextBox 1083">
            <a:extLst>
              <a:ext uri="{FF2B5EF4-FFF2-40B4-BE49-F238E27FC236}">
                <a16:creationId xmlns:a16="http://schemas.microsoft.com/office/drawing/2014/main" id="{91E1980B-335F-0276-DA20-999FEF1D0D7E}"/>
              </a:ext>
            </a:extLst>
          </p:cNvPr>
          <p:cNvSpPr txBox="1"/>
          <p:nvPr/>
        </p:nvSpPr>
        <p:spPr>
          <a:xfrm>
            <a:off x="6955319" y="4784624"/>
            <a:ext cx="4010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/>
              <a:t>oxFF</a:t>
            </a:r>
            <a:endParaRPr lang="en-US" sz="1050" dirty="0"/>
          </a:p>
        </p:txBody>
      </p:sp>
      <p:sp>
        <p:nvSpPr>
          <p:cNvPr id="1085" name="TextBox 1084">
            <a:extLst>
              <a:ext uri="{FF2B5EF4-FFF2-40B4-BE49-F238E27FC236}">
                <a16:creationId xmlns:a16="http://schemas.microsoft.com/office/drawing/2014/main" id="{77354563-3A51-0374-F0A9-5FB350A87EF6}"/>
              </a:ext>
            </a:extLst>
          </p:cNvPr>
          <p:cNvSpPr txBox="1"/>
          <p:nvPr/>
        </p:nvSpPr>
        <p:spPr>
          <a:xfrm>
            <a:off x="7208790" y="4784624"/>
            <a:ext cx="4010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/>
              <a:t>oxFF</a:t>
            </a:r>
            <a:endParaRPr lang="en-US" sz="1050" dirty="0"/>
          </a:p>
        </p:txBody>
      </p:sp>
      <p:sp>
        <p:nvSpPr>
          <p:cNvPr id="1086" name="TextBox 1085">
            <a:extLst>
              <a:ext uri="{FF2B5EF4-FFF2-40B4-BE49-F238E27FC236}">
                <a16:creationId xmlns:a16="http://schemas.microsoft.com/office/drawing/2014/main" id="{814F433C-A456-F69B-DE21-FF4E7B0E5D68}"/>
              </a:ext>
            </a:extLst>
          </p:cNvPr>
          <p:cNvSpPr txBox="1"/>
          <p:nvPr/>
        </p:nvSpPr>
        <p:spPr>
          <a:xfrm>
            <a:off x="7452200" y="4784624"/>
            <a:ext cx="4106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ox11</a:t>
            </a:r>
            <a:endParaRPr lang="en-US" sz="1050" dirty="0"/>
          </a:p>
        </p:txBody>
      </p:sp>
      <p:sp>
        <p:nvSpPr>
          <p:cNvPr id="1087" name="TextBox 1086">
            <a:extLst>
              <a:ext uri="{FF2B5EF4-FFF2-40B4-BE49-F238E27FC236}">
                <a16:creationId xmlns:a16="http://schemas.microsoft.com/office/drawing/2014/main" id="{307BFC16-A65F-91CF-131A-5CCC7814D255}"/>
              </a:ext>
            </a:extLst>
          </p:cNvPr>
          <p:cNvSpPr txBox="1"/>
          <p:nvPr/>
        </p:nvSpPr>
        <p:spPr>
          <a:xfrm>
            <a:off x="7731689" y="4787301"/>
            <a:ext cx="3148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</a:rPr>
              <a:t>FR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088" name="TextBox 1087">
            <a:extLst>
              <a:ext uri="{FF2B5EF4-FFF2-40B4-BE49-F238E27FC236}">
                <a16:creationId xmlns:a16="http://schemas.microsoft.com/office/drawing/2014/main" id="{9CFEEFE8-248A-87C1-C761-28B59BAFB383}"/>
              </a:ext>
            </a:extLst>
          </p:cNvPr>
          <p:cNvSpPr txBox="1"/>
          <p:nvPr/>
        </p:nvSpPr>
        <p:spPr>
          <a:xfrm>
            <a:off x="7962277" y="4786904"/>
            <a:ext cx="3148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</a:rPr>
              <a:t>BR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089" name="TextBox 1088">
            <a:extLst>
              <a:ext uri="{FF2B5EF4-FFF2-40B4-BE49-F238E27FC236}">
                <a16:creationId xmlns:a16="http://schemas.microsoft.com/office/drawing/2014/main" id="{F6AFE584-F880-E183-8022-EB1ED1056AAC}"/>
              </a:ext>
            </a:extLst>
          </p:cNvPr>
          <p:cNvSpPr txBox="1"/>
          <p:nvPr/>
        </p:nvSpPr>
        <p:spPr>
          <a:xfrm>
            <a:off x="8214190" y="4794368"/>
            <a:ext cx="3148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</a:rPr>
              <a:t>FL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090" name="TextBox 1089">
            <a:extLst>
              <a:ext uri="{FF2B5EF4-FFF2-40B4-BE49-F238E27FC236}">
                <a16:creationId xmlns:a16="http://schemas.microsoft.com/office/drawing/2014/main" id="{9499595B-B864-E707-5896-B9A666E2E56E}"/>
              </a:ext>
            </a:extLst>
          </p:cNvPr>
          <p:cNvSpPr txBox="1"/>
          <p:nvPr/>
        </p:nvSpPr>
        <p:spPr>
          <a:xfrm>
            <a:off x="8466174" y="4794368"/>
            <a:ext cx="3148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</a:rPr>
              <a:t>BL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091" name="TextBox 1090">
            <a:extLst>
              <a:ext uri="{FF2B5EF4-FFF2-40B4-BE49-F238E27FC236}">
                <a16:creationId xmlns:a16="http://schemas.microsoft.com/office/drawing/2014/main" id="{A46B2306-D3A1-5E42-4BA7-C6E09348F796}"/>
              </a:ext>
            </a:extLst>
          </p:cNvPr>
          <p:cNvSpPr txBox="1"/>
          <p:nvPr/>
        </p:nvSpPr>
        <p:spPr>
          <a:xfrm>
            <a:off x="8699183" y="4787301"/>
            <a:ext cx="3148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B0F0"/>
                </a:solidFill>
              </a:rPr>
              <a:t>FR</a:t>
            </a:r>
            <a:endParaRPr lang="en-US" sz="1050" dirty="0">
              <a:solidFill>
                <a:srgbClr val="00B0F0"/>
              </a:solidFill>
            </a:endParaRPr>
          </a:p>
        </p:txBody>
      </p:sp>
      <p:sp>
        <p:nvSpPr>
          <p:cNvPr id="1092" name="TextBox 1091">
            <a:extLst>
              <a:ext uri="{FF2B5EF4-FFF2-40B4-BE49-F238E27FC236}">
                <a16:creationId xmlns:a16="http://schemas.microsoft.com/office/drawing/2014/main" id="{E6FA88D2-69EB-C33B-809B-B9A996A4BF28}"/>
              </a:ext>
            </a:extLst>
          </p:cNvPr>
          <p:cNvSpPr txBox="1"/>
          <p:nvPr/>
        </p:nvSpPr>
        <p:spPr>
          <a:xfrm>
            <a:off x="8929771" y="4786904"/>
            <a:ext cx="3148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B0F0"/>
                </a:solidFill>
              </a:rPr>
              <a:t>BR</a:t>
            </a:r>
            <a:endParaRPr lang="en-US" sz="1050" dirty="0">
              <a:solidFill>
                <a:srgbClr val="00B0F0"/>
              </a:solidFill>
            </a:endParaRPr>
          </a:p>
        </p:txBody>
      </p:sp>
      <p:sp>
        <p:nvSpPr>
          <p:cNvPr id="1093" name="TextBox 1092">
            <a:extLst>
              <a:ext uri="{FF2B5EF4-FFF2-40B4-BE49-F238E27FC236}">
                <a16:creationId xmlns:a16="http://schemas.microsoft.com/office/drawing/2014/main" id="{380069D5-34D7-B148-14AB-8AB942CF2353}"/>
              </a:ext>
            </a:extLst>
          </p:cNvPr>
          <p:cNvSpPr txBox="1"/>
          <p:nvPr/>
        </p:nvSpPr>
        <p:spPr>
          <a:xfrm>
            <a:off x="9181684" y="4794368"/>
            <a:ext cx="3148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B0F0"/>
                </a:solidFill>
              </a:rPr>
              <a:t>FL</a:t>
            </a:r>
            <a:endParaRPr lang="en-US" sz="1050" dirty="0">
              <a:solidFill>
                <a:srgbClr val="00B0F0"/>
              </a:solidFill>
            </a:endParaRPr>
          </a:p>
        </p:txBody>
      </p:sp>
      <p:sp>
        <p:nvSpPr>
          <p:cNvPr id="1094" name="TextBox 1093">
            <a:extLst>
              <a:ext uri="{FF2B5EF4-FFF2-40B4-BE49-F238E27FC236}">
                <a16:creationId xmlns:a16="http://schemas.microsoft.com/office/drawing/2014/main" id="{C538D9FB-EEC1-6772-7400-EF19962AC49A}"/>
              </a:ext>
            </a:extLst>
          </p:cNvPr>
          <p:cNvSpPr txBox="1"/>
          <p:nvPr/>
        </p:nvSpPr>
        <p:spPr>
          <a:xfrm>
            <a:off x="9433668" y="4794368"/>
            <a:ext cx="3148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B0F0"/>
                </a:solidFill>
              </a:rPr>
              <a:t>BL</a:t>
            </a:r>
            <a:endParaRPr lang="en-US" sz="1050" dirty="0">
              <a:solidFill>
                <a:srgbClr val="00B0F0"/>
              </a:solidFill>
            </a:endParaRPr>
          </a:p>
        </p:txBody>
      </p:sp>
      <p:sp>
        <p:nvSpPr>
          <p:cNvPr id="1099" name="TextBox 1098">
            <a:extLst>
              <a:ext uri="{FF2B5EF4-FFF2-40B4-BE49-F238E27FC236}">
                <a16:creationId xmlns:a16="http://schemas.microsoft.com/office/drawing/2014/main" id="{4FFC69F6-62BB-E554-C4BF-01C44AB72177}"/>
              </a:ext>
            </a:extLst>
          </p:cNvPr>
          <p:cNvSpPr txBox="1"/>
          <p:nvPr/>
        </p:nvSpPr>
        <p:spPr>
          <a:xfrm>
            <a:off x="9660167" y="4784624"/>
            <a:ext cx="38343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sum</a:t>
            </a:r>
            <a:endParaRPr lang="en-US" sz="1050" dirty="0"/>
          </a:p>
        </p:txBody>
      </p:sp>
      <p:sp>
        <p:nvSpPr>
          <p:cNvPr id="1100" name="TextBox 1099">
            <a:extLst>
              <a:ext uri="{FF2B5EF4-FFF2-40B4-BE49-F238E27FC236}">
                <a16:creationId xmlns:a16="http://schemas.microsoft.com/office/drawing/2014/main" id="{E6A889EA-38C6-59D0-37BA-73933B5EDEA5}"/>
              </a:ext>
            </a:extLst>
          </p:cNvPr>
          <p:cNvSpPr txBox="1"/>
          <p:nvPr/>
        </p:nvSpPr>
        <p:spPr>
          <a:xfrm>
            <a:off x="7871595" y="4568416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FF0000"/>
                </a:solidFill>
              </a:rPr>
              <a:t>Position Hip</a:t>
            </a:r>
          </a:p>
        </p:txBody>
      </p:sp>
      <p:sp>
        <p:nvSpPr>
          <p:cNvPr id="1101" name="TextBox 1100">
            <a:extLst>
              <a:ext uri="{FF2B5EF4-FFF2-40B4-BE49-F238E27FC236}">
                <a16:creationId xmlns:a16="http://schemas.microsoft.com/office/drawing/2014/main" id="{C35D8A3D-6F45-711A-115F-25DC017D128E}"/>
              </a:ext>
            </a:extLst>
          </p:cNvPr>
          <p:cNvSpPr txBox="1"/>
          <p:nvPr/>
        </p:nvSpPr>
        <p:spPr>
          <a:xfrm>
            <a:off x="8839437" y="4571063"/>
            <a:ext cx="7665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00B0F0"/>
                </a:solidFill>
              </a:rPr>
              <a:t>Position Knee</a:t>
            </a:r>
          </a:p>
        </p:txBody>
      </p:sp>
      <p:graphicFrame>
        <p:nvGraphicFramePr>
          <p:cNvPr id="1102" name="Table 1102">
            <a:extLst>
              <a:ext uri="{FF2B5EF4-FFF2-40B4-BE49-F238E27FC236}">
                <a16:creationId xmlns:a16="http://schemas.microsoft.com/office/drawing/2014/main" id="{42AB8745-761F-7581-1DA9-26F55021B1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7193285"/>
              </p:ext>
            </p:extLst>
          </p:nvPr>
        </p:nvGraphicFramePr>
        <p:xfrm>
          <a:off x="6944762" y="1413290"/>
          <a:ext cx="4218538" cy="16978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8785">
                  <a:extLst>
                    <a:ext uri="{9D8B030D-6E8A-4147-A177-3AD203B41FA5}">
                      <a16:colId xmlns:a16="http://schemas.microsoft.com/office/drawing/2014/main" val="4255379650"/>
                    </a:ext>
                  </a:extLst>
                </a:gridCol>
                <a:gridCol w="746509">
                  <a:extLst>
                    <a:ext uri="{9D8B030D-6E8A-4147-A177-3AD203B41FA5}">
                      <a16:colId xmlns:a16="http://schemas.microsoft.com/office/drawing/2014/main" val="1901541076"/>
                    </a:ext>
                  </a:extLst>
                </a:gridCol>
                <a:gridCol w="641115">
                  <a:extLst>
                    <a:ext uri="{9D8B030D-6E8A-4147-A177-3AD203B41FA5}">
                      <a16:colId xmlns:a16="http://schemas.microsoft.com/office/drawing/2014/main" val="1097922456"/>
                    </a:ext>
                  </a:extLst>
                </a:gridCol>
                <a:gridCol w="532129">
                  <a:extLst>
                    <a:ext uri="{9D8B030D-6E8A-4147-A177-3AD203B41FA5}">
                      <a16:colId xmlns:a16="http://schemas.microsoft.com/office/drawing/2014/main" val="3763919069"/>
                    </a:ext>
                  </a:extLst>
                </a:gridCol>
              </a:tblGrid>
              <a:tr h="333029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+mn-lt"/>
                        </a:rPr>
                        <a:t>Name Leg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+mn-lt"/>
                        </a:rPr>
                        <a:t>Shoulder</a:t>
                      </a:r>
                    </a:p>
                    <a:p>
                      <a:pPr algn="ctr"/>
                      <a:r>
                        <a:rPr lang="en-US" sz="900" dirty="0">
                          <a:latin typeface="+mn-lt"/>
                        </a:rPr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+mn-lt"/>
                        </a:rPr>
                        <a:t>Hip</a:t>
                      </a:r>
                    </a:p>
                    <a:p>
                      <a:pPr algn="ctr"/>
                      <a:r>
                        <a:rPr lang="en-US" sz="900" dirty="0">
                          <a:latin typeface="+mn-lt"/>
                        </a:rPr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+mn-lt"/>
                        </a:rPr>
                        <a:t>Knee</a:t>
                      </a:r>
                    </a:p>
                    <a:p>
                      <a:pPr algn="ctr"/>
                      <a:r>
                        <a:rPr lang="en-US" sz="900" dirty="0">
                          <a:latin typeface="+mn-lt"/>
                        </a:rPr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9295232"/>
                  </a:ext>
                </a:extLst>
              </a:tr>
              <a:tr h="33302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latin typeface="+mn-lt"/>
                        </a:rPr>
                        <a:t>FR Forward 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400" b="1" dirty="0">
                          <a:latin typeface="+mn-lt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400" b="1" dirty="0">
                          <a:latin typeface="+mn-lt"/>
                        </a:rPr>
                        <a:t>5</a:t>
                      </a:r>
                      <a:endParaRPr lang="en-US" sz="14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400" b="1" dirty="0">
                          <a:latin typeface="+mn-lt"/>
                        </a:rPr>
                        <a:t>9</a:t>
                      </a:r>
                      <a:endParaRPr lang="en-US" sz="1400" b="1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714806"/>
                  </a:ext>
                </a:extLst>
              </a:tr>
              <a:tr h="33302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latin typeface="+mn-lt"/>
                        </a:rPr>
                        <a:t>BR Behind   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400" b="1" dirty="0">
                          <a:latin typeface="+mn-lt"/>
                        </a:rPr>
                        <a:t>2</a:t>
                      </a:r>
                      <a:endParaRPr lang="en-US" sz="14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400" b="1" dirty="0">
                          <a:latin typeface="+mn-lt"/>
                        </a:rPr>
                        <a:t>6</a:t>
                      </a:r>
                      <a:endParaRPr lang="en-US" sz="14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400" b="1" dirty="0">
                          <a:latin typeface="+mn-lt"/>
                        </a:rPr>
                        <a:t>10</a:t>
                      </a:r>
                      <a:endParaRPr lang="en-US" sz="1400" b="1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9099520"/>
                  </a:ext>
                </a:extLst>
              </a:tr>
              <a:tr h="33302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latin typeface="+mn-lt"/>
                        </a:rPr>
                        <a:t>FL  Forward Left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400" b="1" dirty="0">
                          <a:latin typeface="+mn-lt"/>
                        </a:rPr>
                        <a:t>3</a:t>
                      </a:r>
                      <a:endParaRPr lang="en-US" sz="14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400" b="1" dirty="0">
                          <a:latin typeface="+mn-lt"/>
                        </a:rPr>
                        <a:t>7</a:t>
                      </a:r>
                      <a:endParaRPr lang="en-US" sz="14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400" b="1" dirty="0">
                          <a:latin typeface="+mn-lt"/>
                        </a:rPr>
                        <a:t>11</a:t>
                      </a:r>
                      <a:endParaRPr lang="en-US" sz="1400" b="1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3442"/>
                  </a:ext>
                </a:extLst>
              </a:tr>
              <a:tr h="33302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latin typeface="+mn-lt"/>
                        </a:rPr>
                        <a:t>BL  Behind   Left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400" b="1" dirty="0">
                          <a:latin typeface="+mn-lt"/>
                        </a:rPr>
                        <a:t>4</a:t>
                      </a:r>
                      <a:endParaRPr lang="en-US" sz="14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400" b="1" dirty="0">
                          <a:latin typeface="+mn-lt"/>
                        </a:rPr>
                        <a:t>8</a:t>
                      </a:r>
                      <a:endParaRPr lang="en-US" sz="14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400" b="1" dirty="0">
                          <a:latin typeface="+mn-lt"/>
                        </a:rPr>
                        <a:t>12</a:t>
                      </a:r>
                      <a:endParaRPr lang="en-US" sz="1400" b="1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5071432"/>
                  </a:ext>
                </a:extLst>
              </a:tr>
            </a:tbl>
          </a:graphicData>
        </a:graphic>
      </p:graphicFrame>
      <p:sp>
        <p:nvSpPr>
          <p:cNvPr id="1103" name="TextBox 1102">
            <a:extLst>
              <a:ext uri="{FF2B5EF4-FFF2-40B4-BE49-F238E27FC236}">
                <a16:creationId xmlns:a16="http://schemas.microsoft.com/office/drawing/2014/main" id="{7E83EE11-CBC5-4F19-4671-5D1C842EFB5D}"/>
              </a:ext>
            </a:extLst>
          </p:cNvPr>
          <p:cNvSpPr txBox="1"/>
          <p:nvPr/>
        </p:nvSpPr>
        <p:spPr>
          <a:xfrm>
            <a:off x="7442589" y="4578924"/>
            <a:ext cx="3337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Len</a:t>
            </a:r>
          </a:p>
        </p:txBody>
      </p:sp>
      <p:sp>
        <p:nvSpPr>
          <p:cNvPr id="1104" name="TextBox 1103">
            <a:extLst>
              <a:ext uri="{FF2B5EF4-FFF2-40B4-BE49-F238E27FC236}">
                <a16:creationId xmlns:a16="http://schemas.microsoft.com/office/drawing/2014/main" id="{3615938E-3B7D-FAA4-A20E-8B51C18A7204}"/>
              </a:ext>
            </a:extLst>
          </p:cNvPr>
          <p:cNvSpPr txBox="1"/>
          <p:nvPr/>
        </p:nvSpPr>
        <p:spPr>
          <a:xfrm>
            <a:off x="7470803" y="3675807"/>
            <a:ext cx="3337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Len</a:t>
            </a:r>
          </a:p>
        </p:txBody>
      </p:sp>
    </p:spTree>
    <p:extLst>
      <p:ext uri="{BB962C8B-B14F-4D97-AF65-F5344CB8AC3E}">
        <p14:creationId xmlns:p14="http://schemas.microsoft.com/office/powerpoint/2010/main" val="1110861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115</Words>
  <Application>Microsoft Office PowerPoint</Application>
  <PresentationFormat>Widescreen</PresentationFormat>
  <Paragraphs>78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PATTARONG SOMBATKAEW</dc:creator>
  <cp:lastModifiedBy>PATTARONG SOMBATKAEW</cp:lastModifiedBy>
  <cp:revision>2</cp:revision>
  <dcterms:created xsi:type="dcterms:W3CDTF">2023-05-24T01:59:09Z</dcterms:created>
  <dcterms:modified xsi:type="dcterms:W3CDTF">2023-05-24T05:56:32Z</dcterms:modified>
</cp:coreProperties>
</file>