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-55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5BE8-4B66-F9E1-7DF5-5E67FC105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7E387-B675-4C2B-AC8D-690372F20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2FDB1-865C-0A14-FBBA-C88E29BF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4E64-DD70-4F52-867A-17FCCA88835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379C2-3685-F716-9FFA-C3A4F3FC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3E3E-BF96-BB2B-F088-31D51908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9B56-A900-4B40-89A6-B15E747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8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AB13-B8F1-44B0-1BB5-F08FBACA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07480-AE55-3A89-452E-15CCE53C8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22936-0996-C181-83BE-92FAC8D8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4E64-DD70-4F52-867A-17FCCA88835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301B6-799F-185E-E678-0B7FF49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18BE5-C516-15BA-5854-74272F48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9B56-A900-4B40-89A6-B15E747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3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F8E92-B45D-2838-12FF-7EEF609B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1EAF3-8773-FE0E-443A-40BAFDBDA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CF695-0909-3A92-6BC8-A061D6CF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4E64-DD70-4F52-867A-17FCCA88835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36E98-D59A-00B0-1F67-D8C2BE23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4CBB-840B-E7A6-8881-6C576851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9B56-A900-4B40-89A6-B15E747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6D7F-CD5E-5977-9C3A-9892EDE3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6A0D-21E4-EB72-B44E-5D3FE0C27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3DDC3-0049-5654-D59A-569748A9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4E64-DD70-4F52-867A-17FCCA88835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C8BD1-2A48-B025-B6A2-7A03104B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75B9-0150-BB11-52EC-C6346B1C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9B56-A900-4B40-89A6-B15E747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4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6611-7677-697C-9A57-39DA3043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D1322-1569-2C68-96F0-F352E8F20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3672-2FB6-9163-1129-21D38156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4E64-DD70-4F52-867A-17FCCA88835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00456-9AFC-18EA-B4A7-4830C36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81C15-C382-8149-DEF7-FADBE04C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9B56-A900-4B40-89A6-B15E747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0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A4C5-4E34-7A0E-CA32-5987CD59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5818-9E85-F873-69F0-C915EC799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39FCE-B044-788E-0989-9990C89F6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9501C-5911-4840-9D07-66245A64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4E64-DD70-4F52-867A-17FCCA88835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BE15C-9372-4DBA-F2BB-8E05DFC9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32903-18B1-F0E7-E6F0-8E455446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9B56-A900-4B40-89A6-B15E747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5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273C-FCDB-734B-0510-8A1CFAAB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C3045-1F29-6A02-E024-BD3AAC2A2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805D9-F4B3-6BEC-2ABC-B1D06379B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C0CE7-159B-94C0-90A8-88E6D8086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CEE61-0266-13E4-71CC-979A125CC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DA591-C80E-1035-C0E0-22DF9BFD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4E64-DD70-4F52-867A-17FCCA88835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F0595-46A9-33A6-A58B-CBA36771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734A4-AB08-72E9-1417-3CA08F1E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9B56-A900-4B40-89A6-B15E747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7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98EF-BE89-1900-2DDB-E4357349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54BEA-5287-F1CA-184D-B81FFCFC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4E64-DD70-4F52-867A-17FCCA88835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77156-EA2E-A7BC-524E-F7645149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A5B82-E86C-8361-F115-17467717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9B56-A900-4B40-89A6-B15E747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03595-B33F-9592-39A0-2AB0AA07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4E64-DD70-4F52-867A-17FCCA88835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38EEE-8C03-5853-5644-F30D6EAD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0E47A-7E83-C56B-F813-53014865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9B56-A900-4B40-89A6-B15E747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5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8A63-AFF8-5CC8-E811-06458239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31512-5BD1-E7B8-C812-17B2FB4B5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8E8A9-C45E-5F67-FC17-7B17BE7D8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E75B7-9213-0532-F16B-D9774F38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4E64-DD70-4F52-867A-17FCCA88835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9AE8B-F434-08AE-0AEC-58CE929E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2C7AC-CAB9-F257-C01F-7861928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9B56-A900-4B40-89A6-B15E747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2AD2-4A9D-BFAE-F452-BFBA7268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A4D6E-2034-EF8B-D5D3-06E77AFB2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C070E-D1C9-4059-8978-F87C5C8F0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7CFF4-961C-700F-8156-23EF9A99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4E64-DD70-4F52-867A-17FCCA88835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FB9AB-8A46-5F0D-2421-EF8B3C4A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7B3AD-3BAB-02CB-DF07-A4FCA280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9B56-A900-4B40-89A6-B15E747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D7F77-7E48-842B-40DC-9B62A3607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6F848-E1E2-207E-8419-81A96CFCD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6E657-1DF5-C2B5-489F-45B7D37EF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54E64-DD70-4F52-867A-17FCCA88835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4143-FEAC-7968-31AA-DC88EFA11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0F782-9862-740F-D2DE-4D736C70E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9B56-A900-4B40-89A6-B15E747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6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85536FD-E0D0-3633-CD96-88DA122CECA3}"/>
              </a:ext>
            </a:extLst>
          </p:cNvPr>
          <p:cNvSpPr/>
          <p:nvPr/>
        </p:nvSpPr>
        <p:spPr>
          <a:xfrm>
            <a:off x="4204950" y="135423"/>
            <a:ext cx="4523014" cy="6587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0CD968-55AA-7628-E792-A17F8A1CC9E4}"/>
              </a:ext>
            </a:extLst>
          </p:cNvPr>
          <p:cNvSpPr/>
          <p:nvPr/>
        </p:nvSpPr>
        <p:spPr>
          <a:xfrm>
            <a:off x="5747656" y="538842"/>
            <a:ext cx="11430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229CE-6A50-CF1B-F579-9C969F207582}"/>
              </a:ext>
            </a:extLst>
          </p:cNvPr>
          <p:cNvSpPr txBox="1"/>
          <p:nvPr/>
        </p:nvSpPr>
        <p:spPr>
          <a:xfrm>
            <a:off x="6012309" y="63992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2F6163D-453F-ACF1-4BEB-668F68F8B189}"/>
              </a:ext>
            </a:extLst>
          </p:cNvPr>
          <p:cNvSpPr/>
          <p:nvPr/>
        </p:nvSpPr>
        <p:spPr>
          <a:xfrm>
            <a:off x="5478233" y="1561318"/>
            <a:ext cx="1681843" cy="440871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4B40F-E54C-5463-4DBA-122F5CE2339B}"/>
              </a:ext>
            </a:extLst>
          </p:cNvPr>
          <p:cNvSpPr txBox="1"/>
          <p:nvPr/>
        </p:nvSpPr>
        <p:spPr>
          <a:xfrm>
            <a:off x="5755636" y="1597087"/>
            <a:ext cx="11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9E27FB-FEE6-79AA-C9B3-0C12CA4A72BB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6319155" y="1110342"/>
            <a:ext cx="1" cy="450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726F0990-C01D-44FA-BB22-E539F4021574}"/>
              </a:ext>
            </a:extLst>
          </p:cNvPr>
          <p:cNvSpPr/>
          <p:nvPr/>
        </p:nvSpPr>
        <p:spPr>
          <a:xfrm>
            <a:off x="6159608" y="2317500"/>
            <a:ext cx="306849" cy="3068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D0A94C-AAD0-0DF6-D522-CD57EBBDC737}"/>
              </a:ext>
            </a:extLst>
          </p:cNvPr>
          <p:cNvCxnSpPr>
            <a:cxnSpLocks/>
          </p:cNvCxnSpPr>
          <p:nvPr/>
        </p:nvCxnSpPr>
        <p:spPr>
          <a:xfrm>
            <a:off x="6313033" y="1972824"/>
            <a:ext cx="6121" cy="3355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FE91C6A5-8465-E851-5032-53BEA9C0C504}"/>
              </a:ext>
            </a:extLst>
          </p:cNvPr>
          <p:cNvSpPr/>
          <p:nvPr/>
        </p:nvSpPr>
        <p:spPr>
          <a:xfrm>
            <a:off x="5470253" y="2903891"/>
            <a:ext cx="1681843" cy="440871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57992-5EDC-D6FB-8F02-2F577EE15975}"/>
              </a:ext>
            </a:extLst>
          </p:cNvPr>
          <p:cNvSpPr txBox="1"/>
          <p:nvPr/>
        </p:nvSpPr>
        <p:spPr>
          <a:xfrm>
            <a:off x="5554428" y="2939660"/>
            <a:ext cx="151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motor</a:t>
            </a: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B1FEE3B8-8911-2918-E667-88A0E22C01F3}"/>
              </a:ext>
            </a:extLst>
          </p:cNvPr>
          <p:cNvSpPr/>
          <p:nvPr/>
        </p:nvSpPr>
        <p:spPr>
          <a:xfrm>
            <a:off x="4449373" y="3787447"/>
            <a:ext cx="3690258" cy="440871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1EFAA3-EBB4-D402-9688-5D4DBC654EE3}"/>
              </a:ext>
            </a:extLst>
          </p:cNvPr>
          <p:cNvSpPr txBox="1"/>
          <p:nvPr/>
        </p:nvSpPr>
        <p:spPr>
          <a:xfrm>
            <a:off x="4600706" y="3823216"/>
            <a:ext cx="342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Feedback hip , knee and load knee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92743-FC51-B374-69AB-A4DE8E1B4DCF}"/>
              </a:ext>
            </a:extLst>
          </p:cNvPr>
          <p:cNvSpPr/>
          <p:nvPr/>
        </p:nvSpPr>
        <p:spPr>
          <a:xfrm>
            <a:off x="5061590" y="4728295"/>
            <a:ext cx="2554072" cy="440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2E0BF9-C58D-AFF3-59EE-984CC58F9A58}"/>
              </a:ext>
            </a:extLst>
          </p:cNvPr>
          <p:cNvSpPr txBox="1"/>
          <p:nvPr/>
        </p:nvSpPr>
        <p:spPr>
          <a:xfrm>
            <a:off x="5151398" y="4764064"/>
            <a:ext cx="233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data to computer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CD2CF2-B96F-FD4E-25FF-82240BFD3541}"/>
              </a:ext>
            </a:extLst>
          </p:cNvPr>
          <p:cNvSpPr/>
          <p:nvPr/>
        </p:nvSpPr>
        <p:spPr>
          <a:xfrm>
            <a:off x="5061590" y="5408113"/>
            <a:ext cx="2544223" cy="440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7A6179-3CA9-08D6-6610-F4CDF38C9508}"/>
              </a:ext>
            </a:extLst>
          </p:cNvPr>
          <p:cNvSpPr txBox="1"/>
          <p:nvPr/>
        </p:nvSpPr>
        <p:spPr>
          <a:xfrm>
            <a:off x="5151398" y="5443882"/>
            <a:ext cx="246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data from computer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C0DF3B-4A06-2E8E-AAF0-C8CC0AD32941}"/>
              </a:ext>
            </a:extLst>
          </p:cNvPr>
          <p:cNvSpPr txBox="1"/>
          <p:nvPr/>
        </p:nvSpPr>
        <p:spPr>
          <a:xfrm>
            <a:off x="5313269" y="6097066"/>
            <a:ext cx="214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hip and knee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E323EB-5008-23CC-6FDC-7EDE1312C4D2}"/>
              </a:ext>
            </a:extLst>
          </p:cNvPr>
          <p:cNvSpPr/>
          <p:nvPr/>
        </p:nvSpPr>
        <p:spPr>
          <a:xfrm>
            <a:off x="5063274" y="6054788"/>
            <a:ext cx="2542540" cy="440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820B13-7A6D-2E66-CE9E-AB72EC241A8D}"/>
              </a:ext>
            </a:extLst>
          </p:cNvPr>
          <p:cNvCxnSpPr>
            <a:stCxn id="14" idx="4"/>
            <a:endCxn id="29" idx="0"/>
          </p:cNvCxnSpPr>
          <p:nvPr/>
        </p:nvCxnSpPr>
        <p:spPr>
          <a:xfrm flipH="1">
            <a:off x="6311174" y="2624349"/>
            <a:ext cx="1859" cy="3153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59DE1E-2C20-A4DF-2171-D23C5DA5BB61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6311174" y="3308992"/>
            <a:ext cx="0" cy="5142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D748C24-ED1B-5DBD-6A8C-0D5BB46E40AD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6311174" y="4192548"/>
            <a:ext cx="7980" cy="571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7873D6-83C2-8EAF-8504-A9AD276D5EEA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6319154" y="5133396"/>
            <a:ext cx="0" cy="2747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DCAF64-2ACC-B1C3-2133-5FC473918B75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>
            <a:off x="6333702" y="5848984"/>
            <a:ext cx="842" cy="205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2E56DD0-3634-D967-F869-CB6FB344A4A6}"/>
              </a:ext>
            </a:extLst>
          </p:cNvPr>
          <p:cNvCxnSpPr>
            <a:stCxn id="37" idx="3"/>
            <a:endCxn id="14" idx="6"/>
          </p:cNvCxnSpPr>
          <p:nvPr/>
        </p:nvCxnSpPr>
        <p:spPr>
          <a:xfrm flipH="1" flipV="1">
            <a:off x="6466457" y="2470925"/>
            <a:ext cx="1139357" cy="3804299"/>
          </a:xfrm>
          <a:prstGeom prst="bentConnector3">
            <a:avLst>
              <a:gd name="adj1" fmla="val -7309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2021 ASUS TUF Gaming F15 FX506 | Gaming notebook | ASUS ประเทศไทย">
            <a:extLst>
              <a:ext uri="{FF2B5EF4-FFF2-40B4-BE49-F238E27FC236}">
                <a16:creationId xmlns:a16="http://schemas.microsoft.com/office/drawing/2014/main" id="{A961538B-E155-4452-CD4B-1811713D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381" y="4032152"/>
            <a:ext cx="2195450" cy="227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0B40A29-2B9E-AE05-C839-CDC33010BC88}"/>
              </a:ext>
            </a:extLst>
          </p:cNvPr>
          <p:cNvCxnSpPr>
            <a:cxnSpLocks/>
          </p:cNvCxnSpPr>
          <p:nvPr/>
        </p:nvCxnSpPr>
        <p:spPr>
          <a:xfrm>
            <a:off x="3667831" y="5628548"/>
            <a:ext cx="115953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89BC6DD-1C08-A264-8393-43AD0178D0B2}"/>
              </a:ext>
            </a:extLst>
          </p:cNvPr>
          <p:cNvCxnSpPr>
            <a:cxnSpLocks/>
          </p:cNvCxnSpPr>
          <p:nvPr/>
        </p:nvCxnSpPr>
        <p:spPr>
          <a:xfrm flipH="1">
            <a:off x="3667831" y="4948730"/>
            <a:ext cx="1159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543263E-E062-97DD-A921-571D9CA0D8E0}"/>
              </a:ext>
            </a:extLst>
          </p:cNvPr>
          <p:cNvSpPr txBox="1"/>
          <p:nvPr/>
        </p:nvSpPr>
        <p:spPr>
          <a:xfrm>
            <a:off x="6811586" y="206936"/>
            <a:ext cx="185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NODEMCU ESP32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8B93B8-A145-3242-BD5D-0E20123832F0}"/>
              </a:ext>
            </a:extLst>
          </p:cNvPr>
          <p:cNvSpPr txBox="1"/>
          <p:nvPr/>
        </p:nvSpPr>
        <p:spPr>
          <a:xfrm>
            <a:off x="3366319" y="4537147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8184"/>
                </a:solidFill>
              </a:rPr>
              <a:t>Send data Arduino to Python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28D437-5562-C39C-3A2A-ECDE80BD8913}"/>
              </a:ext>
            </a:extLst>
          </p:cNvPr>
          <p:cNvSpPr txBox="1"/>
          <p:nvPr/>
        </p:nvSpPr>
        <p:spPr>
          <a:xfrm>
            <a:off x="3302246" y="5270754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Send data Python to Arduino</a:t>
            </a:r>
          </a:p>
        </p:txBody>
      </p:sp>
    </p:spTree>
    <p:extLst>
      <p:ext uri="{BB962C8B-B14F-4D97-AF65-F5344CB8AC3E}">
        <p14:creationId xmlns:p14="http://schemas.microsoft.com/office/powerpoint/2010/main" val="170931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D3CA0C1-3FAC-7F07-368F-1B47D47D193E}"/>
              </a:ext>
            </a:extLst>
          </p:cNvPr>
          <p:cNvSpPr/>
          <p:nvPr/>
        </p:nvSpPr>
        <p:spPr>
          <a:xfrm>
            <a:off x="3739241" y="996042"/>
            <a:ext cx="11430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484AF-1E11-3EA5-C5B6-B40AB140D8E1}"/>
              </a:ext>
            </a:extLst>
          </p:cNvPr>
          <p:cNvSpPr txBox="1"/>
          <p:nvPr/>
        </p:nvSpPr>
        <p:spPr>
          <a:xfrm>
            <a:off x="4003894" y="109712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79B1A73-396A-C0FF-3C51-1064FD739F8E}"/>
              </a:ext>
            </a:extLst>
          </p:cNvPr>
          <p:cNvSpPr/>
          <p:nvPr/>
        </p:nvSpPr>
        <p:spPr>
          <a:xfrm>
            <a:off x="4157316" y="1983304"/>
            <a:ext cx="306849" cy="3068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02108B-B539-8AFA-CB23-E8819E639174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310741" y="1567542"/>
            <a:ext cx="0" cy="415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0D5E7-2FB9-B02E-9B20-23D922C945A9}"/>
              </a:ext>
            </a:extLst>
          </p:cNvPr>
          <p:cNvSpPr/>
          <p:nvPr/>
        </p:nvSpPr>
        <p:spPr>
          <a:xfrm>
            <a:off x="2913407" y="2662405"/>
            <a:ext cx="2939408" cy="440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0F94AC-DA8C-C216-15E9-45310F67734A}"/>
              </a:ext>
            </a:extLst>
          </p:cNvPr>
          <p:cNvSpPr txBox="1"/>
          <p:nvPr/>
        </p:nvSpPr>
        <p:spPr>
          <a:xfrm>
            <a:off x="3027516" y="2698175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hip , knee and load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75AA9E-4BD7-2489-6E66-1D24E72EAC2A}"/>
              </a:ext>
            </a:extLst>
          </p:cNvPr>
          <p:cNvSpPr/>
          <p:nvPr/>
        </p:nvSpPr>
        <p:spPr>
          <a:xfrm>
            <a:off x="2913407" y="3445329"/>
            <a:ext cx="2939408" cy="1355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8E035C-EBDB-AB9B-1416-DD5F603D63CC}"/>
              </a:ext>
            </a:extLst>
          </p:cNvPr>
          <p:cNvSpPr txBox="1"/>
          <p:nvPr/>
        </p:nvSpPr>
        <p:spPr>
          <a:xfrm>
            <a:off x="3068957" y="3661299"/>
            <a:ext cx="2483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Calculate O1 , O2</a:t>
            </a:r>
          </a:p>
          <a:p>
            <a:pPr algn="ctr"/>
            <a:r>
              <a:rPr lang="en-US" dirty="0"/>
              <a:t>Update global O1 , O2</a:t>
            </a:r>
          </a:p>
          <a:p>
            <a:pPr algn="ctr"/>
            <a:r>
              <a:rPr lang="en-US" dirty="0"/>
              <a:t>Update time peak global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556623-1396-DD12-0E73-239C8381511D}"/>
              </a:ext>
            </a:extLst>
          </p:cNvPr>
          <p:cNvSpPr/>
          <p:nvPr/>
        </p:nvSpPr>
        <p:spPr>
          <a:xfrm>
            <a:off x="2913407" y="5264410"/>
            <a:ext cx="2939408" cy="440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C92058-4125-3944-FAB1-4397970B6351}"/>
              </a:ext>
            </a:extLst>
          </p:cNvPr>
          <p:cNvSpPr txBox="1"/>
          <p:nvPr/>
        </p:nvSpPr>
        <p:spPr>
          <a:xfrm>
            <a:off x="3027516" y="5300180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position hip and knee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2EE0C2-1DA2-AABA-8308-B446C9BFEDB9}"/>
              </a:ext>
            </a:extLst>
          </p:cNvPr>
          <p:cNvCxnSpPr>
            <a:cxnSpLocks/>
          </p:cNvCxnSpPr>
          <p:nvPr/>
        </p:nvCxnSpPr>
        <p:spPr>
          <a:xfrm flipH="1">
            <a:off x="4317794" y="3085391"/>
            <a:ext cx="1" cy="3778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7C98BF-951A-80C9-B977-499F518DFB67}"/>
              </a:ext>
            </a:extLst>
          </p:cNvPr>
          <p:cNvCxnSpPr>
            <a:cxnSpLocks/>
          </p:cNvCxnSpPr>
          <p:nvPr/>
        </p:nvCxnSpPr>
        <p:spPr>
          <a:xfrm>
            <a:off x="4317794" y="4800600"/>
            <a:ext cx="8721" cy="4505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2E0543B-91D3-EA2A-9426-51023051F25C}"/>
              </a:ext>
            </a:extLst>
          </p:cNvPr>
          <p:cNvCxnSpPr>
            <a:stCxn id="15" idx="1"/>
            <a:endCxn id="6" idx="2"/>
          </p:cNvCxnSpPr>
          <p:nvPr/>
        </p:nvCxnSpPr>
        <p:spPr>
          <a:xfrm rot="10800000" flipH="1">
            <a:off x="2913406" y="2136730"/>
            <a:ext cx="1243909" cy="3348117"/>
          </a:xfrm>
          <a:prstGeom prst="bentConnector3">
            <a:avLst>
              <a:gd name="adj1" fmla="val -1837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8BD704-A1F4-E618-F57F-30AF2F5D1FC6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310741" y="2290153"/>
            <a:ext cx="0" cy="336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04C57F5-086E-C9E7-8B50-25E925076244}"/>
              </a:ext>
            </a:extLst>
          </p:cNvPr>
          <p:cNvSpPr/>
          <p:nvPr/>
        </p:nvSpPr>
        <p:spPr>
          <a:xfrm>
            <a:off x="2018709" y="555198"/>
            <a:ext cx="4523014" cy="5600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5DC64A-8B93-06B5-2630-D566805F5B9B}"/>
              </a:ext>
            </a:extLst>
          </p:cNvPr>
          <p:cNvSpPr txBox="1"/>
          <p:nvPr/>
        </p:nvSpPr>
        <p:spPr>
          <a:xfrm>
            <a:off x="5283396" y="626710"/>
            <a:ext cx="11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Computer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39F9E6F-CEBF-2770-6231-53045756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9" y="2566164"/>
            <a:ext cx="2906051" cy="2906051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D5BE01-02DB-79CA-1035-D6B328E30469}"/>
              </a:ext>
            </a:extLst>
          </p:cNvPr>
          <p:cNvCxnSpPr>
            <a:cxnSpLocks/>
          </p:cNvCxnSpPr>
          <p:nvPr/>
        </p:nvCxnSpPr>
        <p:spPr>
          <a:xfrm flipH="1" flipV="1">
            <a:off x="5961956" y="2875002"/>
            <a:ext cx="2267643" cy="78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5B37CB-7A59-3C8F-B569-BE5334702CE6}"/>
              </a:ext>
            </a:extLst>
          </p:cNvPr>
          <p:cNvCxnSpPr>
            <a:cxnSpLocks/>
          </p:cNvCxnSpPr>
          <p:nvPr/>
        </p:nvCxnSpPr>
        <p:spPr>
          <a:xfrm flipV="1">
            <a:off x="5961956" y="5472215"/>
            <a:ext cx="2267643" cy="1263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32BA77-DD3F-F16F-D1A9-D916FCB3E6D0}"/>
              </a:ext>
            </a:extLst>
          </p:cNvPr>
          <p:cNvSpPr txBox="1"/>
          <p:nvPr/>
        </p:nvSpPr>
        <p:spPr>
          <a:xfrm>
            <a:off x="6202134" y="2531600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8184"/>
                </a:solidFill>
              </a:rPr>
              <a:t>Send data Arduino to Python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DF44E8-F0F1-E7DA-85B1-178D7BDEDEA1}"/>
              </a:ext>
            </a:extLst>
          </p:cNvPr>
          <p:cNvSpPr txBox="1"/>
          <p:nvPr/>
        </p:nvSpPr>
        <p:spPr>
          <a:xfrm>
            <a:off x="6096000" y="5169375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Send data Python to Arduino</a:t>
            </a:r>
          </a:p>
        </p:txBody>
      </p:sp>
    </p:spTree>
    <p:extLst>
      <p:ext uri="{BB962C8B-B14F-4D97-AF65-F5344CB8AC3E}">
        <p14:creationId xmlns:p14="http://schemas.microsoft.com/office/powerpoint/2010/main" val="349364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PATTARONG SOMBATKAEW</dc:creator>
  <cp:lastModifiedBy>PATTARONG SOMBATKAEW</cp:lastModifiedBy>
  <cp:revision>2</cp:revision>
  <dcterms:created xsi:type="dcterms:W3CDTF">2023-05-25T04:09:43Z</dcterms:created>
  <dcterms:modified xsi:type="dcterms:W3CDTF">2023-05-25T04:11:20Z</dcterms:modified>
</cp:coreProperties>
</file>