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C Fat Bamboo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ildos Arabic SemiBold" panose="020B0604020202020204" charset="-78"/>
      <p:regular r:id="rId16"/>
    </p:embeddedFont>
    <p:embeddedFont>
      <p:font typeface="Pangolin" panose="0000050000000000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3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.svg"/><Relationship Id="rId7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7805" y="-846543"/>
            <a:ext cx="20743610" cy="11980086"/>
            <a:chOff x="0" y="0"/>
            <a:chExt cx="27658147" cy="1597344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8615233" y="8448407"/>
              <a:ext cx="13222916" cy="1827167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14435232" y="12985476"/>
              <a:ext cx="13222916" cy="1827167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5400000">
              <a:off x="-4249990" y="5793279"/>
              <a:ext cx="13444318" cy="185776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1180241"/>
              <a:ext cx="13444318" cy="185776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8302"/>
            <a:stretch>
              <a:fillRect/>
            </a:stretch>
          </p:blipFill>
          <p:spPr>
            <a:xfrm>
              <a:off x="18680824" y="613757"/>
              <a:ext cx="8294766" cy="185776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8302"/>
            <a:stretch>
              <a:fillRect/>
            </a:stretch>
          </p:blipFill>
          <p:spPr>
            <a:xfrm rot="-10800000">
              <a:off x="7400281" y="12970180"/>
              <a:ext cx="8294766" cy="185776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8302"/>
            <a:stretch>
              <a:fillRect/>
            </a:stretch>
          </p:blipFill>
          <p:spPr>
            <a:xfrm rot="-10800000">
              <a:off x="2700621" y="14115688"/>
              <a:ext cx="8294766" cy="185776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8302"/>
            <a:stretch>
              <a:fillRect/>
            </a:stretch>
          </p:blipFill>
          <p:spPr>
            <a:xfrm>
              <a:off x="15720447" y="38100"/>
              <a:ext cx="8294766" cy="1857760"/>
            </a:xfrm>
            <a:prstGeom prst="rect">
              <a:avLst/>
            </a:prstGeom>
          </p:spPr>
        </p:pic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17462" y="6530640"/>
            <a:ext cx="1606431" cy="188911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379441" y="4266931"/>
            <a:ext cx="9529118" cy="247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13"/>
              </a:lnSpc>
            </a:pPr>
            <a:r>
              <a:rPr lang="en-US" sz="18099" spc="2552">
                <a:solidFill>
                  <a:srgbClr val="514847"/>
                </a:solidFill>
                <a:latin typeface="AC Fat Bamboo"/>
              </a:rPr>
              <a:t>Cheetah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67105" y="6435390"/>
            <a:ext cx="10734970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818">
                <a:solidFill>
                  <a:srgbClr val="514847"/>
                </a:solidFill>
                <a:latin typeface="Childos Arabic SemiBold"/>
              </a:rPr>
              <a:t>ROBOT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674825">
            <a:off x="8473065" y="2745753"/>
            <a:ext cx="1323050" cy="248990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022647" y="1603979"/>
            <a:ext cx="1521083" cy="17887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20442" y="2507961"/>
            <a:ext cx="8647187" cy="8647187"/>
            <a:chOff x="0" y="0"/>
            <a:chExt cx="11529582" cy="1152958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3644708" y="4968202"/>
              <a:ext cx="11529582" cy="159317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8924252"/>
              <a:ext cx="11529582" cy="1593179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3668882" y="920396"/>
            <a:ext cx="10950236" cy="10950236"/>
            <a:chOff x="0" y="0"/>
            <a:chExt cx="14600315" cy="1460031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2700000">
              <a:off x="2138167" y="2138167"/>
              <a:ext cx="10323982" cy="1032398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74741" y="2515121"/>
              <a:ext cx="4806481" cy="4536117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 rot="-9503582">
              <a:off x="10539017" y="6650824"/>
              <a:ext cx="2910358" cy="2746651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09"/>
          <a:stretch>
            <a:fillRect/>
          </a:stretch>
        </p:blipFill>
        <p:spPr>
          <a:xfrm rot="-5400000">
            <a:off x="-3352035" y="7706000"/>
            <a:ext cx="7467218" cy="15495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93186" y="0"/>
            <a:ext cx="11213627" cy="154951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247183" y="1569664"/>
            <a:ext cx="9793633" cy="2362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40"/>
              </a:lnSpc>
              <a:spcBef>
                <a:spcPct val="0"/>
              </a:spcBef>
            </a:pPr>
            <a:r>
              <a:rPr lang="en-US" sz="13100" spc="1152">
                <a:solidFill>
                  <a:srgbClr val="000000"/>
                </a:solidFill>
                <a:latin typeface="AC Fat Bamboo Bold"/>
              </a:rPr>
              <a:t>Parameter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43517" y="4276493"/>
            <a:ext cx="6800965" cy="305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angolin"/>
              </a:rPr>
              <a:t>-Basic rhythmic pattern generation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angolin"/>
              </a:rPr>
              <a:t>W = 0.2 , 1.4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angolin"/>
              </a:rPr>
              <a:t>-Adaptive CPG phase modulation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angolin"/>
              </a:rPr>
              <a:t>As = 0.99 , Af = 0.57 , Bs = 0.0002 , Bf = 0.002 , A = 0.9 , P = 0.99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angolin"/>
              </a:rPr>
              <a:t>-Adaptive neural communication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angolin"/>
              </a:rPr>
              <a:t>l and k = 1,2,3,4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1323373">
            <a:off x="3763914" y="7250994"/>
            <a:ext cx="2424672" cy="97868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3132170" y="1764778"/>
            <a:ext cx="1145853" cy="1486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2143580" y="2876727"/>
            <a:ext cx="11213627" cy="15495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09"/>
          <a:stretch>
            <a:fillRect/>
          </a:stretch>
        </p:blipFill>
        <p:spPr>
          <a:xfrm rot="-5400000">
            <a:off x="-3352035" y="5459147"/>
            <a:ext cx="7467218" cy="154951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56334" y="-48410"/>
            <a:ext cx="11213627" cy="154951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4217374" y="8978115"/>
            <a:ext cx="11213627" cy="154951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77896" y="1501110"/>
            <a:ext cx="15597738" cy="349423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77896" y="5324674"/>
            <a:ext cx="15597738" cy="332410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 r="57470"/>
          <a:stretch>
            <a:fillRect/>
          </a:stretch>
        </p:blipFill>
        <p:spPr>
          <a:xfrm>
            <a:off x="11348986" y="6145716"/>
            <a:ext cx="6765506" cy="36071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2143580" y="2876727"/>
            <a:ext cx="11213627" cy="15495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09"/>
          <a:stretch>
            <a:fillRect/>
          </a:stretch>
        </p:blipFill>
        <p:spPr>
          <a:xfrm rot="-5400000">
            <a:off x="-3352035" y="5459147"/>
            <a:ext cx="7467218" cy="154951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56334" y="-48410"/>
            <a:ext cx="11213627" cy="154951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636302">
            <a:off x="10512108" y="2430457"/>
            <a:ext cx="5044416" cy="44574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7021514">
            <a:off x="3847959" y="3691341"/>
            <a:ext cx="3275232" cy="428835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44677" y="3254057"/>
            <a:ext cx="13798646" cy="3264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339"/>
              </a:lnSpc>
              <a:spcBef>
                <a:spcPct val="0"/>
              </a:spcBef>
            </a:pPr>
            <a:r>
              <a:rPr lang="en-US" sz="18099" spc="1556">
                <a:solidFill>
                  <a:srgbClr val="000000"/>
                </a:solidFill>
                <a:latin typeface="AC Fat Bamboo"/>
              </a:rPr>
              <a:t>Flowchart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4217374" y="8978115"/>
            <a:ext cx="11213627" cy="1549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1925866" y="4783644"/>
            <a:ext cx="11213627" cy="15495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09"/>
          <a:stretch>
            <a:fillRect/>
          </a:stretch>
        </p:blipFill>
        <p:spPr>
          <a:xfrm rot="-5400000">
            <a:off x="-3291759" y="6262818"/>
            <a:ext cx="7467218" cy="154951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345686" y="0"/>
            <a:ext cx="11213627" cy="154951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887851">
            <a:off x="790511" y="879263"/>
            <a:ext cx="852197" cy="160378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873145">
            <a:off x="9259401" y="2577618"/>
            <a:ext cx="5797206" cy="5471113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206191" y="1680537"/>
            <a:ext cx="2289595" cy="1543050"/>
            <a:chOff x="0" y="0"/>
            <a:chExt cx="1206042" cy="812800"/>
          </a:xfrm>
        </p:grpSpPr>
        <p:sp>
          <p:nvSpPr>
            <p:cNvPr id="8" name="Freeform 8"/>
            <p:cNvSpPr/>
            <p:nvPr/>
          </p:nvSpPr>
          <p:spPr>
            <a:xfrm>
              <a:off x="198434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3" y="182659"/>
                    <a:pt x="809173" y="406400"/>
                  </a:cubicBezTo>
                  <a:cubicBezTo>
                    <a:pt x="809173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EDDB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cs typeface="Canva Sans"/>
                </a:rPr>
                <a:t>เริ่มต้นการทำงาน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095052" y="3864257"/>
            <a:ext cx="2473779" cy="800100"/>
            <a:chOff x="0" y="0"/>
            <a:chExt cx="651530" cy="2107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30" cy="210726"/>
            </a:xfrm>
            <a:custGeom>
              <a:avLst/>
              <a:gdLst/>
              <a:ahLst/>
              <a:cxnLst/>
              <a:rect l="l" t="t" r="r" b="b"/>
              <a:pathLst>
                <a:path w="651530" h="210726">
                  <a:moveTo>
                    <a:pt x="105363" y="0"/>
                  </a:moveTo>
                  <a:lnTo>
                    <a:pt x="546167" y="0"/>
                  </a:lnTo>
                  <a:cubicBezTo>
                    <a:pt x="604358" y="0"/>
                    <a:pt x="651530" y="47173"/>
                    <a:pt x="651530" y="105363"/>
                  </a:cubicBezTo>
                  <a:lnTo>
                    <a:pt x="651530" y="105363"/>
                  </a:lnTo>
                  <a:cubicBezTo>
                    <a:pt x="651530" y="133307"/>
                    <a:pt x="640429" y="160106"/>
                    <a:pt x="620670" y="179866"/>
                  </a:cubicBezTo>
                  <a:cubicBezTo>
                    <a:pt x="600911" y="199625"/>
                    <a:pt x="574111" y="210726"/>
                    <a:pt x="546167" y="210726"/>
                  </a:cubicBezTo>
                  <a:lnTo>
                    <a:pt x="105363" y="210726"/>
                  </a:lnTo>
                  <a:cubicBezTo>
                    <a:pt x="47173" y="210726"/>
                    <a:pt x="0" y="163553"/>
                    <a:pt x="0" y="105363"/>
                  </a:cubicBezTo>
                  <a:lnTo>
                    <a:pt x="0" y="105363"/>
                  </a:lnTo>
                  <a:cubicBezTo>
                    <a:pt x="0" y="47173"/>
                    <a:pt x="47173" y="0"/>
                    <a:pt x="105363" y="0"/>
                  </a:cubicBezTo>
                  <a:close/>
                </a:path>
              </a:pathLst>
            </a:custGeom>
            <a:solidFill>
              <a:srgbClr val="CEDDB1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cs typeface="Canva Sans"/>
                </a:rPr>
                <a:t>ปรับค่า Parameter 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98618" y="5537993"/>
            <a:ext cx="2637064" cy="263706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EDDB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cs typeface="Canva Sans"/>
                </a:rPr>
                <a:t>สัญญาณ O1,O2 แย่หรือไม่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685214" y="5476761"/>
            <a:ext cx="2718707" cy="27187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EDDB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cs typeface="Canva Sans"/>
                </a:rPr>
                <a:t>ปรับค่า Parameter N-1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394834" y="4445597"/>
            <a:ext cx="6372174" cy="3346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  <a:spcBef>
                <a:spcPct val="0"/>
              </a:spcBef>
            </a:pPr>
            <a:r>
              <a:rPr lang="en-US" sz="2748">
                <a:solidFill>
                  <a:srgbClr val="000000"/>
                </a:solidFill>
                <a:cs typeface="Pangolin"/>
              </a:rPr>
              <a:t>เริ่มต้นเราจะทำการปรับค่าพารามิเตอร์ที่ N หากสัญญาณคลื่นที่ออกมาแย่กว่าที่คาดไว้เราจะทำการปรับค่าพารามิเตอร์ที่ N ใหม่ หากสัญญาณคลื่นไม่แย่เราจะทำการปรับค่าพารามิเตอร์สุดท้ายคือพารามิเตอร์ที่ N-1 และสิ้นสุดการทำงาน หากค่าพารามิเตอร์สุดท้ายแย่จะทำการปรับค่าพารามิเตอร์ที่ N+1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93202" y="2943507"/>
            <a:ext cx="6372174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00"/>
              </a:lnSpc>
              <a:spcBef>
                <a:spcPct val="0"/>
              </a:spcBef>
            </a:pPr>
            <a:r>
              <a:rPr lang="en-US" sz="5000" spc="490">
                <a:solidFill>
                  <a:srgbClr val="000000"/>
                </a:solidFill>
                <a:cs typeface="AC Fat Bamboo"/>
              </a:rPr>
              <a:t>วิธีการหาค่า Parameter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807679" y="3845221"/>
            <a:ext cx="2473779" cy="800100"/>
            <a:chOff x="0" y="0"/>
            <a:chExt cx="651530" cy="21072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51530" cy="210726"/>
            </a:xfrm>
            <a:custGeom>
              <a:avLst/>
              <a:gdLst/>
              <a:ahLst/>
              <a:cxnLst/>
              <a:rect l="l" t="t" r="r" b="b"/>
              <a:pathLst>
                <a:path w="651530" h="210726">
                  <a:moveTo>
                    <a:pt x="105363" y="0"/>
                  </a:moveTo>
                  <a:lnTo>
                    <a:pt x="546167" y="0"/>
                  </a:lnTo>
                  <a:cubicBezTo>
                    <a:pt x="604358" y="0"/>
                    <a:pt x="651530" y="47173"/>
                    <a:pt x="651530" y="105363"/>
                  </a:cubicBezTo>
                  <a:lnTo>
                    <a:pt x="651530" y="105363"/>
                  </a:lnTo>
                  <a:cubicBezTo>
                    <a:pt x="651530" y="133307"/>
                    <a:pt x="640429" y="160106"/>
                    <a:pt x="620670" y="179866"/>
                  </a:cubicBezTo>
                  <a:cubicBezTo>
                    <a:pt x="600911" y="199625"/>
                    <a:pt x="574111" y="210726"/>
                    <a:pt x="546167" y="210726"/>
                  </a:cubicBezTo>
                  <a:lnTo>
                    <a:pt x="105363" y="210726"/>
                  </a:lnTo>
                  <a:cubicBezTo>
                    <a:pt x="47173" y="210726"/>
                    <a:pt x="0" y="163553"/>
                    <a:pt x="0" y="105363"/>
                  </a:cubicBezTo>
                  <a:lnTo>
                    <a:pt x="0" y="105363"/>
                  </a:lnTo>
                  <a:cubicBezTo>
                    <a:pt x="0" y="47173"/>
                    <a:pt x="47173" y="0"/>
                    <a:pt x="105363" y="0"/>
                  </a:cubicBezTo>
                  <a:close/>
                </a:path>
              </a:pathLst>
            </a:custGeom>
            <a:solidFill>
              <a:srgbClr val="CEDDB1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cs typeface="Canva Sans"/>
                </a:rPr>
                <a:t>ปรับค่า Parameter N+1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886534" y="8743950"/>
            <a:ext cx="2289595" cy="1543050"/>
            <a:chOff x="0" y="0"/>
            <a:chExt cx="1206042" cy="812800"/>
          </a:xfrm>
        </p:grpSpPr>
        <p:sp>
          <p:nvSpPr>
            <p:cNvPr id="25" name="Freeform 25"/>
            <p:cNvSpPr/>
            <p:nvPr/>
          </p:nvSpPr>
          <p:spPr>
            <a:xfrm>
              <a:off x="198434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3" y="182659"/>
                    <a:pt x="809173" y="406400"/>
                  </a:cubicBezTo>
                  <a:cubicBezTo>
                    <a:pt x="809173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EDDB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cs typeface="Canva Sans"/>
                </a:rPr>
                <a:t>สิ้นสุดการทำงาน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H="1">
            <a:off x="3339263" y="3223587"/>
            <a:ext cx="11726" cy="64067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8" name="AutoShape 28"/>
          <p:cNvSpPr/>
          <p:nvPr/>
        </p:nvSpPr>
        <p:spPr>
          <a:xfrm flipH="1">
            <a:off x="3317150" y="4664357"/>
            <a:ext cx="14791" cy="8736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9" name="AutoShape 29"/>
          <p:cNvSpPr/>
          <p:nvPr/>
        </p:nvSpPr>
        <p:spPr>
          <a:xfrm flipV="1">
            <a:off x="4635682" y="6836115"/>
            <a:ext cx="1049532" cy="204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0" name="AutoShape 30"/>
          <p:cNvSpPr/>
          <p:nvPr/>
        </p:nvSpPr>
        <p:spPr>
          <a:xfrm flipH="1">
            <a:off x="7031332" y="8195468"/>
            <a:ext cx="13236" cy="54848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1" name="AutoShape 31"/>
          <p:cNvSpPr/>
          <p:nvPr/>
        </p:nvSpPr>
        <p:spPr>
          <a:xfrm flipV="1">
            <a:off x="7044568" y="4645321"/>
            <a:ext cx="0" cy="83144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2" name="AutoShape 32"/>
          <p:cNvSpPr/>
          <p:nvPr/>
        </p:nvSpPr>
        <p:spPr>
          <a:xfrm flipH="1">
            <a:off x="4568831" y="4245271"/>
            <a:ext cx="1238848" cy="190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" name="AutoShape 33"/>
          <p:cNvSpPr/>
          <p:nvPr/>
        </p:nvSpPr>
        <p:spPr>
          <a:xfrm flipV="1">
            <a:off x="1509834" y="4264307"/>
            <a:ext cx="585218" cy="1904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" name="AutoShape 34"/>
          <p:cNvSpPr/>
          <p:nvPr/>
        </p:nvSpPr>
        <p:spPr>
          <a:xfrm flipV="1">
            <a:off x="1529657" y="6856525"/>
            <a:ext cx="468961" cy="1904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flipH="1" flipV="1">
            <a:off x="1528884" y="4283355"/>
            <a:ext cx="773" cy="25922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TextBox 36"/>
          <p:cNvSpPr txBox="1"/>
          <p:nvPr/>
        </p:nvSpPr>
        <p:spPr>
          <a:xfrm>
            <a:off x="1602055" y="6264557"/>
            <a:ext cx="794672" cy="46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  <a:spcBef>
                <a:spcPct val="0"/>
              </a:spcBef>
            </a:pPr>
            <a:r>
              <a:rPr lang="en-US" sz="2748">
                <a:solidFill>
                  <a:srgbClr val="000000"/>
                </a:solidFill>
                <a:latin typeface="Pangolin"/>
              </a:rPr>
              <a:t>Yes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930957" y="6349782"/>
            <a:ext cx="794672" cy="46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  <a:spcBef>
                <a:spcPct val="0"/>
              </a:spcBef>
            </a:pPr>
            <a:r>
              <a:rPr lang="en-US" sz="2748">
                <a:solidFill>
                  <a:srgbClr val="000000"/>
                </a:solidFill>
                <a:latin typeface="Pangolin"/>
              </a:rPr>
              <a:t>No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178727" y="8138318"/>
            <a:ext cx="794672" cy="46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  <a:spcBef>
                <a:spcPct val="0"/>
              </a:spcBef>
            </a:pPr>
            <a:r>
              <a:rPr lang="en-US" sz="2748">
                <a:solidFill>
                  <a:srgbClr val="000000"/>
                </a:solidFill>
                <a:latin typeface="Pangolin"/>
              </a:rPr>
              <a:t>Yes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178727" y="4884517"/>
            <a:ext cx="794672" cy="46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  <a:spcBef>
                <a:spcPct val="0"/>
              </a:spcBef>
            </a:pPr>
            <a:r>
              <a:rPr lang="en-US" sz="2748">
                <a:solidFill>
                  <a:srgbClr val="000000"/>
                </a:solidFill>
                <a:latin typeface="Pangolin"/>
              </a:rPr>
              <a:t>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1925866" y="4783644"/>
            <a:ext cx="11213627" cy="15495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09"/>
          <a:stretch>
            <a:fillRect/>
          </a:stretch>
        </p:blipFill>
        <p:spPr>
          <a:xfrm rot="-5400000">
            <a:off x="-3302987" y="8447015"/>
            <a:ext cx="7467218" cy="154951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93186" y="0"/>
            <a:ext cx="11213627" cy="154951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953721" y="1225669"/>
            <a:ext cx="14053986" cy="199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00"/>
              </a:lnSpc>
              <a:spcBef>
                <a:spcPct val="0"/>
              </a:spcBef>
            </a:pPr>
            <a:r>
              <a:rPr lang="en-US" sz="11000" spc="1155">
                <a:solidFill>
                  <a:srgbClr val="000000"/>
                </a:solidFill>
                <a:cs typeface="AC Fat Bamboo"/>
              </a:rPr>
              <a:t>ทดสอบการทำงาน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819235" y="1028700"/>
            <a:ext cx="1561078" cy="183578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28700" y="8067520"/>
            <a:ext cx="1456278" cy="1889040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280924" y="3686242"/>
            <a:ext cx="8335463" cy="4688639"/>
            <a:chOff x="0" y="0"/>
            <a:chExt cx="1128903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8"/>
              <a:stretch>
                <a:fillRect t="-3099" b="-3099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0896028" y="4794040"/>
            <a:ext cx="5861891" cy="2727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13"/>
              </a:lnSpc>
            </a:pPr>
            <a:r>
              <a:rPr lang="en-US" sz="3081">
                <a:solidFill>
                  <a:srgbClr val="000000"/>
                </a:solidFill>
                <a:cs typeface="Pangolin"/>
              </a:rPr>
              <a:t>ทดสอบการทำงานของ Adaptive neural communication โดยการหยุด</a:t>
            </a:r>
          </a:p>
          <a:p>
            <a:pPr>
              <a:lnSpc>
                <a:spcPts val="4313"/>
              </a:lnSpc>
            </a:pPr>
            <a:r>
              <a:rPr lang="en-US" sz="3081">
                <a:solidFill>
                  <a:srgbClr val="000000"/>
                </a:solidFill>
                <a:cs typeface="Pangolin"/>
              </a:rPr>
              <a:t>สัญญาณขา 1 ใน 4 </a:t>
            </a:r>
          </a:p>
          <a:p>
            <a:pPr>
              <a:lnSpc>
                <a:spcPts val="4313"/>
              </a:lnSpc>
              <a:spcBef>
                <a:spcPct val="0"/>
              </a:spcBef>
            </a:pPr>
            <a:r>
              <a:rPr lang="en-US" sz="3081">
                <a:solidFill>
                  <a:srgbClr val="000000"/>
                </a:solidFill>
                <a:cs typeface="Pangolin"/>
              </a:rPr>
              <a:t>เป็นเวลา n วินาทีและดูผลลัพธ์ของ output ว่าขายังทำงานอย่างไร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2143580" y="2876727"/>
            <a:ext cx="11213627" cy="15495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09"/>
          <a:stretch>
            <a:fillRect/>
          </a:stretch>
        </p:blipFill>
        <p:spPr>
          <a:xfrm rot="-5400000">
            <a:off x="-3352035" y="5459147"/>
            <a:ext cx="7467218" cy="154951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56334" y="-48410"/>
            <a:ext cx="11213627" cy="154951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4217374" y="8978115"/>
            <a:ext cx="11213627" cy="154951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75501" y="1230728"/>
            <a:ext cx="7768499" cy="461417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226239" y="4658007"/>
            <a:ext cx="7667155" cy="46002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1925866" y="4783644"/>
            <a:ext cx="11213627" cy="15495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09"/>
          <a:stretch>
            <a:fillRect/>
          </a:stretch>
        </p:blipFill>
        <p:spPr>
          <a:xfrm rot="-5400000">
            <a:off x="-3291759" y="6262818"/>
            <a:ext cx="7467218" cy="154951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93186" y="0"/>
            <a:ext cx="11213627" cy="154951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348704" y="2007384"/>
            <a:ext cx="8955727" cy="1683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59"/>
              </a:lnSpc>
              <a:spcBef>
                <a:spcPct val="0"/>
              </a:spcBef>
            </a:pPr>
            <a:r>
              <a:rPr lang="en-US" sz="9327" spc="447">
                <a:solidFill>
                  <a:srgbClr val="000000"/>
                </a:solidFill>
                <a:cs typeface="AC Fat Bamboo"/>
              </a:rPr>
              <a:t>ข้อมูลเพิ่มเติม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400998" y="4414286"/>
            <a:ext cx="4843349" cy="4843349"/>
            <a:chOff x="0" y="0"/>
            <a:chExt cx="6457799" cy="6457799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457799" cy="6457799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636302">
            <a:off x="1431567" y="6267175"/>
            <a:ext cx="5044416" cy="445742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410714">
            <a:off x="13771321" y="563409"/>
            <a:ext cx="2026831" cy="2629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1925866" y="4783644"/>
            <a:ext cx="11213627" cy="15495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09"/>
          <a:stretch>
            <a:fillRect/>
          </a:stretch>
        </p:blipFill>
        <p:spPr>
          <a:xfrm rot="-5400000">
            <a:off x="-3291759" y="6262818"/>
            <a:ext cx="7467218" cy="154951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93186" y="0"/>
            <a:ext cx="11213627" cy="154951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952248" y="4186041"/>
            <a:ext cx="12383503" cy="232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057"/>
              </a:lnSpc>
              <a:spcBef>
                <a:spcPct val="0"/>
              </a:spcBef>
            </a:pPr>
            <a:r>
              <a:rPr lang="en-US" sz="12898" spc="619">
                <a:solidFill>
                  <a:srgbClr val="000000"/>
                </a:solidFill>
                <a:latin typeface="AC Fat Bamboo"/>
              </a:rPr>
              <a:t>Thank You 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689254" y="7607525"/>
            <a:ext cx="909492" cy="106953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689254" y="2377306"/>
            <a:ext cx="909492" cy="10695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Childos Arabic SemiBold</vt:lpstr>
      <vt:lpstr>AC Fat Bamboo Bold</vt:lpstr>
      <vt:lpstr>Arial</vt:lpstr>
      <vt:lpstr>Calibri</vt:lpstr>
      <vt:lpstr>Pangolin</vt:lpstr>
      <vt:lpstr>AC Fat Bamboo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Pastel Scrapbook Company Profile Presentation</dc:title>
  <dc:creator>ASUS</dc:creator>
  <cp:lastModifiedBy>PATTARONG SOMBATKAEW</cp:lastModifiedBy>
  <cp:revision>1</cp:revision>
  <dcterms:created xsi:type="dcterms:W3CDTF">2006-08-16T00:00:00Z</dcterms:created>
  <dcterms:modified xsi:type="dcterms:W3CDTF">2023-05-26T07:52:14Z</dcterms:modified>
  <dc:identifier>DAFjLIaKqKQ</dc:identifier>
</cp:coreProperties>
</file>