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72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E2DC-7AD1-5C52-D41C-11ED6EAD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22093-0591-A20A-D5DB-16EF4CC6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32E4-E520-F2A0-1799-1959EBE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FCFA-2A84-ACD0-9938-9BB7A1C2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7113-5729-BC0C-8212-8AF0B1D1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1196-5404-351C-38EE-B07B2DF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5BB1-69B8-8268-5488-43E3898A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EE6D-A4C0-4820-C3D0-AEA30443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E6B9-D3DF-E5CD-9994-4B583206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3D65-4874-5823-6160-0024EA5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60C0E-9D20-34A1-AF12-60529D9FD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9C39-58AA-59B3-DDFC-9FACD129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D34C-9075-3088-7765-3CB72EAF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42E4-6225-32ED-D58B-CA60601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A584-9C50-7E7D-3247-1F60541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4D01-2CBD-F842-3FB5-F9543D27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379A-59D3-2750-20E2-F5A4D69E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B3FB-3BFC-6EF5-DBC7-B733E4BF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B84D-2AD6-3678-6193-5DCE6B18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0ACA-6569-2604-6C59-1844BD78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3912-F20D-C807-E36B-CCD41D0F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15C9-67F1-FC5B-EE3E-31C2212C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EEEB-9136-A717-E06D-EEBDAD7C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F7E6-CB88-BFFB-4DCB-84A98019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AA59-9552-A276-296B-DE096AB7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CBC3-85B6-6E3A-5A5E-6297D3C5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A01F-CD59-C611-F737-3630211BB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4B41-0051-D8A7-CB8E-FDD3004C4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C56C-3ECD-61B2-F963-18467471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2F2A-72A2-AD5D-6897-653CC0B7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0199-914D-4199-489C-C7DB9911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EB11-370E-4E07-35D4-4ACDA1BE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9799-DBF1-DB80-D6B5-A2200795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11166-A2BE-0603-26B8-7EDAB3BA9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7B68C-F75A-53F5-5B73-B6F9E14AE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84C73-6485-0AD5-2267-5B2E642EF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C6F38-D057-C6CE-A5DA-B96345E5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22538-B21A-E791-5B0C-B368D627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654D-4561-AAEF-8F3F-42D04A12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413-833F-3678-FD5C-1FD3A523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7CA66-4C22-CC0E-C29F-1784306B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CE866-2B53-14C4-46EE-7B48C6F1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D6E39-AB80-E65E-DAF7-1913F41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981F8-2604-867B-9A84-D87EAD22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44754-C741-8781-E9A8-EC418ADB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2762-3BB8-0647-C800-9F59AA79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2F29-0128-8295-DAB8-1F66E20F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AA48-E41D-4769-46E7-475B9E83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967B3-49C6-616E-5C54-96CEE056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77CC-9958-6746-1E85-507788AC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09CE5-C989-6A3E-CB22-6075C7A2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B32E-F9ED-5F05-CA1B-F972974A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EA5F-E72E-757E-686E-789B345C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727B7-34F4-5212-5306-8BF80EA32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6FE67-91B8-D16A-C752-6356360A7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130EC-9041-64FD-EE43-E15E8865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6E6F7-8E69-BFE6-8D67-6D24A4C1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5704-FE00-04C3-ECDB-5809AB6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BEFAE-9E5F-1E60-90C0-CD7C5FD7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5F35-C942-C4A0-664C-09DCA9CD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B899-2B03-E7CF-A607-7F3956172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EB22-CE7E-BE57-B1F1-0CB1F4D4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FE18-E767-681F-67D1-83DA9585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4C812AC-B523-98DE-7F3D-BCFA97C179F7}"/>
              </a:ext>
            </a:extLst>
          </p:cNvPr>
          <p:cNvSpPr/>
          <p:nvPr/>
        </p:nvSpPr>
        <p:spPr>
          <a:xfrm>
            <a:off x="3074647" y="711423"/>
            <a:ext cx="230588" cy="2305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052C75E-B704-6E4D-9884-CC9D23795759}"/>
              </a:ext>
            </a:extLst>
          </p:cNvPr>
          <p:cNvSpPr/>
          <p:nvPr/>
        </p:nvSpPr>
        <p:spPr>
          <a:xfrm>
            <a:off x="2960956" y="1184307"/>
            <a:ext cx="457969" cy="4579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FF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70375D6-9E7D-9B5D-4F78-B184587554AF}"/>
              </a:ext>
            </a:extLst>
          </p:cNvPr>
          <p:cNvSpPr/>
          <p:nvPr/>
        </p:nvSpPr>
        <p:spPr>
          <a:xfrm>
            <a:off x="2960956" y="1870107"/>
            <a:ext cx="457969" cy="4579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EFF8B4-1D23-B29F-B9A1-51A4E1D3CF6D}"/>
              </a:ext>
            </a:extLst>
          </p:cNvPr>
          <p:cNvSpPr/>
          <p:nvPr/>
        </p:nvSpPr>
        <p:spPr>
          <a:xfrm>
            <a:off x="2895880" y="2574957"/>
            <a:ext cx="588119" cy="58811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Len</a:t>
            </a:r>
            <a:endParaRPr lang="en-US" sz="105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B46559-366D-62F9-3B1A-D1748CC33CD3}"/>
              </a:ext>
            </a:extLst>
          </p:cNvPr>
          <p:cNvSpPr/>
          <p:nvPr/>
        </p:nvSpPr>
        <p:spPr>
          <a:xfrm>
            <a:off x="2872866" y="4230546"/>
            <a:ext cx="653195" cy="6531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US" sz="105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3231EE1-0F68-87BF-9096-E8E973D569C7}"/>
              </a:ext>
            </a:extLst>
          </p:cNvPr>
          <p:cNvSpPr/>
          <p:nvPr/>
        </p:nvSpPr>
        <p:spPr>
          <a:xfrm>
            <a:off x="4127450" y="4143382"/>
            <a:ext cx="930302" cy="9303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D9284-A1E2-BD76-D334-166D8A69BCE7}"/>
              </a:ext>
            </a:extLst>
          </p:cNvPr>
          <p:cNvSpPr/>
          <p:nvPr/>
        </p:nvSpPr>
        <p:spPr>
          <a:xfrm>
            <a:off x="2724790" y="3388158"/>
            <a:ext cx="930302" cy="3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Round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902C4-6192-D32C-D556-129D852D8460}"/>
              </a:ext>
            </a:extLst>
          </p:cNvPr>
          <p:cNvSpPr txBox="1"/>
          <p:nvPr/>
        </p:nvSpPr>
        <p:spPr>
          <a:xfrm>
            <a:off x="4099590" y="4468203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Round &lt; Len-1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8DFC29-BC2E-94E7-A76A-BBEA1F9D6DA4}"/>
              </a:ext>
            </a:extLst>
          </p:cNvPr>
          <p:cNvSpPr/>
          <p:nvPr/>
        </p:nvSpPr>
        <p:spPr>
          <a:xfrm>
            <a:off x="2516825" y="5205063"/>
            <a:ext cx="1365275" cy="3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Round = Round+1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5F77080-59BD-0234-9229-A5BA5D6104C1}"/>
              </a:ext>
            </a:extLst>
          </p:cNvPr>
          <p:cNvSpPr/>
          <p:nvPr/>
        </p:nvSpPr>
        <p:spPr>
          <a:xfrm>
            <a:off x="3083374" y="3838770"/>
            <a:ext cx="232176" cy="23217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DF3297-A675-FA19-EC17-4E7546E5AE7D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189941" y="942011"/>
            <a:ext cx="0" cy="242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447DC0-CA5E-78CE-73FA-4CC0FEDC52A9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189941" y="1642276"/>
            <a:ext cx="0" cy="227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6902B-7AD6-7AF7-A7BC-ADFB83A82F14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3189940" y="2328076"/>
            <a:ext cx="1" cy="24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399BBE-9E8B-00A1-07DB-69E5D66000CD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3189940" y="3163076"/>
            <a:ext cx="1" cy="22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80413F-D39E-52C7-4546-2C03E640C30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189941" y="3693343"/>
            <a:ext cx="9521" cy="145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61BE0-F323-E661-5FE2-D7916B7597C8}"/>
              </a:ext>
            </a:extLst>
          </p:cNvPr>
          <p:cNvCxnSpPr>
            <a:stCxn id="16" idx="4"/>
            <a:endCxn id="10" idx="0"/>
          </p:cNvCxnSpPr>
          <p:nvPr/>
        </p:nvCxnSpPr>
        <p:spPr>
          <a:xfrm>
            <a:off x="3199462" y="4070946"/>
            <a:ext cx="2" cy="15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051365-2882-4623-03E0-DE0BC9D9C439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3199463" y="4883741"/>
            <a:ext cx="1" cy="32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D1EDE0-AA21-A3A7-A3D4-7B73F0B98871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V="1">
            <a:off x="3882100" y="5073684"/>
            <a:ext cx="710501" cy="283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3979FD3-4571-59DC-0D0A-2571E17DE36E}"/>
              </a:ext>
            </a:extLst>
          </p:cNvPr>
          <p:cNvCxnSpPr>
            <a:stCxn id="12" idx="0"/>
            <a:endCxn id="16" idx="6"/>
          </p:cNvCxnSpPr>
          <p:nvPr/>
        </p:nvCxnSpPr>
        <p:spPr>
          <a:xfrm rot="16200000" flipV="1">
            <a:off x="3859814" y="3410594"/>
            <a:ext cx="188524" cy="1277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0017BF82-BF63-7A88-C84F-7CDED30F775D}"/>
              </a:ext>
            </a:extLst>
          </p:cNvPr>
          <p:cNvSpPr/>
          <p:nvPr/>
        </p:nvSpPr>
        <p:spPr>
          <a:xfrm>
            <a:off x="5456552" y="4133857"/>
            <a:ext cx="930302" cy="9303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86711-6727-3D7C-C299-909C51A36A74}"/>
              </a:ext>
            </a:extLst>
          </p:cNvPr>
          <p:cNvSpPr txBox="1"/>
          <p:nvPr/>
        </p:nvSpPr>
        <p:spPr>
          <a:xfrm>
            <a:off x="5516784" y="445606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Sum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A4F4E4-AF48-B6C7-4F76-CF3D3E3E058D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109803" y="4599008"/>
            <a:ext cx="346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27E4A26-F098-4DE1-1C45-307D4B9AF62E}"/>
              </a:ext>
            </a:extLst>
          </p:cNvPr>
          <p:cNvSpPr/>
          <p:nvPr/>
        </p:nvSpPr>
        <p:spPr>
          <a:xfrm>
            <a:off x="5456552" y="3163076"/>
            <a:ext cx="930302" cy="3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Clear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AA0867-24DD-E0D6-109E-488B2892684B}"/>
              </a:ext>
            </a:extLst>
          </p:cNvPr>
          <p:cNvCxnSpPr>
            <a:stCxn id="37" idx="0"/>
            <a:endCxn id="45" idx="2"/>
          </p:cNvCxnSpPr>
          <p:nvPr/>
        </p:nvCxnSpPr>
        <p:spPr>
          <a:xfrm flipV="1">
            <a:off x="5921703" y="3468261"/>
            <a:ext cx="0" cy="66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8FD2697-B8DB-86EB-84E9-AC238D4D1D68}"/>
              </a:ext>
            </a:extLst>
          </p:cNvPr>
          <p:cNvCxnSpPr>
            <a:stCxn id="45" idx="0"/>
            <a:endCxn id="6" idx="6"/>
          </p:cNvCxnSpPr>
          <p:nvPr/>
        </p:nvCxnSpPr>
        <p:spPr>
          <a:xfrm rot="16200000" flipV="1">
            <a:off x="3445290" y="686663"/>
            <a:ext cx="2336359" cy="26164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C527D49-6ED1-1657-A5E1-F3E0CD8F99BC}"/>
              </a:ext>
            </a:extLst>
          </p:cNvPr>
          <p:cNvSpPr/>
          <p:nvPr/>
        </p:nvSpPr>
        <p:spPr>
          <a:xfrm>
            <a:off x="1294127" y="5715776"/>
            <a:ext cx="930302" cy="45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data[ ] to command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47284C4-B457-F8F2-EBD0-4803A4C1E009}"/>
              </a:ext>
            </a:extLst>
          </p:cNvPr>
          <p:cNvCxnSpPr>
            <a:stCxn id="37" idx="2"/>
            <a:endCxn id="50" idx="3"/>
          </p:cNvCxnSpPr>
          <p:nvPr/>
        </p:nvCxnSpPr>
        <p:spPr>
          <a:xfrm rot="5400000">
            <a:off x="3634635" y="3653953"/>
            <a:ext cx="876863" cy="36972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EF582CB-D336-D217-B5EF-51C6D56131F5}"/>
              </a:ext>
            </a:extLst>
          </p:cNvPr>
          <p:cNvCxnSpPr>
            <a:cxnSpLocks/>
            <a:stCxn id="50" idx="0"/>
            <a:endCxn id="6" idx="1"/>
          </p:cNvCxnSpPr>
          <p:nvPr/>
        </p:nvCxnSpPr>
        <p:spPr>
          <a:xfrm rot="5400000" flipH="1" flipV="1">
            <a:off x="-27567" y="2613563"/>
            <a:ext cx="4889059" cy="13153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A9268CA-9E17-5793-8990-C8E5FCA47CCC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3305235" y="826717"/>
            <a:ext cx="113690" cy="586575"/>
          </a:xfrm>
          <a:prstGeom prst="bentConnector3">
            <a:avLst>
              <a:gd name="adj1" fmla="val -2010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FBF94FD-AA34-BFEA-4576-5BB05B4A4015}"/>
              </a:ext>
            </a:extLst>
          </p:cNvPr>
          <p:cNvCxnSpPr>
            <a:stCxn id="8" idx="6"/>
            <a:endCxn id="6" idx="6"/>
          </p:cNvCxnSpPr>
          <p:nvPr/>
        </p:nvCxnSpPr>
        <p:spPr>
          <a:xfrm flipH="1" flipV="1">
            <a:off x="3305235" y="826717"/>
            <a:ext cx="113690" cy="1272375"/>
          </a:xfrm>
          <a:prstGeom prst="bentConnector3">
            <a:avLst>
              <a:gd name="adj1" fmla="val -536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0E38A0D-C0B8-5626-B5FE-DBB7797B73FF}"/>
              </a:ext>
            </a:extLst>
          </p:cNvPr>
          <p:cNvSpPr txBox="1"/>
          <p:nvPr/>
        </p:nvSpPr>
        <p:spPr>
          <a:xfrm>
            <a:off x="2464537" y="127479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0xFF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430CC-10F5-1AE6-CED9-D1B3CC04B7FC}"/>
              </a:ext>
            </a:extLst>
          </p:cNvPr>
          <p:cNvSpPr txBox="1"/>
          <p:nvPr/>
        </p:nvSpPr>
        <p:spPr>
          <a:xfrm>
            <a:off x="2469676" y="196019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0xFF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216CEF-0448-0AE8-626F-FDB75C03CEE4}"/>
              </a:ext>
            </a:extLst>
          </p:cNvPr>
          <p:cNvSpPr txBox="1"/>
          <p:nvPr/>
        </p:nvSpPr>
        <p:spPr>
          <a:xfrm>
            <a:off x="2364451" y="271545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184"/>
                </a:solidFill>
              </a:rPr>
              <a:t>0x19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18C62-48BD-720A-A450-65A82281B58B}"/>
              </a:ext>
            </a:extLst>
          </p:cNvPr>
          <p:cNvSpPr txBox="1"/>
          <p:nvPr/>
        </p:nvSpPr>
        <p:spPr>
          <a:xfrm>
            <a:off x="3608622" y="273289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0x11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F89FDF7-D581-FC91-2D44-FD12DE61ED66}"/>
              </a:ext>
            </a:extLst>
          </p:cNvPr>
          <p:cNvSpPr txBox="1"/>
          <p:nvPr/>
        </p:nvSpPr>
        <p:spPr>
          <a:xfrm>
            <a:off x="6909543" y="3393618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8184"/>
                </a:solidFill>
              </a:rPr>
              <a:t>Send data Arduino to Python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037D474-04E6-2671-1499-77D0449D65A8}"/>
              </a:ext>
            </a:extLst>
          </p:cNvPr>
          <p:cNvSpPr txBox="1"/>
          <p:nvPr/>
        </p:nvSpPr>
        <p:spPr>
          <a:xfrm>
            <a:off x="6909543" y="4342718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Send data Python to Arduino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E7617C4F-3B20-3F44-10D2-7A3BD376FC28}"/>
              </a:ext>
            </a:extLst>
          </p:cNvPr>
          <p:cNvSpPr txBox="1"/>
          <p:nvPr/>
        </p:nvSpPr>
        <p:spPr>
          <a:xfrm>
            <a:off x="4174484" y="3954526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360ABF6-80FF-0824-16E3-494F005E529B}"/>
              </a:ext>
            </a:extLst>
          </p:cNvPr>
          <p:cNvSpPr txBox="1"/>
          <p:nvPr/>
        </p:nvSpPr>
        <p:spPr>
          <a:xfrm>
            <a:off x="5499597" y="5044415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003434E-64EE-13EC-8385-8D359A834C0E}"/>
              </a:ext>
            </a:extLst>
          </p:cNvPr>
          <p:cNvSpPr txBox="1"/>
          <p:nvPr/>
        </p:nvSpPr>
        <p:spPr>
          <a:xfrm>
            <a:off x="4984258" y="431097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E765C328-B7AF-4D61-4669-09116D7A087C}"/>
              </a:ext>
            </a:extLst>
          </p:cNvPr>
          <p:cNvSpPr txBox="1"/>
          <p:nvPr/>
        </p:nvSpPr>
        <p:spPr>
          <a:xfrm>
            <a:off x="5442784" y="392997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E9569FB3-BD00-432C-D75D-6424034EE225}"/>
              </a:ext>
            </a:extLst>
          </p:cNvPr>
          <p:cNvSpPr/>
          <p:nvPr/>
        </p:nvSpPr>
        <p:spPr>
          <a:xfrm>
            <a:off x="7762546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A8FA0FC-BEBB-B83E-9F53-B21A8C5A20DF}"/>
              </a:ext>
            </a:extLst>
          </p:cNvPr>
          <p:cNvSpPr/>
          <p:nvPr/>
        </p:nvSpPr>
        <p:spPr>
          <a:xfrm>
            <a:off x="7995121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ADA6934-43E1-2902-1724-5776478517D5}"/>
              </a:ext>
            </a:extLst>
          </p:cNvPr>
          <p:cNvSpPr/>
          <p:nvPr/>
        </p:nvSpPr>
        <p:spPr>
          <a:xfrm>
            <a:off x="8246796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E013C1B-96E6-2AAD-4D1D-A7CAD7E6F586}"/>
              </a:ext>
            </a:extLst>
          </p:cNvPr>
          <p:cNvSpPr/>
          <p:nvPr/>
        </p:nvSpPr>
        <p:spPr>
          <a:xfrm>
            <a:off x="8494446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E9FEC94-4147-3B48-DE25-607EFB33B533}"/>
              </a:ext>
            </a:extLst>
          </p:cNvPr>
          <p:cNvSpPr/>
          <p:nvPr/>
        </p:nvSpPr>
        <p:spPr>
          <a:xfrm>
            <a:off x="8742505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F51621-B998-796B-98B7-4B6159DB6BC1}"/>
              </a:ext>
            </a:extLst>
          </p:cNvPr>
          <p:cNvSpPr/>
          <p:nvPr/>
        </p:nvSpPr>
        <p:spPr>
          <a:xfrm>
            <a:off x="8975080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26495EC-156A-E83F-3046-E8BE95522045}"/>
              </a:ext>
            </a:extLst>
          </p:cNvPr>
          <p:cNvSpPr/>
          <p:nvPr/>
        </p:nvSpPr>
        <p:spPr>
          <a:xfrm>
            <a:off x="9226755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FBA2BC8-1E1D-F7B0-DD46-A9D41D214555}"/>
              </a:ext>
            </a:extLst>
          </p:cNvPr>
          <p:cNvSpPr/>
          <p:nvPr/>
        </p:nvSpPr>
        <p:spPr>
          <a:xfrm>
            <a:off x="9474405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1AF0C17-4563-F61A-4A94-6F2511583A21}"/>
              </a:ext>
            </a:extLst>
          </p:cNvPr>
          <p:cNvSpPr/>
          <p:nvPr/>
        </p:nvSpPr>
        <p:spPr>
          <a:xfrm>
            <a:off x="9720068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96CEB93-BFAC-A059-72E7-13D5D1F04D12}"/>
              </a:ext>
            </a:extLst>
          </p:cNvPr>
          <p:cNvSpPr/>
          <p:nvPr/>
        </p:nvSpPr>
        <p:spPr>
          <a:xfrm>
            <a:off x="9952643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BC88D6D-0B0E-D3F2-0380-D7F74C4D34AC}"/>
              </a:ext>
            </a:extLst>
          </p:cNvPr>
          <p:cNvSpPr/>
          <p:nvPr/>
        </p:nvSpPr>
        <p:spPr>
          <a:xfrm>
            <a:off x="10204318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4499B9-B736-B11C-9273-A547EE283D08}"/>
              </a:ext>
            </a:extLst>
          </p:cNvPr>
          <p:cNvSpPr/>
          <p:nvPr/>
        </p:nvSpPr>
        <p:spPr>
          <a:xfrm>
            <a:off x="10451968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D6F4813-3876-DE40-4F6C-8D85E2D13AB4}"/>
              </a:ext>
            </a:extLst>
          </p:cNvPr>
          <p:cNvSpPr/>
          <p:nvPr/>
        </p:nvSpPr>
        <p:spPr>
          <a:xfrm>
            <a:off x="7519792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63DC40B-3F45-C4A7-D7B6-7A8C380B5433}"/>
              </a:ext>
            </a:extLst>
          </p:cNvPr>
          <p:cNvSpPr/>
          <p:nvPr/>
        </p:nvSpPr>
        <p:spPr>
          <a:xfrm>
            <a:off x="7276464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01215285-D495-A8A2-03FD-9410C0D943EA}"/>
              </a:ext>
            </a:extLst>
          </p:cNvPr>
          <p:cNvSpPr/>
          <p:nvPr/>
        </p:nvSpPr>
        <p:spPr>
          <a:xfrm>
            <a:off x="7032030" y="3896755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E3D750D-074F-8EA9-A442-8805F0314386}"/>
              </a:ext>
            </a:extLst>
          </p:cNvPr>
          <p:cNvSpPr/>
          <p:nvPr/>
        </p:nvSpPr>
        <p:spPr>
          <a:xfrm>
            <a:off x="10695131" y="3896755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4010381-7AB8-A06A-D8DF-CD1BAD2F9C7B}"/>
              </a:ext>
            </a:extLst>
          </p:cNvPr>
          <p:cNvSpPr txBox="1"/>
          <p:nvPr/>
        </p:nvSpPr>
        <p:spPr>
          <a:xfrm>
            <a:off x="6955319" y="388516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846D06E-A71A-7C6B-250B-927107C49E36}"/>
              </a:ext>
            </a:extLst>
          </p:cNvPr>
          <p:cNvSpPr txBox="1"/>
          <p:nvPr/>
        </p:nvSpPr>
        <p:spPr>
          <a:xfrm>
            <a:off x="7208790" y="388516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1EC99D4-1F44-96B7-4B1B-0208E37AD4E7}"/>
              </a:ext>
            </a:extLst>
          </p:cNvPr>
          <p:cNvSpPr txBox="1"/>
          <p:nvPr/>
        </p:nvSpPr>
        <p:spPr>
          <a:xfrm>
            <a:off x="7452200" y="3885165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ox19</a:t>
            </a:r>
            <a:endParaRPr lang="en-US" sz="105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34419A04-4594-FE84-130E-6E159EC6ADB5}"/>
              </a:ext>
            </a:extLst>
          </p:cNvPr>
          <p:cNvSpPr txBox="1"/>
          <p:nvPr/>
        </p:nvSpPr>
        <p:spPr>
          <a:xfrm>
            <a:off x="7731689" y="3887842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FE477130-2ADB-48D7-64DE-AABB63305FA1}"/>
              </a:ext>
            </a:extLst>
          </p:cNvPr>
          <p:cNvSpPr txBox="1"/>
          <p:nvPr/>
        </p:nvSpPr>
        <p:spPr>
          <a:xfrm>
            <a:off x="7962277" y="3887445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9C9CB03-0E5F-7F31-3FC0-58483D9B4EED}"/>
              </a:ext>
            </a:extLst>
          </p:cNvPr>
          <p:cNvSpPr txBox="1"/>
          <p:nvPr/>
        </p:nvSpPr>
        <p:spPr>
          <a:xfrm>
            <a:off x="8214190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0E21F26-0EB4-9C9E-E732-D2655495A0B8}"/>
              </a:ext>
            </a:extLst>
          </p:cNvPr>
          <p:cNvSpPr txBox="1"/>
          <p:nvPr/>
        </p:nvSpPr>
        <p:spPr>
          <a:xfrm>
            <a:off x="8466174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C949F9DA-75D1-BD13-541A-94A461C05594}"/>
              </a:ext>
            </a:extLst>
          </p:cNvPr>
          <p:cNvSpPr txBox="1"/>
          <p:nvPr/>
        </p:nvSpPr>
        <p:spPr>
          <a:xfrm>
            <a:off x="8699183" y="3887842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C66DDE1C-B5C6-9E50-4F5B-EDF232471898}"/>
              </a:ext>
            </a:extLst>
          </p:cNvPr>
          <p:cNvSpPr txBox="1"/>
          <p:nvPr/>
        </p:nvSpPr>
        <p:spPr>
          <a:xfrm>
            <a:off x="8929771" y="3887445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65DC1F4-E75A-2D5F-AD46-2DA48F361304}"/>
              </a:ext>
            </a:extLst>
          </p:cNvPr>
          <p:cNvSpPr txBox="1"/>
          <p:nvPr/>
        </p:nvSpPr>
        <p:spPr>
          <a:xfrm>
            <a:off x="9181684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72ACF76-4EEA-EA86-2730-CD2E3F0AB58A}"/>
              </a:ext>
            </a:extLst>
          </p:cNvPr>
          <p:cNvSpPr txBox="1"/>
          <p:nvPr/>
        </p:nvSpPr>
        <p:spPr>
          <a:xfrm>
            <a:off x="9433668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5F3ACBF-F0B9-E56C-4C3E-4487584DD03D}"/>
              </a:ext>
            </a:extLst>
          </p:cNvPr>
          <p:cNvSpPr txBox="1"/>
          <p:nvPr/>
        </p:nvSpPr>
        <p:spPr>
          <a:xfrm>
            <a:off x="9681253" y="3887842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FR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677FFBD2-4986-F6A6-E1D0-524D5B8C0A17}"/>
              </a:ext>
            </a:extLst>
          </p:cNvPr>
          <p:cNvSpPr txBox="1"/>
          <p:nvPr/>
        </p:nvSpPr>
        <p:spPr>
          <a:xfrm>
            <a:off x="9911841" y="3887445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BR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D9E0E21-F7FF-66B3-C5E9-3CA5AEC258FF}"/>
              </a:ext>
            </a:extLst>
          </p:cNvPr>
          <p:cNvSpPr txBox="1"/>
          <p:nvPr/>
        </p:nvSpPr>
        <p:spPr>
          <a:xfrm>
            <a:off x="10163754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FL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F60CD671-8B46-1875-CECC-421DD913D089}"/>
              </a:ext>
            </a:extLst>
          </p:cNvPr>
          <p:cNvSpPr txBox="1"/>
          <p:nvPr/>
        </p:nvSpPr>
        <p:spPr>
          <a:xfrm>
            <a:off x="10415738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BL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63E695F-D963-D3C8-3608-30576EB92265}"/>
              </a:ext>
            </a:extLst>
          </p:cNvPr>
          <p:cNvSpPr txBox="1"/>
          <p:nvPr/>
        </p:nvSpPr>
        <p:spPr>
          <a:xfrm>
            <a:off x="10629481" y="3885165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sum</a:t>
            </a:r>
            <a:endParaRPr lang="en-US" sz="105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30F8703-763E-106F-C8E8-35E1432A961E}"/>
              </a:ext>
            </a:extLst>
          </p:cNvPr>
          <p:cNvSpPr txBox="1"/>
          <p:nvPr/>
        </p:nvSpPr>
        <p:spPr>
          <a:xfrm>
            <a:off x="7871595" y="366895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Position Hip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14C60D6-3918-9C36-A42B-FECC2F4606BF}"/>
              </a:ext>
            </a:extLst>
          </p:cNvPr>
          <p:cNvSpPr txBox="1"/>
          <p:nvPr/>
        </p:nvSpPr>
        <p:spPr>
          <a:xfrm>
            <a:off x="8839437" y="3671604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Position Knee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CC066C1-832E-793D-04D5-E02341CB1A11}"/>
              </a:ext>
            </a:extLst>
          </p:cNvPr>
          <p:cNvSpPr txBox="1"/>
          <p:nvPr/>
        </p:nvSpPr>
        <p:spPr>
          <a:xfrm>
            <a:off x="9888348" y="365522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</a:rPr>
              <a:t>Load Knee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785AC6DA-607E-A979-0439-0DB1FA9CB880}"/>
              </a:ext>
            </a:extLst>
          </p:cNvPr>
          <p:cNvSpPr/>
          <p:nvPr/>
        </p:nvSpPr>
        <p:spPr>
          <a:xfrm>
            <a:off x="7762546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911889B-E247-2563-032C-6D35A066AD04}"/>
              </a:ext>
            </a:extLst>
          </p:cNvPr>
          <p:cNvSpPr/>
          <p:nvPr/>
        </p:nvSpPr>
        <p:spPr>
          <a:xfrm>
            <a:off x="7995121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3A8AE044-184D-5FAF-AE1B-88A17A9E4B05}"/>
              </a:ext>
            </a:extLst>
          </p:cNvPr>
          <p:cNvSpPr/>
          <p:nvPr/>
        </p:nvSpPr>
        <p:spPr>
          <a:xfrm>
            <a:off x="8246796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A4C7365C-7EE6-4DC8-AA33-53940EFEA970}"/>
              </a:ext>
            </a:extLst>
          </p:cNvPr>
          <p:cNvSpPr/>
          <p:nvPr/>
        </p:nvSpPr>
        <p:spPr>
          <a:xfrm>
            <a:off x="8494446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1224C00E-17FC-ECA4-3C59-260AAE81D172}"/>
              </a:ext>
            </a:extLst>
          </p:cNvPr>
          <p:cNvSpPr/>
          <p:nvPr/>
        </p:nvSpPr>
        <p:spPr>
          <a:xfrm>
            <a:off x="8742505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BAAD2B2F-540C-F037-19F0-25C7C24FC006}"/>
              </a:ext>
            </a:extLst>
          </p:cNvPr>
          <p:cNvSpPr/>
          <p:nvPr/>
        </p:nvSpPr>
        <p:spPr>
          <a:xfrm>
            <a:off x="8975080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4AE4BD50-8FBF-CE38-FC4E-0E473F6813D2}"/>
              </a:ext>
            </a:extLst>
          </p:cNvPr>
          <p:cNvSpPr/>
          <p:nvPr/>
        </p:nvSpPr>
        <p:spPr>
          <a:xfrm>
            <a:off x="9226755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D73DD81F-604C-567D-8158-90CA859552E3}"/>
              </a:ext>
            </a:extLst>
          </p:cNvPr>
          <p:cNvSpPr/>
          <p:nvPr/>
        </p:nvSpPr>
        <p:spPr>
          <a:xfrm>
            <a:off x="9474405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2E5FEDC-DE1B-023D-F3B9-7E1D05C91F0B}"/>
              </a:ext>
            </a:extLst>
          </p:cNvPr>
          <p:cNvSpPr/>
          <p:nvPr/>
        </p:nvSpPr>
        <p:spPr>
          <a:xfrm>
            <a:off x="7519792" y="4796610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2E25DD16-B029-126A-AA3D-665A4616E3F6}"/>
              </a:ext>
            </a:extLst>
          </p:cNvPr>
          <p:cNvSpPr/>
          <p:nvPr/>
        </p:nvSpPr>
        <p:spPr>
          <a:xfrm>
            <a:off x="7276464" y="4796610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717191F0-A62E-6BDC-D0F7-509359A177A6}"/>
              </a:ext>
            </a:extLst>
          </p:cNvPr>
          <p:cNvSpPr/>
          <p:nvPr/>
        </p:nvSpPr>
        <p:spPr>
          <a:xfrm>
            <a:off x="7032030" y="4796214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9612CE3D-9C74-9F4F-BB9B-6FA90C48E067}"/>
              </a:ext>
            </a:extLst>
          </p:cNvPr>
          <p:cNvSpPr/>
          <p:nvPr/>
        </p:nvSpPr>
        <p:spPr>
          <a:xfrm>
            <a:off x="9725817" y="4796214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91E1980B-335F-0276-DA20-999FEF1D0D7E}"/>
              </a:ext>
            </a:extLst>
          </p:cNvPr>
          <p:cNvSpPr txBox="1"/>
          <p:nvPr/>
        </p:nvSpPr>
        <p:spPr>
          <a:xfrm>
            <a:off x="6955319" y="4784624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77354563-3A51-0374-F0A9-5FB350A87EF6}"/>
              </a:ext>
            </a:extLst>
          </p:cNvPr>
          <p:cNvSpPr txBox="1"/>
          <p:nvPr/>
        </p:nvSpPr>
        <p:spPr>
          <a:xfrm>
            <a:off x="7208790" y="4784624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814F433C-A456-F69B-DE21-FF4E7B0E5D68}"/>
              </a:ext>
            </a:extLst>
          </p:cNvPr>
          <p:cNvSpPr txBox="1"/>
          <p:nvPr/>
        </p:nvSpPr>
        <p:spPr>
          <a:xfrm>
            <a:off x="7452200" y="4784624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ox19</a:t>
            </a:r>
            <a:endParaRPr lang="en-US" sz="105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07BFC16-A65F-91CF-131A-5CCC7814D255}"/>
              </a:ext>
            </a:extLst>
          </p:cNvPr>
          <p:cNvSpPr txBox="1"/>
          <p:nvPr/>
        </p:nvSpPr>
        <p:spPr>
          <a:xfrm>
            <a:off x="7731689" y="4787301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9CFEEFE8-248A-87C1-C761-28B59BAFB383}"/>
              </a:ext>
            </a:extLst>
          </p:cNvPr>
          <p:cNvSpPr txBox="1"/>
          <p:nvPr/>
        </p:nvSpPr>
        <p:spPr>
          <a:xfrm>
            <a:off x="7962277" y="4786904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F6AFE584-F880-E183-8022-EB1ED1056AAC}"/>
              </a:ext>
            </a:extLst>
          </p:cNvPr>
          <p:cNvSpPr txBox="1"/>
          <p:nvPr/>
        </p:nvSpPr>
        <p:spPr>
          <a:xfrm>
            <a:off x="8214190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9499595B-B864-E707-5896-B9A666E2E56E}"/>
              </a:ext>
            </a:extLst>
          </p:cNvPr>
          <p:cNvSpPr txBox="1"/>
          <p:nvPr/>
        </p:nvSpPr>
        <p:spPr>
          <a:xfrm>
            <a:off x="8466174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46B2306-D3A1-5E42-4BA7-C6E09348F796}"/>
              </a:ext>
            </a:extLst>
          </p:cNvPr>
          <p:cNvSpPr txBox="1"/>
          <p:nvPr/>
        </p:nvSpPr>
        <p:spPr>
          <a:xfrm>
            <a:off x="8699183" y="4787301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E6FA88D2-69EB-C33B-809B-B9A996A4BF28}"/>
              </a:ext>
            </a:extLst>
          </p:cNvPr>
          <p:cNvSpPr txBox="1"/>
          <p:nvPr/>
        </p:nvSpPr>
        <p:spPr>
          <a:xfrm>
            <a:off x="8929771" y="4786904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380069D5-34D7-B148-14AB-8AB942CF2353}"/>
              </a:ext>
            </a:extLst>
          </p:cNvPr>
          <p:cNvSpPr txBox="1"/>
          <p:nvPr/>
        </p:nvSpPr>
        <p:spPr>
          <a:xfrm>
            <a:off x="9181684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C538D9FB-EEC1-6772-7400-EF19962AC49A}"/>
              </a:ext>
            </a:extLst>
          </p:cNvPr>
          <p:cNvSpPr txBox="1"/>
          <p:nvPr/>
        </p:nvSpPr>
        <p:spPr>
          <a:xfrm>
            <a:off x="9433668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4FFC69F6-62BB-E554-C4BF-01C44AB72177}"/>
              </a:ext>
            </a:extLst>
          </p:cNvPr>
          <p:cNvSpPr txBox="1"/>
          <p:nvPr/>
        </p:nvSpPr>
        <p:spPr>
          <a:xfrm>
            <a:off x="9660167" y="478462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sum</a:t>
            </a:r>
            <a:endParaRPr lang="en-US" sz="1050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E6A889EA-38C6-59D0-37BA-73933B5EDEA5}"/>
              </a:ext>
            </a:extLst>
          </p:cNvPr>
          <p:cNvSpPr txBox="1"/>
          <p:nvPr/>
        </p:nvSpPr>
        <p:spPr>
          <a:xfrm>
            <a:off x="7871595" y="45684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Position Hip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C35D8A3D-6F45-711A-115F-25DC017D128E}"/>
              </a:ext>
            </a:extLst>
          </p:cNvPr>
          <p:cNvSpPr txBox="1"/>
          <p:nvPr/>
        </p:nvSpPr>
        <p:spPr>
          <a:xfrm>
            <a:off x="8839437" y="457106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Position Knee</a:t>
            </a:r>
          </a:p>
        </p:txBody>
      </p:sp>
      <p:graphicFrame>
        <p:nvGraphicFramePr>
          <p:cNvPr id="1102" name="Table 1102">
            <a:extLst>
              <a:ext uri="{FF2B5EF4-FFF2-40B4-BE49-F238E27FC236}">
                <a16:creationId xmlns:a16="http://schemas.microsoft.com/office/drawing/2014/main" id="{42AB8745-761F-7581-1DA9-26F55021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93285"/>
              </p:ext>
            </p:extLst>
          </p:nvPr>
        </p:nvGraphicFramePr>
        <p:xfrm>
          <a:off x="6944762" y="1413290"/>
          <a:ext cx="4218538" cy="169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85">
                  <a:extLst>
                    <a:ext uri="{9D8B030D-6E8A-4147-A177-3AD203B41FA5}">
                      <a16:colId xmlns:a16="http://schemas.microsoft.com/office/drawing/2014/main" val="4255379650"/>
                    </a:ext>
                  </a:extLst>
                </a:gridCol>
                <a:gridCol w="746509">
                  <a:extLst>
                    <a:ext uri="{9D8B030D-6E8A-4147-A177-3AD203B41FA5}">
                      <a16:colId xmlns:a16="http://schemas.microsoft.com/office/drawing/2014/main" val="1901541076"/>
                    </a:ext>
                  </a:extLst>
                </a:gridCol>
                <a:gridCol w="641115">
                  <a:extLst>
                    <a:ext uri="{9D8B030D-6E8A-4147-A177-3AD203B41FA5}">
                      <a16:colId xmlns:a16="http://schemas.microsoft.com/office/drawing/2014/main" val="1097922456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3763919069"/>
                    </a:ext>
                  </a:extLst>
                </a:gridCol>
              </a:tblGrid>
              <a:tr h="33302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Name 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Shoulder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Hip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Knee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95232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FR Forward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5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9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4806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BR Behind  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2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6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10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99520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FL  Forward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3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7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11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42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BL  Behind  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4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8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12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71432"/>
                  </a:ext>
                </a:extLst>
              </a:tr>
            </a:tbl>
          </a:graphicData>
        </a:graphic>
      </p:graphicFrame>
      <p:sp>
        <p:nvSpPr>
          <p:cNvPr id="1103" name="TextBox 1102">
            <a:extLst>
              <a:ext uri="{FF2B5EF4-FFF2-40B4-BE49-F238E27FC236}">
                <a16:creationId xmlns:a16="http://schemas.microsoft.com/office/drawing/2014/main" id="{7E83EE11-CBC5-4F19-4671-5D1C842EFB5D}"/>
              </a:ext>
            </a:extLst>
          </p:cNvPr>
          <p:cNvSpPr txBox="1"/>
          <p:nvPr/>
        </p:nvSpPr>
        <p:spPr>
          <a:xfrm>
            <a:off x="7442589" y="457892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3615938E-3B7D-FAA4-A20E-8B51C18A7204}"/>
              </a:ext>
            </a:extLst>
          </p:cNvPr>
          <p:cNvSpPr txBox="1"/>
          <p:nvPr/>
        </p:nvSpPr>
        <p:spPr>
          <a:xfrm>
            <a:off x="7470803" y="3675807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</a:t>
            </a:r>
          </a:p>
        </p:txBody>
      </p:sp>
    </p:spTree>
    <p:extLst>
      <p:ext uri="{BB962C8B-B14F-4D97-AF65-F5344CB8AC3E}">
        <p14:creationId xmlns:p14="http://schemas.microsoft.com/office/powerpoint/2010/main" val="111086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PATTARONG SOMBATKAEW</dc:creator>
  <cp:lastModifiedBy>PATTARONG SOMBATKAEW</cp:lastModifiedBy>
  <cp:revision>1</cp:revision>
  <dcterms:created xsi:type="dcterms:W3CDTF">2023-05-24T01:59:09Z</dcterms:created>
  <dcterms:modified xsi:type="dcterms:W3CDTF">2023-05-24T02:27:43Z</dcterms:modified>
</cp:coreProperties>
</file>