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6"/>
  </p:notesMasterIdLst>
  <p:handoutMasterIdLst>
    <p:handoutMasterId r:id="rId67"/>
  </p:handoutMasterIdLst>
  <p:sldIdLst>
    <p:sldId id="323" r:id="rId2"/>
    <p:sldId id="329" r:id="rId3"/>
    <p:sldId id="324" r:id="rId4"/>
    <p:sldId id="326" r:id="rId5"/>
    <p:sldId id="325" r:id="rId6"/>
    <p:sldId id="327" r:id="rId7"/>
    <p:sldId id="330" r:id="rId8"/>
    <p:sldId id="328" r:id="rId9"/>
    <p:sldId id="331" r:id="rId10"/>
    <p:sldId id="332" r:id="rId11"/>
    <p:sldId id="333" r:id="rId12"/>
    <p:sldId id="334" r:id="rId13"/>
    <p:sldId id="335" r:id="rId14"/>
    <p:sldId id="336" r:id="rId15"/>
    <p:sldId id="338" r:id="rId16"/>
    <p:sldId id="337" r:id="rId17"/>
    <p:sldId id="339" r:id="rId18"/>
    <p:sldId id="342" r:id="rId19"/>
    <p:sldId id="343" r:id="rId20"/>
    <p:sldId id="35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87" r:id="rId54"/>
    <p:sldId id="378" r:id="rId55"/>
    <p:sldId id="379" r:id="rId56"/>
    <p:sldId id="380" r:id="rId57"/>
    <p:sldId id="388" r:id="rId58"/>
    <p:sldId id="391" r:id="rId59"/>
    <p:sldId id="382" r:id="rId60"/>
    <p:sldId id="392" r:id="rId61"/>
    <p:sldId id="384" r:id="rId62"/>
    <p:sldId id="393" r:id="rId63"/>
    <p:sldId id="394" r:id="rId64"/>
    <p:sldId id="386" r:id="rId6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F99"/>
    <a:srgbClr val="3333FF"/>
    <a:srgbClr val="E2B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80" autoAdjust="0"/>
  </p:normalViewPr>
  <p:slideViewPr>
    <p:cSldViewPr snapToGrid="0" snapToObjects="1">
      <p:cViewPr varScale="1">
        <p:scale>
          <a:sx n="114" d="100"/>
          <a:sy n="114" d="100"/>
        </p:scale>
        <p:origin x="726" y="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8AED7-833E-304F-AA49-F09F2C4E7D12}" type="datetimeFigureOut">
              <a:rPr lang="en-US" smtClean="0"/>
              <a:t>25-Oct-19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0F537-A5AF-A140-82E3-3640E5F9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908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14920-98EC-6949-B301-32694CE81BEB}" type="datetimeFigureOut">
              <a:rPr lang="en-US" smtClean="0"/>
              <a:t>25-Oct-19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41D50-AA95-4B4D-836A-94E2029E6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815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9658350" cy="112651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421135"/>
            <a:ext cx="8667750" cy="343686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9285-0B34-184B-92B8-331099DB7A74}" type="datetime1">
              <a:rPr lang="en-US" smtClean="0"/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965835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45320" y="2048256"/>
            <a:ext cx="3713031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2039112"/>
            <a:ext cx="4953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28435" y="188260"/>
            <a:ext cx="2311400" cy="365125"/>
          </a:xfrm>
        </p:spPr>
        <p:txBody>
          <a:bodyPr/>
          <a:lstStyle/>
          <a:p>
            <a:fld id="{63F726BC-C938-0D4C-87A8-F225053D4597}" type="datetime1">
              <a:rPr lang="en-US" smtClean="0"/>
              <a:t>25-Oct-19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965835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5002306"/>
            <a:ext cx="866775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4299-A52E-7044-BD62-3BE1B4AF3DC0}" type="datetime1">
              <a:rPr lang="en-US" smtClean="0"/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04358" y="1129553"/>
            <a:ext cx="8653992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965835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5002306"/>
            <a:ext cx="866775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28435" y="188260"/>
            <a:ext cx="2311400" cy="365125"/>
          </a:xfrm>
        </p:spPr>
        <p:txBody>
          <a:bodyPr/>
          <a:lstStyle/>
          <a:p>
            <a:fld id="{4519678D-D35E-7646-9FE9-05B4E0DE9B2E}" type="datetime1">
              <a:rPr lang="en-US" smtClean="0"/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04358" y="1129553"/>
            <a:ext cx="4319016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339334" y="1129553"/>
            <a:ext cx="4319016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965835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5002306"/>
            <a:ext cx="866775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28435" y="188260"/>
            <a:ext cx="2311400" cy="365125"/>
          </a:xfrm>
        </p:spPr>
        <p:txBody>
          <a:bodyPr/>
          <a:lstStyle/>
          <a:p>
            <a:fld id="{4DF93213-A6DF-4D4F-8C4A-9F6B01A3BFA6}" type="datetime1">
              <a:rPr lang="en-US" smtClean="0"/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04358" y="1129553"/>
            <a:ext cx="7152132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172450" y="1129553"/>
            <a:ext cx="14859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172450" y="2629169"/>
            <a:ext cx="14859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51F4-FCE7-E140-8ED6-4B7FA5F90A49}" type="datetime1">
              <a:rPr lang="en-US" smtClean="0"/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82" y="1129554"/>
            <a:ext cx="9906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733" y="1734671"/>
            <a:ext cx="6961717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809F-C11F-5549-8290-68B2E33C4DEC}" type="datetime1">
              <a:rPr lang="en-US" smtClean="0"/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8531-A7BF-4D4A-A005-4D731DFCF919}" type="datetime1">
              <a:rPr lang="en-US" smtClean="0"/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965835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5943600"/>
            <a:ext cx="866775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8F45-923C-974F-9230-6C5D9772865A}" type="datetime1">
              <a:rPr lang="en-US" smtClean="0"/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04358" y="1129553"/>
            <a:ext cx="8653992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965835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5484607"/>
            <a:ext cx="866775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1EEC-CCC2-1B40-9675-55D79C1BB88E}" type="datetime1">
              <a:rPr lang="en-US" smtClean="0"/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733" y="2595563"/>
            <a:ext cx="386334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6495" y="2595563"/>
            <a:ext cx="386334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28435" y="188260"/>
            <a:ext cx="2311400" cy="365125"/>
          </a:xfrm>
        </p:spPr>
        <p:txBody>
          <a:bodyPr/>
          <a:lstStyle/>
          <a:p>
            <a:fld id="{CBA43E22-918F-5847-A549-5B1F319F32F4}" type="datetime1">
              <a:rPr lang="en-US" smtClean="0"/>
              <a:t>25-Oct-19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970" y="2017714"/>
            <a:ext cx="386334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3970" y="3065929"/>
            <a:ext cx="386334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6495" y="2017714"/>
            <a:ext cx="386334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6495" y="3065929"/>
            <a:ext cx="386334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28435" y="188260"/>
            <a:ext cx="2311400" cy="365125"/>
          </a:xfrm>
        </p:spPr>
        <p:txBody>
          <a:bodyPr/>
          <a:lstStyle/>
          <a:p>
            <a:fld id="{18F71A33-EA26-F047-A6A2-D9920F8FB665}" type="datetime1">
              <a:rPr lang="en-US" smtClean="0"/>
              <a:t>25-Oct-19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13970" y="188260"/>
            <a:ext cx="31369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13030" y="2904565"/>
            <a:ext cx="366522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75555" y="2904565"/>
            <a:ext cx="366522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13030" y="2904565"/>
            <a:ext cx="366522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675555" y="2904565"/>
            <a:ext cx="366522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13030" y="2904565"/>
            <a:ext cx="366522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675555" y="2904565"/>
            <a:ext cx="366522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B662-23E5-5E4E-860F-2CD514756FF1}" type="datetime1">
              <a:rPr lang="en-US" smtClean="0"/>
              <a:t>25-Oct-19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6E1D-CBB1-BC42-83F6-3BA0338DF375}" type="datetime1">
              <a:rPr lang="en-US" smtClean="0"/>
              <a:t>25-Oct-19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965835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6495" y="2590801"/>
            <a:ext cx="386334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31" y="2039111"/>
            <a:ext cx="386334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28435" y="188260"/>
            <a:ext cx="2311400" cy="365125"/>
          </a:xfrm>
        </p:spPr>
        <p:txBody>
          <a:bodyPr/>
          <a:lstStyle/>
          <a:p>
            <a:fld id="{2116A281-420D-8441-8B31-5C69DE274D2A}" type="datetime1">
              <a:rPr lang="en-US" smtClean="0"/>
              <a:t>25-Oct-19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00032"/>
            <a:ext cx="9656631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053" y="1476009"/>
            <a:ext cx="8832923" cy="4790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33517" y="629338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BA07EF-E7F2-E64A-A5ED-7D7E14620DAA}" type="datetime1">
              <a:rPr lang="en-US" smtClean="0"/>
              <a:t>25-Oct-19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9052" y="629338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2385" y="6569076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5AE0DF9-61B1-2D46-B6B6-E3A9AD2748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0"/>
            <a:ext cx="8666031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90600" y="6675120"/>
            <a:ext cx="8666031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lnSpc>
          <a:spcPct val="120000"/>
        </a:lnSpc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lnSpc>
          <a:spcPct val="120000"/>
        </a:lnSpc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Stock Market Simulation </a:t>
            </a:r>
            <a:r>
              <a:rPr lang="en-US" sz="2800"/>
              <a:t>Homework Explained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421134"/>
            <a:ext cx="8667750" cy="34368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261217 Data Structures for Computer Engineers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Patiwet Wuttisarnwattana, Ph.D.</a:t>
            </a:r>
          </a:p>
          <a:p>
            <a:pPr>
              <a:lnSpc>
                <a:spcPct val="100000"/>
              </a:lnSpc>
            </a:pPr>
            <a:r>
              <a:rPr lang="en-US" i="1" dirty="0">
                <a:solidFill>
                  <a:srgbClr val="0000FF"/>
                </a:solidFill>
              </a:rPr>
              <a:t>patiwet@eng.cmu.ac.th</a:t>
            </a:r>
          </a:p>
          <a:p>
            <a:pPr>
              <a:lnSpc>
                <a:spcPct val="100000"/>
              </a:lnSpc>
            </a:pPr>
            <a:r>
              <a:rPr lang="en-US" dirty="0"/>
              <a:t>Computer Engineering, Chiang Mai University</a:t>
            </a:r>
          </a:p>
        </p:txBody>
      </p:sp>
      <p:pic>
        <p:nvPicPr>
          <p:cNvPr id="7" name="Picture 6" descr="logocre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573" y="394052"/>
            <a:ext cx="3520777" cy="98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59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C042-0FB1-47D7-BD12-953C79CA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Check Node Priority using compare()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A0025-463D-4521-B6E7-05DA84C2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E3B174-8AB7-420F-B86A-14022F073885}"/>
              </a:ext>
            </a:extLst>
          </p:cNvPr>
          <p:cNvSpPr/>
          <p:nvPr/>
        </p:nvSpPr>
        <p:spPr>
          <a:xfrm>
            <a:off x="331995" y="1551756"/>
            <a:ext cx="3624044" cy="221049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nodeA.price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30;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nodeA.timestamp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1;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nodeA.isMinHeap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false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nodeB.price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20;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nodeB.timestamp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2;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nodeB.isMinHeap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false;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58EEF5-BBE4-4B4E-822C-7C0E180840D9}"/>
              </a:ext>
            </a:extLst>
          </p:cNvPr>
          <p:cNvSpPr/>
          <p:nvPr/>
        </p:nvSpPr>
        <p:spPr>
          <a:xfrm>
            <a:off x="4413691" y="1757247"/>
            <a:ext cx="2217308" cy="1525398"/>
          </a:xfrm>
          <a:prstGeom prst="ellipse">
            <a:avLst/>
          </a:prstGeom>
          <a:solidFill>
            <a:srgbClr val="E2B968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30</a:t>
            </a: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= 1</a:t>
            </a:r>
          </a:p>
          <a:p>
            <a:pPr algn="ctr"/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MaxHeap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B23B46-0846-41B6-BF6D-A93922C1CD3D}"/>
              </a:ext>
            </a:extLst>
          </p:cNvPr>
          <p:cNvSpPr/>
          <p:nvPr/>
        </p:nvSpPr>
        <p:spPr>
          <a:xfrm>
            <a:off x="7088651" y="1765597"/>
            <a:ext cx="2217308" cy="152539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20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= 2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MaxHeap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81D203-A977-4077-9530-4FAF0E9F89D9}"/>
              </a:ext>
            </a:extLst>
          </p:cNvPr>
          <p:cNvSpPr/>
          <p:nvPr/>
        </p:nvSpPr>
        <p:spPr>
          <a:xfrm>
            <a:off x="336821" y="4238499"/>
            <a:ext cx="4830798" cy="8319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nodeA.compare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nodeB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nodeB.compare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nodeA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41AEEA-9649-4B7A-84BD-F109469FA6B3}"/>
              </a:ext>
            </a:extLst>
          </p:cNvPr>
          <p:cNvSpPr/>
          <p:nvPr/>
        </p:nvSpPr>
        <p:spPr>
          <a:xfrm>
            <a:off x="6118233" y="4135772"/>
            <a:ext cx="2136534" cy="101712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</a:p>
          <a:p>
            <a:pPr algn="ctr"/>
            <a:r>
              <a:rPr 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B3596-384E-4653-9682-434B2BF3BF1A}"/>
              </a:ext>
            </a:extLst>
          </p:cNvPr>
          <p:cNvSpPr txBox="1"/>
          <p:nvPr/>
        </p:nvSpPr>
        <p:spPr>
          <a:xfrm>
            <a:off x="6618124" y="2818701"/>
            <a:ext cx="9311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204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C042-0FB1-47D7-BD12-953C79CA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Check Node Priority using compare()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A0025-463D-4521-B6E7-05DA84C2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E3B174-8AB7-420F-B86A-14022F073885}"/>
              </a:ext>
            </a:extLst>
          </p:cNvPr>
          <p:cNvSpPr/>
          <p:nvPr/>
        </p:nvSpPr>
        <p:spPr>
          <a:xfrm>
            <a:off x="331995" y="1551756"/>
            <a:ext cx="3624044" cy="221049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nodeA.price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100;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nodeA.timestamp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nodeA.isMinHeap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true;</a:t>
            </a:r>
          </a:p>
          <a:p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nodeB.price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100;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nodeB.timestamp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2;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nodeB.isMinHeap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true;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58EEF5-BBE4-4B4E-822C-7C0E180840D9}"/>
              </a:ext>
            </a:extLst>
          </p:cNvPr>
          <p:cNvSpPr/>
          <p:nvPr/>
        </p:nvSpPr>
        <p:spPr>
          <a:xfrm>
            <a:off x="4413691" y="1757247"/>
            <a:ext cx="2217308" cy="1525398"/>
          </a:xfrm>
          <a:prstGeom prst="ellipse">
            <a:avLst/>
          </a:prstGeom>
          <a:solidFill>
            <a:srgbClr val="E2B968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100</a:t>
            </a: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= 1</a:t>
            </a:r>
          </a:p>
          <a:p>
            <a:pPr algn="ctr"/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MinHeap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B23B46-0846-41B6-BF6D-A93922C1CD3D}"/>
              </a:ext>
            </a:extLst>
          </p:cNvPr>
          <p:cNvSpPr/>
          <p:nvPr/>
        </p:nvSpPr>
        <p:spPr>
          <a:xfrm>
            <a:off x="7088651" y="1765597"/>
            <a:ext cx="2217308" cy="152539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100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= 2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MinHeap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81D203-A977-4077-9530-4FAF0E9F89D9}"/>
              </a:ext>
            </a:extLst>
          </p:cNvPr>
          <p:cNvSpPr/>
          <p:nvPr/>
        </p:nvSpPr>
        <p:spPr>
          <a:xfrm>
            <a:off x="336821" y="4238499"/>
            <a:ext cx="4830798" cy="8319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nodeA.compare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nodeB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nodeB.compare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nodeA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41AEEA-9649-4B7A-84BD-F109469FA6B3}"/>
              </a:ext>
            </a:extLst>
          </p:cNvPr>
          <p:cNvSpPr/>
          <p:nvPr/>
        </p:nvSpPr>
        <p:spPr>
          <a:xfrm>
            <a:off x="6118233" y="4135772"/>
            <a:ext cx="2136534" cy="101712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</a:p>
          <a:p>
            <a:pPr algn="ctr"/>
            <a:r>
              <a:rPr 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B3596-384E-4653-9682-434B2BF3BF1A}"/>
              </a:ext>
            </a:extLst>
          </p:cNvPr>
          <p:cNvSpPr txBox="1"/>
          <p:nvPr/>
        </p:nvSpPr>
        <p:spPr>
          <a:xfrm>
            <a:off x="6618124" y="2818701"/>
            <a:ext cx="9311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634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2D89-B88A-41F9-AC89-80E49C108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892" y="1935882"/>
            <a:ext cx="6222215" cy="2986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Stock Market</a:t>
            </a:r>
          </a:p>
          <a:p>
            <a:pPr marL="0" indent="0" algn="ctr">
              <a:buNone/>
            </a:pPr>
            <a:r>
              <a:rPr lang="en-US" sz="4800" dirty="0"/>
              <a:t>Simulation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EBCC8-611F-4776-9AD6-D368D5D2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5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16E2-57B8-4D7C-B889-3217EF60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Market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2E75E5-64B7-4EE6-8BC0-C88E7BBE3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602" y="2362200"/>
            <a:ext cx="6067425" cy="2133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1C637-2373-4B3F-901D-D9137AC4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C2023-84E4-49EF-B079-6BE2D6E30365}"/>
              </a:ext>
            </a:extLst>
          </p:cNvPr>
          <p:cNvSpPr txBox="1"/>
          <p:nvPr/>
        </p:nvSpPr>
        <p:spPr>
          <a:xfrm>
            <a:off x="3749879" y="265909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rgbClr val="FFFF00"/>
                </a:solidFill>
              </a:rPr>
              <a:t>ราคาเสนอซื้อ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577A1-B3BF-459A-86C3-F1E395992B85}"/>
              </a:ext>
            </a:extLst>
          </p:cNvPr>
          <p:cNvSpPr txBox="1"/>
          <p:nvPr/>
        </p:nvSpPr>
        <p:spPr>
          <a:xfrm>
            <a:off x="4894277" y="2659094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rgbClr val="FFFF00"/>
                </a:solidFill>
              </a:rPr>
              <a:t>ราคาเสนอขาย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C0CB1-6261-4C60-A667-246DE493A3A0}"/>
              </a:ext>
            </a:extLst>
          </p:cNvPr>
          <p:cNvSpPr txBox="1"/>
          <p:nvPr/>
        </p:nvSpPr>
        <p:spPr>
          <a:xfrm>
            <a:off x="2212503" y="449580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/>
              <a:t>จำนวนหุ้นที่เข้าคิวรอซื้อ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7822C-4C9C-48B1-A6B8-288717FD5E02}"/>
              </a:ext>
            </a:extLst>
          </p:cNvPr>
          <p:cNvSpPr txBox="1"/>
          <p:nvPr/>
        </p:nvSpPr>
        <p:spPr>
          <a:xfrm>
            <a:off x="6019643" y="44958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/>
              <a:t>จำนวนหุ้นที่เข้าคิวรอขาย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8177BD-0D83-4A4A-8101-54776ED269C7}"/>
              </a:ext>
            </a:extLst>
          </p:cNvPr>
          <p:cNvSpPr txBox="1"/>
          <p:nvPr/>
        </p:nvSpPr>
        <p:spPr>
          <a:xfrm>
            <a:off x="284252" y="3059668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rgbClr val="3333FF"/>
                </a:solidFill>
              </a:rPr>
              <a:t>ราคาเสนอซื้อที่ดีที่สุด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15CDD-D312-4A56-AACC-4E1CB1ADA725}"/>
              </a:ext>
            </a:extLst>
          </p:cNvPr>
          <p:cNvSpPr txBox="1"/>
          <p:nvPr/>
        </p:nvSpPr>
        <p:spPr>
          <a:xfrm>
            <a:off x="7862027" y="3059668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rgbClr val="3333FF"/>
                </a:solidFill>
              </a:rPr>
              <a:t>ราคาเสนอขายที่ดีที่สุด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989F6B-8C20-4265-A42D-E910095C9A3F}"/>
              </a:ext>
            </a:extLst>
          </p:cNvPr>
          <p:cNvSpPr/>
          <p:nvPr/>
        </p:nvSpPr>
        <p:spPr>
          <a:xfrm>
            <a:off x="3919916" y="3152775"/>
            <a:ext cx="694030" cy="247651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43A2B8-D9E1-4448-A431-B69656651CC4}"/>
              </a:ext>
            </a:extLst>
          </p:cNvPr>
          <p:cNvSpPr/>
          <p:nvPr/>
        </p:nvSpPr>
        <p:spPr>
          <a:xfrm>
            <a:off x="5076413" y="3152775"/>
            <a:ext cx="694030" cy="247651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3DD432-9757-48A7-A6B5-81AD607940D8}"/>
              </a:ext>
            </a:extLst>
          </p:cNvPr>
          <p:cNvSpPr txBox="1"/>
          <p:nvPr/>
        </p:nvSpPr>
        <p:spPr>
          <a:xfrm>
            <a:off x="1688417" y="1992868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ชื่อหุ้นของบริษัทท่าอากาศยานแห่งประเทศไทย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27C088-01F5-438F-A3F1-750CC2838D6B}"/>
              </a:ext>
            </a:extLst>
          </p:cNvPr>
          <p:cNvSpPr txBox="1"/>
          <p:nvPr/>
        </p:nvSpPr>
        <p:spPr>
          <a:xfrm>
            <a:off x="6160649" y="1992868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ราคา ณ ปัจจุบันเพิ่มขึ้นจากเมื่อวาน </a:t>
            </a:r>
            <a:r>
              <a:rPr lang="th-TH" sz="1400" dirty="0"/>
              <a:t>1.3</a:t>
            </a:r>
            <a:r>
              <a:rPr lang="en-US" sz="1400" dirty="0"/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7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14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64B823-E542-422B-B251-2F939A89C2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/>
          <a:stretch/>
        </p:blipFill>
        <p:spPr bwMode="auto">
          <a:xfrm>
            <a:off x="7215208" y="1397069"/>
            <a:ext cx="2122642" cy="13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C6890F-5EC5-4F89-9D3A-4A0DF3A52F2C}"/>
              </a:ext>
            </a:extLst>
          </p:cNvPr>
          <p:cNvSpPr/>
          <p:nvPr/>
        </p:nvSpPr>
        <p:spPr>
          <a:xfrm>
            <a:off x="331994" y="1299309"/>
            <a:ext cx="6228197" cy="445601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Peerawich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"SCB", 5, 200);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5085A0C-A400-428A-AEC0-D0A209691CC4}"/>
              </a:ext>
            </a:extLst>
          </p:cNvPr>
          <p:cNvSpPr txBox="1">
            <a:spLocks/>
          </p:cNvSpPr>
          <p:nvPr/>
        </p:nvSpPr>
        <p:spPr>
          <a:xfrm>
            <a:off x="8956757" y="7298366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AE0DF9-61B1-2D46-B6B6-E3A9AD27487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4" y="2843316"/>
            <a:ext cx="6228197" cy="3783435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SCB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47E44-C2A8-43CD-BF02-C92823840935}"/>
              </a:ext>
            </a:extLst>
          </p:cNvPr>
          <p:cNvSpPr/>
          <p:nvPr/>
        </p:nvSpPr>
        <p:spPr>
          <a:xfrm>
            <a:off x="2160875" y="3028619"/>
            <a:ext cx="2006711" cy="94795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@ 200THB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timestamp = 1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Peerawich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AD2BE-84CA-44C9-9B04-110DB73DB80C}"/>
              </a:ext>
            </a:extLst>
          </p:cNvPr>
          <p:cNvSpPr txBox="1"/>
          <p:nvPr/>
        </p:nvSpPr>
        <p:spPr>
          <a:xfrm>
            <a:off x="7038363" y="3531765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Offer = 5x200</a:t>
            </a:r>
          </a:p>
        </p:txBody>
      </p:sp>
    </p:spTree>
    <p:extLst>
      <p:ext uri="{BB962C8B-B14F-4D97-AF65-F5344CB8AC3E}">
        <p14:creationId xmlns:p14="http://schemas.microsoft.com/office/powerpoint/2010/main" val="1153401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15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64B823-E542-422B-B251-2F939A89C2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/>
          <a:stretch/>
        </p:blipFill>
        <p:spPr bwMode="auto">
          <a:xfrm>
            <a:off x="7215208" y="1397069"/>
            <a:ext cx="2122642" cy="13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C6890F-5EC5-4F89-9D3A-4A0DF3A52F2C}"/>
              </a:ext>
            </a:extLst>
          </p:cNvPr>
          <p:cNvSpPr/>
          <p:nvPr/>
        </p:nvSpPr>
        <p:spPr>
          <a:xfrm>
            <a:off x="331994" y="1744910"/>
            <a:ext cx="6228197" cy="445601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market.submitSellOrder("Goravit", "SCB", 10, 180);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5085A0C-A400-428A-AEC0-D0A209691CC4}"/>
              </a:ext>
            </a:extLst>
          </p:cNvPr>
          <p:cNvSpPr txBox="1">
            <a:spLocks/>
          </p:cNvSpPr>
          <p:nvPr/>
        </p:nvSpPr>
        <p:spPr>
          <a:xfrm>
            <a:off x="8956757" y="7298366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AE0DF9-61B1-2D46-B6B6-E3A9AD27487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4" y="2843316"/>
            <a:ext cx="6228197" cy="3783435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SCB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47E44-C2A8-43CD-BF02-C92823840935}"/>
              </a:ext>
            </a:extLst>
          </p:cNvPr>
          <p:cNvSpPr/>
          <p:nvPr/>
        </p:nvSpPr>
        <p:spPr>
          <a:xfrm>
            <a:off x="2160875" y="3028619"/>
            <a:ext cx="2006711" cy="94795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@ 200THB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timestamp = 1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Peerawich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AD2BE-84CA-44C9-9B04-110DB73DB80C}"/>
              </a:ext>
            </a:extLst>
          </p:cNvPr>
          <p:cNvSpPr txBox="1"/>
          <p:nvPr/>
        </p:nvSpPr>
        <p:spPr>
          <a:xfrm>
            <a:off x="7038363" y="3531765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Offer = 5x200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D5F0-B8E9-4229-8F37-56F0C2426003}"/>
              </a:ext>
            </a:extLst>
          </p:cNvPr>
          <p:cNvSpPr/>
          <p:nvPr/>
        </p:nvSpPr>
        <p:spPr>
          <a:xfrm>
            <a:off x="912313" y="4353707"/>
            <a:ext cx="2006711" cy="94795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@ 180THB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timestamp = 2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Goravit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9C75E4-1E59-41B8-B9BB-7E8C5BD819FF}"/>
              </a:ext>
            </a:extLst>
          </p:cNvPr>
          <p:cNvCxnSpPr>
            <a:stCxn id="12" idx="0"/>
            <a:endCxn id="13" idx="2"/>
          </p:cNvCxnSpPr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630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16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64B823-E542-422B-B251-2F939A89C2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/>
          <a:stretch/>
        </p:blipFill>
        <p:spPr bwMode="auto">
          <a:xfrm>
            <a:off x="7215208" y="1397069"/>
            <a:ext cx="2122642" cy="13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C6890F-5EC5-4F89-9D3A-4A0DF3A52F2C}"/>
              </a:ext>
            </a:extLst>
          </p:cNvPr>
          <p:cNvSpPr/>
          <p:nvPr/>
        </p:nvSpPr>
        <p:spPr>
          <a:xfrm>
            <a:off x="331994" y="1744910"/>
            <a:ext cx="6228197" cy="445601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market.submitSellOrder("Goravit", "SCB", 10, 180);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5085A0C-A400-428A-AEC0-D0A209691CC4}"/>
              </a:ext>
            </a:extLst>
          </p:cNvPr>
          <p:cNvSpPr txBox="1">
            <a:spLocks/>
          </p:cNvSpPr>
          <p:nvPr/>
        </p:nvSpPr>
        <p:spPr>
          <a:xfrm>
            <a:off x="8956757" y="7298366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AE0DF9-61B1-2D46-B6B6-E3A9AD2748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4" y="2843316"/>
            <a:ext cx="6228197" cy="3783435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SCB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47E44-C2A8-43CD-BF02-C92823840935}"/>
              </a:ext>
            </a:extLst>
          </p:cNvPr>
          <p:cNvSpPr/>
          <p:nvPr/>
        </p:nvSpPr>
        <p:spPr>
          <a:xfrm>
            <a:off x="2160875" y="3028619"/>
            <a:ext cx="2006711" cy="94795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@ 180THB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timestamp = 2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Goravit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AD2BE-84CA-44C9-9B04-110DB73DB80C}"/>
              </a:ext>
            </a:extLst>
          </p:cNvPr>
          <p:cNvSpPr txBox="1"/>
          <p:nvPr/>
        </p:nvSpPr>
        <p:spPr>
          <a:xfrm>
            <a:off x="7038363" y="3531765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Offer = 10x180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D5F0-B8E9-4229-8F37-56F0C2426003}"/>
              </a:ext>
            </a:extLst>
          </p:cNvPr>
          <p:cNvSpPr/>
          <p:nvPr/>
        </p:nvSpPr>
        <p:spPr>
          <a:xfrm>
            <a:off x="912313" y="4353707"/>
            <a:ext cx="2006711" cy="94795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@ 200THB</a:t>
            </a:r>
          </a:p>
          <a:p>
            <a:pPr algn="ctr"/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timestamp = 1</a:t>
            </a:r>
          </a:p>
          <a:p>
            <a:pPr algn="ctr"/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“Peerawich”</a:t>
            </a:r>
            <a:endParaRPr 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9C75E4-1E59-41B8-B9BB-7E8C5BD819FF}"/>
              </a:ext>
            </a:extLst>
          </p:cNvPr>
          <p:cNvCxnSpPr>
            <a:stCxn id="12" idx="0"/>
            <a:endCxn id="13" idx="2"/>
          </p:cNvCxnSpPr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88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17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64B823-E542-422B-B251-2F939A89C2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/>
          <a:stretch/>
        </p:blipFill>
        <p:spPr bwMode="auto">
          <a:xfrm>
            <a:off x="7215208" y="1397069"/>
            <a:ext cx="2122642" cy="13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C6890F-5EC5-4F89-9D3A-4A0DF3A52F2C}"/>
              </a:ext>
            </a:extLst>
          </p:cNvPr>
          <p:cNvSpPr/>
          <p:nvPr/>
        </p:nvSpPr>
        <p:spPr>
          <a:xfrm>
            <a:off x="331994" y="1299309"/>
            <a:ext cx="6228197" cy="4456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tx1"/>
                </a:solidFill>
                <a:latin typeface="Consolas" panose="020B0609020204030204" pitchFamily="49" charset="0"/>
              </a:rPr>
              <a:t>market.submitBuyOrder("Apichart", "SCB", 6, 250);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5085A0C-A400-428A-AEC0-D0A209691CC4}"/>
              </a:ext>
            </a:extLst>
          </p:cNvPr>
          <p:cNvSpPr txBox="1">
            <a:spLocks/>
          </p:cNvSpPr>
          <p:nvPr/>
        </p:nvSpPr>
        <p:spPr>
          <a:xfrm>
            <a:off x="8956757" y="7298366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AE0DF9-61B1-2D46-B6B6-E3A9AD2748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4" y="2843316"/>
            <a:ext cx="6228197" cy="3783435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SCB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AD2BE-84CA-44C9-9B04-110DB73DB80C}"/>
              </a:ext>
            </a:extLst>
          </p:cNvPr>
          <p:cNvSpPr txBox="1"/>
          <p:nvPr/>
        </p:nvSpPr>
        <p:spPr>
          <a:xfrm>
            <a:off x="7038363" y="3531765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Offer = 10x180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13387-8EE5-4C6B-8AFB-AF2ED14362EB}"/>
              </a:ext>
            </a:extLst>
          </p:cNvPr>
          <p:cNvSpPr/>
          <p:nvPr/>
        </p:nvSpPr>
        <p:spPr>
          <a:xfrm>
            <a:off x="2160875" y="3028619"/>
            <a:ext cx="2006711" cy="94795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@ 180THB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timestamp = 2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Goravit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10DD94-D922-4C74-8DE0-2D7445B69313}"/>
              </a:ext>
            </a:extLst>
          </p:cNvPr>
          <p:cNvSpPr/>
          <p:nvPr/>
        </p:nvSpPr>
        <p:spPr>
          <a:xfrm>
            <a:off x="912313" y="4353707"/>
            <a:ext cx="2006711" cy="94795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@ 200THB</a:t>
            </a:r>
          </a:p>
          <a:p>
            <a:pPr algn="ctr"/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timestamp = 1</a:t>
            </a:r>
          </a:p>
          <a:p>
            <a:pPr algn="ctr"/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“Peerawich”</a:t>
            </a:r>
            <a:endParaRPr 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77A89A-5BAB-43D4-A3D1-1EBE680C346D}"/>
              </a:ext>
            </a:extLst>
          </p:cNvPr>
          <p:cNvCxnSpPr>
            <a:stCxn id="14" idx="0"/>
            <a:endCxn id="12" idx="2"/>
          </p:cNvCxnSpPr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Star: 7 Points 2">
            <a:extLst>
              <a:ext uri="{FF2B5EF4-FFF2-40B4-BE49-F238E27FC236}">
                <a16:creationId xmlns:a16="http://schemas.microsoft.com/office/drawing/2014/main" id="{CDCE2ECE-EEB8-4899-8811-5113A2F739AD}"/>
              </a:ext>
            </a:extLst>
          </p:cNvPr>
          <p:cNvSpPr/>
          <p:nvPr/>
        </p:nvSpPr>
        <p:spPr>
          <a:xfrm>
            <a:off x="7038363" y="4219662"/>
            <a:ext cx="2484022" cy="1837189"/>
          </a:xfrm>
          <a:prstGeom prst="star7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MATCHED</a:t>
            </a:r>
          </a:p>
        </p:txBody>
      </p:sp>
    </p:spTree>
    <p:extLst>
      <p:ext uri="{BB962C8B-B14F-4D97-AF65-F5344CB8AC3E}">
        <p14:creationId xmlns:p14="http://schemas.microsoft.com/office/powerpoint/2010/main" val="1741296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18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64B823-E542-422B-B251-2F939A89C2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/>
          <a:stretch/>
        </p:blipFill>
        <p:spPr bwMode="auto">
          <a:xfrm>
            <a:off x="7215208" y="1397069"/>
            <a:ext cx="2122642" cy="13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C6890F-5EC5-4F89-9D3A-4A0DF3A52F2C}"/>
              </a:ext>
            </a:extLst>
          </p:cNvPr>
          <p:cNvSpPr/>
          <p:nvPr/>
        </p:nvSpPr>
        <p:spPr>
          <a:xfrm>
            <a:off x="331994" y="1299309"/>
            <a:ext cx="6228197" cy="4456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tx1"/>
                </a:solidFill>
                <a:latin typeface="Consolas" panose="020B0609020204030204" pitchFamily="49" charset="0"/>
              </a:rPr>
              <a:t>market.submitBuyOrder("Apichart", "SCB", 6, 250);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5085A0C-A400-428A-AEC0-D0A209691CC4}"/>
              </a:ext>
            </a:extLst>
          </p:cNvPr>
          <p:cNvSpPr txBox="1">
            <a:spLocks/>
          </p:cNvSpPr>
          <p:nvPr/>
        </p:nvSpPr>
        <p:spPr>
          <a:xfrm>
            <a:off x="8956757" y="7298366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AE0DF9-61B1-2D46-B6B6-E3A9AD2748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5" y="2843316"/>
            <a:ext cx="5951360" cy="3783435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SCB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13387-8EE5-4C6B-8AFB-AF2ED14362EB}"/>
              </a:ext>
            </a:extLst>
          </p:cNvPr>
          <p:cNvSpPr/>
          <p:nvPr/>
        </p:nvSpPr>
        <p:spPr>
          <a:xfrm>
            <a:off x="2160875" y="3028619"/>
            <a:ext cx="2006711" cy="94795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@ 180THB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timestamp = 2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Goravit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10DD94-D922-4C74-8DE0-2D7445B69313}"/>
              </a:ext>
            </a:extLst>
          </p:cNvPr>
          <p:cNvSpPr/>
          <p:nvPr/>
        </p:nvSpPr>
        <p:spPr>
          <a:xfrm>
            <a:off x="912313" y="4353707"/>
            <a:ext cx="2006711" cy="94795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@ 200THB</a:t>
            </a:r>
          </a:p>
          <a:p>
            <a:pPr algn="ctr"/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timestamp = 1</a:t>
            </a:r>
          </a:p>
          <a:p>
            <a:pPr algn="ctr"/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“Peerawich”</a:t>
            </a:r>
            <a:endParaRPr 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77A89A-5BAB-43D4-A3D1-1EBE680C346D}"/>
              </a:ext>
            </a:extLst>
          </p:cNvPr>
          <p:cNvCxnSpPr>
            <a:stCxn id="14" idx="0"/>
            <a:endCxn id="12" idx="2"/>
          </p:cNvCxnSpPr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C2A090-A749-42CB-AFDE-13075E0CBD22}"/>
              </a:ext>
            </a:extLst>
          </p:cNvPr>
          <p:cNvSpPr txBox="1"/>
          <p:nvPr/>
        </p:nvSpPr>
        <p:spPr>
          <a:xfrm>
            <a:off x="6442547" y="3807387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6 SCB from </a:t>
            </a:r>
            <a:r>
              <a:rPr lang="en-US" sz="1400" b="1" dirty="0" err="1"/>
              <a:t>Goravit</a:t>
            </a:r>
            <a:r>
              <a:rPr lang="en-US" sz="1400" b="1" dirty="0"/>
              <a:t> to </a:t>
            </a:r>
            <a:r>
              <a:rPr lang="en-US" sz="1400" b="1" dirty="0" err="1"/>
              <a:t>Apichart</a:t>
            </a:r>
            <a:endParaRPr lang="en-US" sz="1400" b="1" dirty="0"/>
          </a:p>
          <a:p>
            <a:r>
              <a:rPr lang="en-US" sz="1400" b="1" dirty="0"/>
              <a:t>180*6=1080 from </a:t>
            </a:r>
            <a:r>
              <a:rPr lang="en-US" sz="1400" b="1" dirty="0" err="1"/>
              <a:t>Apichart</a:t>
            </a:r>
            <a:r>
              <a:rPr lang="en-US" sz="1400" b="1" dirty="0"/>
              <a:t> to </a:t>
            </a:r>
            <a:r>
              <a:rPr lang="en-US" sz="1400" b="1" dirty="0" err="1"/>
              <a:t>Goravit</a:t>
            </a:r>
            <a:endParaRPr 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B560E0-A014-4568-A0AA-3990EB05BDC2}"/>
              </a:ext>
            </a:extLst>
          </p:cNvPr>
          <p:cNvSpPr txBox="1"/>
          <p:nvPr/>
        </p:nvSpPr>
        <p:spPr>
          <a:xfrm>
            <a:off x="6560191" y="5120349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Just Update</a:t>
            </a:r>
          </a:p>
          <a:p>
            <a:r>
              <a:rPr lang="en-US" sz="1400" b="1" dirty="0"/>
              <a:t>Do not pop</a:t>
            </a:r>
          </a:p>
        </p:txBody>
      </p:sp>
    </p:spTree>
    <p:extLst>
      <p:ext uri="{BB962C8B-B14F-4D97-AF65-F5344CB8AC3E}">
        <p14:creationId xmlns:p14="http://schemas.microsoft.com/office/powerpoint/2010/main" val="3533277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19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64B823-E542-422B-B251-2F939A89C2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/>
          <a:stretch/>
        </p:blipFill>
        <p:spPr bwMode="auto">
          <a:xfrm>
            <a:off x="7215208" y="1397069"/>
            <a:ext cx="2122642" cy="13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C6890F-5EC5-4F89-9D3A-4A0DF3A52F2C}"/>
              </a:ext>
            </a:extLst>
          </p:cNvPr>
          <p:cNvSpPr/>
          <p:nvPr/>
        </p:nvSpPr>
        <p:spPr>
          <a:xfrm>
            <a:off x="331994" y="1753299"/>
            <a:ext cx="6228197" cy="4456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("Piampong", "SCB", 6, 250);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5085A0C-A400-428A-AEC0-D0A209691CC4}"/>
              </a:ext>
            </a:extLst>
          </p:cNvPr>
          <p:cNvSpPr txBox="1">
            <a:spLocks/>
          </p:cNvSpPr>
          <p:nvPr/>
        </p:nvSpPr>
        <p:spPr>
          <a:xfrm>
            <a:off x="8956757" y="7298366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AE0DF9-61B1-2D46-B6B6-E3A9AD27487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5" y="2843316"/>
            <a:ext cx="5951360" cy="3783435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SCB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13387-8EE5-4C6B-8AFB-AF2ED14362EB}"/>
              </a:ext>
            </a:extLst>
          </p:cNvPr>
          <p:cNvSpPr/>
          <p:nvPr/>
        </p:nvSpPr>
        <p:spPr>
          <a:xfrm>
            <a:off x="2160875" y="3028619"/>
            <a:ext cx="2006711" cy="94795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@ 180THB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timestamp = 2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Goravit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10DD94-D922-4C74-8DE0-2D7445B69313}"/>
              </a:ext>
            </a:extLst>
          </p:cNvPr>
          <p:cNvSpPr/>
          <p:nvPr/>
        </p:nvSpPr>
        <p:spPr>
          <a:xfrm>
            <a:off x="912313" y="4353707"/>
            <a:ext cx="2006711" cy="94795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@ 200THB</a:t>
            </a:r>
          </a:p>
          <a:p>
            <a:pPr algn="ctr"/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timestamp = 1</a:t>
            </a:r>
          </a:p>
          <a:p>
            <a:pPr algn="ctr"/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“Peerawich”</a:t>
            </a:r>
            <a:endParaRPr 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77A89A-5BAB-43D4-A3D1-1EBE680C346D}"/>
              </a:ext>
            </a:extLst>
          </p:cNvPr>
          <p:cNvCxnSpPr>
            <a:stCxn id="14" idx="0"/>
            <a:endCxn id="12" idx="2"/>
          </p:cNvCxnSpPr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C2A090-A749-42CB-AFDE-13075E0CBD22}"/>
              </a:ext>
            </a:extLst>
          </p:cNvPr>
          <p:cNvSpPr txBox="1"/>
          <p:nvPr/>
        </p:nvSpPr>
        <p:spPr>
          <a:xfrm>
            <a:off x="6442547" y="3807387"/>
            <a:ext cx="3369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4 SCB from </a:t>
            </a:r>
            <a:r>
              <a:rPr lang="en-US" sz="1400" b="1" dirty="0" err="1"/>
              <a:t>Goravit</a:t>
            </a:r>
            <a:r>
              <a:rPr lang="en-US" sz="1400" b="1" dirty="0"/>
              <a:t> to Piampong</a:t>
            </a:r>
          </a:p>
          <a:p>
            <a:r>
              <a:rPr lang="en-US" sz="1400" b="1" dirty="0"/>
              <a:t>180*4=720 from Piampong to </a:t>
            </a:r>
            <a:r>
              <a:rPr lang="en-US" sz="1400" b="1" dirty="0" err="1"/>
              <a:t>Goravit</a:t>
            </a:r>
            <a:endParaRPr 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B560E0-A014-4568-A0AA-3990EB05BDC2}"/>
              </a:ext>
            </a:extLst>
          </p:cNvPr>
          <p:cNvSpPr txBox="1"/>
          <p:nvPr/>
        </p:nvSpPr>
        <p:spPr>
          <a:xfrm>
            <a:off x="6560191" y="5120349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Now Pop!!!</a:t>
            </a:r>
          </a:p>
        </p:txBody>
      </p:sp>
    </p:spTree>
    <p:extLst>
      <p:ext uri="{BB962C8B-B14F-4D97-AF65-F5344CB8AC3E}">
        <p14:creationId xmlns:p14="http://schemas.microsoft.com/office/powerpoint/2010/main" val="292670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2D89-B88A-41F9-AC89-80E49C108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892" y="1935882"/>
            <a:ext cx="6222215" cy="2986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Node Priority</a:t>
            </a:r>
          </a:p>
          <a:p>
            <a:pPr marL="0" indent="0" algn="ctr">
              <a:buNone/>
            </a:pPr>
            <a:r>
              <a:rPr lang="en-US" sz="4800" dirty="0"/>
              <a:t>(Price, Time)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EBCC8-611F-4776-9AD6-D368D5D2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9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20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64B823-E542-422B-B251-2F939A89C2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/>
          <a:stretch/>
        </p:blipFill>
        <p:spPr bwMode="auto">
          <a:xfrm>
            <a:off x="7215208" y="1397069"/>
            <a:ext cx="2122642" cy="13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C6890F-5EC5-4F89-9D3A-4A0DF3A52F2C}"/>
              </a:ext>
            </a:extLst>
          </p:cNvPr>
          <p:cNvSpPr/>
          <p:nvPr/>
        </p:nvSpPr>
        <p:spPr>
          <a:xfrm>
            <a:off x="331994" y="1753299"/>
            <a:ext cx="6228197" cy="4456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("Piampong", "SCB", 6, 250);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5085A0C-A400-428A-AEC0-D0A209691CC4}"/>
              </a:ext>
            </a:extLst>
          </p:cNvPr>
          <p:cNvSpPr txBox="1">
            <a:spLocks/>
          </p:cNvSpPr>
          <p:nvPr/>
        </p:nvSpPr>
        <p:spPr>
          <a:xfrm>
            <a:off x="8956757" y="7298366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AE0DF9-61B1-2D46-B6B6-E3A9AD27487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5" y="2843316"/>
            <a:ext cx="5814805" cy="3783435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SCB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10DD94-D922-4C74-8DE0-2D7445B69313}"/>
              </a:ext>
            </a:extLst>
          </p:cNvPr>
          <p:cNvSpPr/>
          <p:nvPr/>
        </p:nvSpPr>
        <p:spPr>
          <a:xfrm>
            <a:off x="2126519" y="3019318"/>
            <a:ext cx="2006711" cy="94795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@ 200THB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timestamp = 1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Peerawich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C2A090-A749-42CB-AFDE-13075E0CBD22}"/>
              </a:ext>
            </a:extLst>
          </p:cNvPr>
          <p:cNvSpPr txBox="1"/>
          <p:nvPr/>
        </p:nvSpPr>
        <p:spPr>
          <a:xfrm>
            <a:off x="6146800" y="3807387"/>
            <a:ext cx="3817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 SCB from </a:t>
            </a:r>
            <a:r>
              <a:rPr lang="en-US" sz="1400" b="1" dirty="0" err="1"/>
              <a:t>Peerawitch</a:t>
            </a:r>
            <a:r>
              <a:rPr lang="en-US" sz="1400" b="1" dirty="0"/>
              <a:t> to Piampong</a:t>
            </a:r>
          </a:p>
          <a:p>
            <a:r>
              <a:rPr lang="en-US" sz="1400" b="1" dirty="0"/>
              <a:t>200*2=400 from Piampong to </a:t>
            </a:r>
            <a:r>
              <a:rPr lang="en-US" sz="1400" b="1" dirty="0" err="1"/>
              <a:t>Peerawitch</a:t>
            </a:r>
            <a:endParaRPr 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B560E0-A014-4568-A0AA-3990EB05BDC2}"/>
              </a:ext>
            </a:extLst>
          </p:cNvPr>
          <p:cNvSpPr txBox="1"/>
          <p:nvPr/>
        </p:nvSpPr>
        <p:spPr>
          <a:xfrm>
            <a:off x="6560191" y="5120349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Just Update</a:t>
            </a:r>
          </a:p>
          <a:p>
            <a:r>
              <a:rPr lang="en-US" sz="1400" b="1" dirty="0"/>
              <a:t>Do not Pop</a:t>
            </a:r>
          </a:p>
        </p:txBody>
      </p:sp>
    </p:spTree>
    <p:extLst>
      <p:ext uri="{BB962C8B-B14F-4D97-AF65-F5344CB8AC3E}">
        <p14:creationId xmlns:p14="http://schemas.microsoft.com/office/powerpoint/2010/main" val="1558069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21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64B823-E542-422B-B251-2F939A89C2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/>
          <a:stretch/>
        </p:blipFill>
        <p:spPr bwMode="auto">
          <a:xfrm>
            <a:off x="7215208" y="1397069"/>
            <a:ext cx="2122642" cy="13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C6890F-5EC5-4F89-9D3A-4A0DF3A52F2C}"/>
              </a:ext>
            </a:extLst>
          </p:cNvPr>
          <p:cNvSpPr/>
          <p:nvPr/>
        </p:nvSpPr>
        <p:spPr>
          <a:xfrm>
            <a:off x="331995" y="1268744"/>
            <a:ext cx="6228197" cy="2640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Phitchayarat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"KBANK", 2, 90);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5" y="2843316"/>
            <a:ext cx="5951360" cy="378343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for KBANK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13387-8EE5-4C6B-8AFB-AF2ED14362EB}"/>
              </a:ext>
            </a:extLst>
          </p:cNvPr>
          <p:cNvSpPr/>
          <p:nvPr/>
        </p:nvSpPr>
        <p:spPr>
          <a:xfrm>
            <a:off x="2160875" y="3028619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3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Phitchayarat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76844-370F-49E8-9069-78709797DF6D}"/>
              </a:ext>
            </a:extLst>
          </p:cNvPr>
          <p:cNvSpPr txBox="1"/>
          <p:nvPr/>
        </p:nvSpPr>
        <p:spPr>
          <a:xfrm>
            <a:off x="6969935" y="3008205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Bid = 2x90</a:t>
            </a:r>
          </a:p>
        </p:txBody>
      </p:sp>
    </p:spTree>
    <p:extLst>
      <p:ext uri="{BB962C8B-B14F-4D97-AF65-F5344CB8AC3E}">
        <p14:creationId xmlns:p14="http://schemas.microsoft.com/office/powerpoint/2010/main" val="169495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22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64B823-E542-422B-B251-2F939A89C2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/>
          <a:stretch/>
        </p:blipFill>
        <p:spPr bwMode="auto">
          <a:xfrm>
            <a:off x="7215208" y="1397069"/>
            <a:ext cx="2122642" cy="13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5" y="2843316"/>
            <a:ext cx="5951360" cy="378343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for KBANK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13387-8EE5-4C6B-8AFB-AF2ED14362EB}"/>
              </a:ext>
            </a:extLst>
          </p:cNvPr>
          <p:cNvSpPr/>
          <p:nvPr/>
        </p:nvSpPr>
        <p:spPr>
          <a:xfrm>
            <a:off x="2160875" y="3028619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3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Phitchayarat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76844-370F-49E8-9069-78709797DF6D}"/>
              </a:ext>
            </a:extLst>
          </p:cNvPr>
          <p:cNvSpPr txBox="1"/>
          <p:nvPr/>
        </p:nvSpPr>
        <p:spPr>
          <a:xfrm>
            <a:off x="6969935" y="3008205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Bid = 2x90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C60E59-8D98-42D8-8A4C-6452BF2827EB}"/>
              </a:ext>
            </a:extLst>
          </p:cNvPr>
          <p:cNvSpPr/>
          <p:nvPr/>
        </p:nvSpPr>
        <p:spPr>
          <a:xfrm>
            <a:off x="331995" y="1473230"/>
            <a:ext cx="6228197" cy="2640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Goravit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"KBANK", 1, 85);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C3702-FA54-4E2F-A526-84FDAEFCEFA6}"/>
              </a:ext>
            </a:extLst>
          </p:cNvPr>
          <p:cNvSpPr/>
          <p:nvPr/>
        </p:nvSpPr>
        <p:spPr>
          <a:xfrm>
            <a:off x="912313" y="4362725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85THB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Goravit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9C79A0-BCA4-4182-920F-1C8BE1577332}"/>
              </a:ext>
            </a:extLst>
          </p:cNvPr>
          <p:cNvCxnSpPr/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821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23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64B823-E542-422B-B251-2F939A89C2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/>
          <a:stretch/>
        </p:blipFill>
        <p:spPr bwMode="auto">
          <a:xfrm>
            <a:off x="7215208" y="1397069"/>
            <a:ext cx="2122642" cy="13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5" y="2843316"/>
            <a:ext cx="5951360" cy="378343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for KBANK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13387-8EE5-4C6B-8AFB-AF2ED14362EB}"/>
              </a:ext>
            </a:extLst>
          </p:cNvPr>
          <p:cNvSpPr/>
          <p:nvPr/>
        </p:nvSpPr>
        <p:spPr>
          <a:xfrm>
            <a:off x="2160875" y="3028619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3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Phitchayarat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76844-370F-49E8-9069-78709797DF6D}"/>
              </a:ext>
            </a:extLst>
          </p:cNvPr>
          <p:cNvSpPr txBox="1"/>
          <p:nvPr/>
        </p:nvSpPr>
        <p:spPr>
          <a:xfrm>
            <a:off x="6969935" y="3008205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Bid = 2x90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C60E59-8D98-42D8-8A4C-6452BF2827EB}"/>
              </a:ext>
            </a:extLst>
          </p:cNvPr>
          <p:cNvSpPr/>
          <p:nvPr/>
        </p:nvSpPr>
        <p:spPr>
          <a:xfrm>
            <a:off x="345170" y="1632872"/>
            <a:ext cx="6228197" cy="2640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(“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Kittinan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"KBANK", 3, 90);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C3702-FA54-4E2F-A526-84FDAEFCEFA6}"/>
              </a:ext>
            </a:extLst>
          </p:cNvPr>
          <p:cNvSpPr/>
          <p:nvPr/>
        </p:nvSpPr>
        <p:spPr>
          <a:xfrm>
            <a:off x="912313" y="4362725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85THB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Goravit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9C79A0-BCA4-4182-920F-1C8BE1577332}"/>
              </a:ext>
            </a:extLst>
          </p:cNvPr>
          <p:cNvCxnSpPr/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CF1A2-A0B8-4EA9-82AA-1C8AA5B7CAF0}"/>
              </a:ext>
            </a:extLst>
          </p:cNvPr>
          <p:cNvSpPr/>
          <p:nvPr/>
        </p:nvSpPr>
        <p:spPr>
          <a:xfrm>
            <a:off x="3597834" y="4362725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Kittinan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09BD9B-E17F-414C-B647-AC994DD6CF63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H="1" flipV="1">
            <a:off x="3164231" y="3976574"/>
            <a:ext cx="1436959" cy="386151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742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24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64B823-E542-422B-B251-2F939A89C2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/>
          <a:stretch/>
        </p:blipFill>
        <p:spPr bwMode="auto">
          <a:xfrm>
            <a:off x="7215208" y="1397069"/>
            <a:ext cx="2122642" cy="13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5" y="2843316"/>
            <a:ext cx="5951360" cy="378343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for KBANK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13387-8EE5-4C6B-8AFB-AF2ED14362EB}"/>
              </a:ext>
            </a:extLst>
          </p:cNvPr>
          <p:cNvSpPr/>
          <p:nvPr/>
        </p:nvSpPr>
        <p:spPr>
          <a:xfrm>
            <a:off x="2160875" y="3028619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3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Phitchayarat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76844-370F-49E8-9069-78709797DF6D}"/>
              </a:ext>
            </a:extLst>
          </p:cNvPr>
          <p:cNvSpPr txBox="1"/>
          <p:nvPr/>
        </p:nvSpPr>
        <p:spPr>
          <a:xfrm>
            <a:off x="6969935" y="3008205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Bid = 2x90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C60E59-8D98-42D8-8A4C-6452BF2827EB}"/>
              </a:ext>
            </a:extLst>
          </p:cNvPr>
          <p:cNvSpPr/>
          <p:nvPr/>
        </p:nvSpPr>
        <p:spPr>
          <a:xfrm>
            <a:off x="345170" y="1847317"/>
            <a:ext cx="6228197" cy="2640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(“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Waritthon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"KBANK", 2, 100);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C3702-FA54-4E2F-A526-84FDAEFCEFA6}"/>
              </a:ext>
            </a:extLst>
          </p:cNvPr>
          <p:cNvSpPr/>
          <p:nvPr/>
        </p:nvSpPr>
        <p:spPr>
          <a:xfrm>
            <a:off x="912313" y="4362725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85THB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Goravit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9C79A0-BCA4-4182-920F-1C8BE1577332}"/>
              </a:ext>
            </a:extLst>
          </p:cNvPr>
          <p:cNvCxnSpPr/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CF1A2-A0B8-4EA9-82AA-1C8AA5B7CAF0}"/>
              </a:ext>
            </a:extLst>
          </p:cNvPr>
          <p:cNvSpPr/>
          <p:nvPr/>
        </p:nvSpPr>
        <p:spPr>
          <a:xfrm>
            <a:off x="3597834" y="4362725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Kittinan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09BD9B-E17F-414C-B647-AC994DD6CF63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H="1" flipV="1">
            <a:off x="3164231" y="3976574"/>
            <a:ext cx="1436959" cy="386151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A43C1-BBC0-4F55-AE05-4A3A367B457E}"/>
              </a:ext>
            </a:extLst>
          </p:cNvPr>
          <p:cNvSpPr/>
          <p:nvPr/>
        </p:nvSpPr>
        <p:spPr>
          <a:xfrm>
            <a:off x="428194" y="5603471"/>
            <a:ext cx="173268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@ 100THB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6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Waritthon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FD9209-2121-4221-9131-DC028E3ABAA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277509" y="5310680"/>
            <a:ext cx="638160" cy="292792"/>
          </a:xfrm>
          <a:prstGeom prst="line">
            <a:avLst/>
          </a:prstGeom>
          <a:ln w="57150"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262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25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64B823-E542-422B-B251-2F939A89C2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/>
          <a:stretch/>
        </p:blipFill>
        <p:spPr bwMode="auto">
          <a:xfrm>
            <a:off x="7215208" y="1397069"/>
            <a:ext cx="2122642" cy="13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5" y="2843316"/>
            <a:ext cx="5951360" cy="378343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for KBANK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13387-8EE5-4C6B-8AFB-AF2ED14362EB}"/>
              </a:ext>
            </a:extLst>
          </p:cNvPr>
          <p:cNvSpPr/>
          <p:nvPr/>
        </p:nvSpPr>
        <p:spPr>
          <a:xfrm>
            <a:off x="850333" y="4362725"/>
            <a:ext cx="2006711" cy="857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3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Phitchayarat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76844-370F-49E8-9069-78709797DF6D}"/>
              </a:ext>
            </a:extLst>
          </p:cNvPr>
          <p:cNvSpPr txBox="1"/>
          <p:nvPr/>
        </p:nvSpPr>
        <p:spPr>
          <a:xfrm>
            <a:off x="6969935" y="3008205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Bid = 2x100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C60E59-8D98-42D8-8A4C-6452BF2827EB}"/>
              </a:ext>
            </a:extLst>
          </p:cNvPr>
          <p:cNvSpPr/>
          <p:nvPr/>
        </p:nvSpPr>
        <p:spPr>
          <a:xfrm>
            <a:off x="345170" y="1847317"/>
            <a:ext cx="6228197" cy="2640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(“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Waritthon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"KBANK", 2, 100);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C3702-FA54-4E2F-A526-84FDAEFCEFA6}"/>
              </a:ext>
            </a:extLst>
          </p:cNvPr>
          <p:cNvSpPr/>
          <p:nvPr/>
        </p:nvSpPr>
        <p:spPr>
          <a:xfrm>
            <a:off x="450768" y="5571449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85THB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Goravit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9C79A0-BCA4-4182-920F-1C8BE1577332}"/>
              </a:ext>
            </a:extLst>
          </p:cNvPr>
          <p:cNvCxnSpPr/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CF1A2-A0B8-4EA9-82AA-1C8AA5B7CAF0}"/>
              </a:ext>
            </a:extLst>
          </p:cNvPr>
          <p:cNvSpPr/>
          <p:nvPr/>
        </p:nvSpPr>
        <p:spPr>
          <a:xfrm>
            <a:off x="3597834" y="4362725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Kittinan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09BD9B-E17F-414C-B647-AC994DD6CF6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164231" y="3976574"/>
            <a:ext cx="1436959" cy="386151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A43C1-BBC0-4F55-AE05-4A3A367B457E}"/>
              </a:ext>
            </a:extLst>
          </p:cNvPr>
          <p:cNvSpPr/>
          <p:nvPr/>
        </p:nvSpPr>
        <p:spPr>
          <a:xfrm>
            <a:off x="2297890" y="3008205"/>
            <a:ext cx="173268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@ 100THB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6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Waritthon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38C54E-7D9B-4901-9AF0-DB7B73347BF5}"/>
              </a:ext>
            </a:extLst>
          </p:cNvPr>
          <p:cNvCxnSpPr>
            <a:cxnSpLocks/>
          </p:cNvCxnSpPr>
          <p:nvPr/>
        </p:nvCxnSpPr>
        <p:spPr>
          <a:xfrm flipV="1">
            <a:off x="1229407" y="5220306"/>
            <a:ext cx="585827" cy="351144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636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26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64B823-E542-422B-B251-2F939A89C2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/>
          <a:stretch/>
        </p:blipFill>
        <p:spPr bwMode="auto">
          <a:xfrm>
            <a:off x="7215208" y="1397069"/>
            <a:ext cx="2122642" cy="13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5" y="2843316"/>
            <a:ext cx="5951360" cy="378343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for KBANK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13387-8EE5-4C6B-8AFB-AF2ED14362EB}"/>
              </a:ext>
            </a:extLst>
          </p:cNvPr>
          <p:cNvSpPr/>
          <p:nvPr/>
        </p:nvSpPr>
        <p:spPr>
          <a:xfrm>
            <a:off x="850333" y="4362725"/>
            <a:ext cx="2006711" cy="857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3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Phitchayarat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76844-370F-49E8-9069-78709797DF6D}"/>
              </a:ext>
            </a:extLst>
          </p:cNvPr>
          <p:cNvSpPr txBox="1"/>
          <p:nvPr/>
        </p:nvSpPr>
        <p:spPr>
          <a:xfrm>
            <a:off x="6969935" y="3008205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Bid = 2x100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C60E59-8D98-42D8-8A4C-6452BF2827EB}"/>
              </a:ext>
            </a:extLst>
          </p:cNvPr>
          <p:cNvSpPr/>
          <p:nvPr/>
        </p:nvSpPr>
        <p:spPr>
          <a:xfrm>
            <a:off x="331995" y="2091777"/>
            <a:ext cx="6228197" cy="2640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market.submitBuyOrder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(“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Parinya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"KBANK", 2, 80);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C3702-FA54-4E2F-A526-84FDAEFCEFA6}"/>
              </a:ext>
            </a:extLst>
          </p:cNvPr>
          <p:cNvSpPr/>
          <p:nvPr/>
        </p:nvSpPr>
        <p:spPr>
          <a:xfrm>
            <a:off x="450768" y="5571449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85THB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Goravit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9C79A0-BCA4-4182-920F-1C8BE1577332}"/>
              </a:ext>
            </a:extLst>
          </p:cNvPr>
          <p:cNvCxnSpPr/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CF1A2-A0B8-4EA9-82AA-1C8AA5B7CAF0}"/>
              </a:ext>
            </a:extLst>
          </p:cNvPr>
          <p:cNvSpPr/>
          <p:nvPr/>
        </p:nvSpPr>
        <p:spPr>
          <a:xfrm>
            <a:off x="3597834" y="4362725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Kittinan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09BD9B-E17F-414C-B647-AC994DD6CF6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164231" y="3976574"/>
            <a:ext cx="1436959" cy="386151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A43C1-BBC0-4F55-AE05-4A3A367B457E}"/>
              </a:ext>
            </a:extLst>
          </p:cNvPr>
          <p:cNvSpPr/>
          <p:nvPr/>
        </p:nvSpPr>
        <p:spPr>
          <a:xfrm>
            <a:off x="2297890" y="3008205"/>
            <a:ext cx="173268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@ 100THB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6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Waritthon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38C54E-7D9B-4901-9AF0-DB7B73347BF5}"/>
              </a:ext>
            </a:extLst>
          </p:cNvPr>
          <p:cNvCxnSpPr>
            <a:cxnSpLocks/>
          </p:cNvCxnSpPr>
          <p:nvPr/>
        </p:nvCxnSpPr>
        <p:spPr>
          <a:xfrm flipV="1">
            <a:off x="1229407" y="5220306"/>
            <a:ext cx="585827" cy="351144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8E833F2-A561-445B-96C9-5560FE933E12}"/>
              </a:ext>
            </a:extLst>
          </p:cNvPr>
          <p:cNvSpPr/>
          <p:nvPr/>
        </p:nvSpPr>
        <p:spPr>
          <a:xfrm>
            <a:off x="2252510" y="5571448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7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Parinya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2B6022-5E49-4725-903D-09ED92B3236B}"/>
              </a:ext>
            </a:extLst>
          </p:cNvPr>
          <p:cNvCxnSpPr>
            <a:cxnSpLocks/>
          </p:cNvCxnSpPr>
          <p:nvPr/>
        </p:nvCxnSpPr>
        <p:spPr>
          <a:xfrm flipH="1" flipV="1">
            <a:off x="2252510" y="5229324"/>
            <a:ext cx="460136" cy="28781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598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27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5" y="2843316"/>
            <a:ext cx="5548105" cy="378343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for KBANK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13387-8EE5-4C6B-8AFB-AF2ED14362EB}"/>
              </a:ext>
            </a:extLst>
          </p:cNvPr>
          <p:cNvSpPr/>
          <p:nvPr/>
        </p:nvSpPr>
        <p:spPr>
          <a:xfrm>
            <a:off x="850333" y="4362725"/>
            <a:ext cx="2006711" cy="857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3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Phitchayarat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C3702-FA54-4E2F-A526-84FDAEFCEFA6}"/>
              </a:ext>
            </a:extLst>
          </p:cNvPr>
          <p:cNvSpPr/>
          <p:nvPr/>
        </p:nvSpPr>
        <p:spPr>
          <a:xfrm>
            <a:off x="450768" y="5571449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85THB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Goravit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9C79A0-BCA4-4182-920F-1C8BE1577332}"/>
              </a:ext>
            </a:extLst>
          </p:cNvPr>
          <p:cNvCxnSpPr/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CF1A2-A0B8-4EA9-82AA-1C8AA5B7CAF0}"/>
              </a:ext>
            </a:extLst>
          </p:cNvPr>
          <p:cNvSpPr/>
          <p:nvPr/>
        </p:nvSpPr>
        <p:spPr>
          <a:xfrm>
            <a:off x="3597834" y="4362725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Kittinan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09BD9B-E17F-414C-B647-AC994DD6CF6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164231" y="3976574"/>
            <a:ext cx="1436959" cy="386151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A43C1-BBC0-4F55-AE05-4A3A367B457E}"/>
              </a:ext>
            </a:extLst>
          </p:cNvPr>
          <p:cNvSpPr/>
          <p:nvPr/>
        </p:nvSpPr>
        <p:spPr>
          <a:xfrm>
            <a:off x="2297890" y="3008205"/>
            <a:ext cx="173268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@ 100THB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6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Waritthon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38C54E-7D9B-4901-9AF0-DB7B73347BF5}"/>
              </a:ext>
            </a:extLst>
          </p:cNvPr>
          <p:cNvCxnSpPr>
            <a:cxnSpLocks/>
          </p:cNvCxnSpPr>
          <p:nvPr/>
        </p:nvCxnSpPr>
        <p:spPr>
          <a:xfrm flipV="1">
            <a:off x="1229407" y="5220306"/>
            <a:ext cx="585827" cy="351144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8E833F2-A561-445B-96C9-5560FE933E12}"/>
              </a:ext>
            </a:extLst>
          </p:cNvPr>
          <p:cNvSpPr/>
          <p:nvPr/>
        </p:nvSpPr>
        <p:spPr>
          <a:xfrm>
            <a:off x="2252510" y="5571448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7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Parinya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2B6022-5E49-4725-903D-09ED92B3236B}"/>
              </a:ext>
            </a:extLst>
          </p:cNvPr>
          <p:cNvCxnSpPr>
            <a:cxnSpLocks/>
          </p:cNvCxnSpPr>
          <p:nvPr/>
        </p:nvCxnSpPr>
        <p:spPr>
          <a:xfrm flipH="1" flipV="1">
            <a:off x="2252510" y="5229324"/>
            <a:ext cx="460136" cy="28781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0968B69-0A02-4376-95FF-50C70972A32B}"/>
              </a:ext>
            </a:extLst>
          </p:cNvPr>
          <p:cNvSpPr/>
          <p:nvPr/>
        </p:nvSpPr>
        <p:spPr>
          <a:xfrm>
            <a:off x="5996466" y="2843316"/>
            <a:ext cx="3835591" cy="3783435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9E7741-9FF1-4E61-8FCF-2525F082F9D4}"/>
              </a:ext>
            </a:extLst>
          </p:cNvPr>
          <p:cNvSpPr/>
          <p:nvPr/>
        </p:nvSpPr>
        <p:spPr>
          <a:xfrm>
            <a:off x="6914805" y="2955022"/>
            <a:ext cx="2006711" cy="94795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@ 150THB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8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Apichart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D4B6D2-7FA2-4E55-8142-58573D875525}"/>
              </a:ext>
            </a:extLst>
          </p:cNvPr>
          <p:cNvSpPr txBox="1"/>
          <p:nvPr/>
        </p:nvSpPr>
        <p:spPr>
          <a:xfrm>
            <a:off x="5899791" y="2419672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KBANK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2510AC-7F89-4208-9051-7D921E72AADC}"/>
              </a:ext>
            </a:extLst>
          </p:cNvPr>
          <p:cNvSpPr/>
          <p:nvPr/>
        </p:nvSpPr>
        <p:spPr>
          <a:xfrm>
            <a:off x="331994" y="1351076"/>
            <a:ext cx="6228197" cy="369332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(“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Apichart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“KBANK", 2, 150);</a:t>
            </a:r>
          </a:p>
        </p:txBody>
      </p:sp>
    </p:spTree>
    <p:extLst>
      <p:ext uri="{BB962C8B-B14F-4D97-AF65-F5344CB8AC3E}">
        <p14:creationId xmlns:p14="http://schemas.microsoft.com/office/powerpoint/2010/main" val="4048856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28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5" y="2843316"/>
            <a:ext cx="5548105" cy="378343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for KBANK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13387-8EE5-4C6B-8AFB-AF2ED14362EB}"/>
              </a:ext>
            </a:extLst>
          </p:cNvPr>
          <p:cNvSpPr/>
          <p:nvPr/>
        </p:nvSpPr>
        <p:spPr>
          <a:xfrm>
            <a:off x="850333" y="4362725"/>
            <a:ext cx="2006711" cy="857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3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Phitchayarat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C3702-FA54-4E2F-A526-84FDAEFCEFA6}"/>
              </a:ext>
            </a:extLst>
          </p:cNvPr>
          <p:cNvSpPr/>
          <p:nvPr/>
        </p:nvSpPr>
        <p:spPr>
          <a:xfrm>
            <a:off x="450768" y="5571449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85THB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Goravit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9C79A0-BCA4-4182-920F-1C8BE1577332}"/>
              </a:ext>
            </a:extLst>
          </p:cNvPr>
          <p:cNvCxnSpPr/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CF1A2-A0B8-4EA9-82AA-1C8AA5B7CAF0}"/>
              </a:ext>
            </a:extLst>
          </p:cNvPr>
          <p:cNvSpPr/>
          <p:nvPr/>
        </p:nvSpPr>
        <p:spPr>
          <a:xfrm>
            <a:off x="3597834" y="4362725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Kittinan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09BD9B-E17F-414C-B647-AC994DD6CF6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164231" y="3976574"/>
            <a:ext cx="1436959" cy="386151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A43C1-BBC0-4F55-AE05-4A3A367B457E}"/>
              </a:ext>
            </a:extLst>
          </p:cNvPr>
          <p:cNvSpPr/>
          <p:nvPr/>
        </p:nvSpPr>
        <p:spPr>
          <a:xfrm>
            <a:off x="2297890" y="3008205"/>
            <a:ext cx="173268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@ 100THB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6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Waritthon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38C54E-7D9B-4901-9AF0-DB7B73347BF5}"/>
              </a:ext>
            </a:extLst>
          </p:cNvPr>
          <p:cNvCxnSpPr>
            <a:cxnSpLocks/>
          </p:cNvCxnSpPr>
          <p:nvPr/>
        </p:nvCxnSpPr>
        <p:spPr>
          <a:xfrm flipV="1">
            <a:off x="1229407" y="5220306"/>
            <a:ext cx="585827" cy="351144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8E833F2-A561-445B-96C9-5560FE933E12}"/>
              </a:ext>
            </a:extLst>
          </p:cNvPr>
          <p:cNvSpPr/>
          <p:nvPr/>
        </p:nvSpPr>
        <p:spPr>
          <a:xfrm>
            <a:off x="2252510" y="5571448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7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Parinya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2B6022-5E49-4725-903D-09ED92B3236B}"/>
              </a:ext>
            </a:extLst>
          </p:cNvPr>
          <p:cNvCxnSpPr>
            <a:cxnSpLocks/>
          </p:cNvCxnSpPr>
          <p:nvPr/>
        </p:nvCxnSpPr>
        <p:spPr>
          <a:xfrm flipH="1" flipV="1">
            <a:off x="2252510" y="5229324"/>
            <a:ext cx="460136" cy="28781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9B0DE56-49B3-4018-895F-7174B2B85C15}"/>
              </a:ext>
            </a:extLst>
          </p:cNvPr>
          <p:cNvSpPr/>
          <p:nvPr/>
        </p:nvSpPr>
        <p:spPr>
          <a:xfrm>
            <a:off x="331995" y="1648885"/>
            <a:ext cx="6228197" cy="369332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(“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Apichart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“KBANK", 6, 85);</a:t>
            </a:r>
          </a:p>
        </p:txBody>
      </p:sp>
      <p:sp>
        <p:nvSpPr>
          <p:cNvPr id="27" name="Star: 7 Points 26">
            <a:extLst>
              <a:ext uri="{FF2B5EF4-FFF2-40B4-BE49-F238E27FC236}">
                <a16:creationId xmlns:a16="http://schemas.microsoft.com/office/drawing/2014/main" id="{3AD9711D-FE76-403E-BCEC-F356F13F2CF4}"/>
              </a:ext>
            </a:extLst>
          </p:cNvPr>
          <p:cNvSpPr/>
          <p:nvPr/>
        </p:nvSpPr>
        <p:spPr>
          <a:xfrm>
            <a:off x="7297889" y="1218832"/>
            <a:ext cx="1623627" cy="1200839"/>
          </a:xfrm>
          <a:prstGeom prst="star7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6EA8D4-43C8-407C-A5AE-B9F0F2BF4577}"/>
              </a:ext>
            </a:extLst>
          </p:cNvPr>
          <p:cNvSpPr txBox="1"/>
          <p:nvPr/>
        </p:nvSpPr>
        <p:spPr>
          <a:xfrm>
            <a:off x="5938422" y="3005812"/>
            <a:ext cx="3464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 KBANK from </a:t>
            </a:r>
            <a:r>
              <a:rPr lang="en-US" sz="1400" b="1" dirty="0" err="1"/>
              <a:t>Apichart</a:t>
            </a:r>
            <a:r>
              <a:rPr lang="en-US" sz="1400" b="1" dirty="0"/>
              <a:t> to </a:t>
            </a:r>
            <a:r>
              <a:rPr lang="en-US" sz="1400" b="1" dirty="0" err="1"/>
              <a:t>Waritthon</a:t>
            </a:r>
            <a:endParaRPr lang="en-US" sz="1400" b="1" dirty="0"/>
          </a:p>
          <a:p>
            <a:r>
              <a:rPr lang="en-US" sz="1400" b="1" dirty="0"/>
              <a:t>100*2=200 from </a:t>
            </a:r>
            <a:r>
              <a:rPr lang="en-US" sz="1400" b="1" dirty="0" err="1"/>
              <a:t>Warritthon</a:t>
            </a:r>
            <a:r>
              <a:rPr lang="en-US" sz="1400" b="1" dirty="0"/>
              <a:t> to </a:t>
            </a:r>
            <a:r>
              <a:rPr lang="en-US" sz="1400" b="1" dirty="0" err="1"/>
              <a:t>Apichart</a:t>
            </a:r>
            <a:endParaRPr 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8B7C67-2E07-4AA3-B41E-4AB5FA10232B}"/>
              </a:ext>
            </a:extLst>
          </p:cNvPr>
          <p:cNvSpPr txBox="1"/>
          <p:nvPr/>
        </p:nvSpPr>
        <p:spPr>
          <a:xfrm>
            <a:off x="6004590" y="5120349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Now Pop!!!</a:t>
            </a:r>
          </a:p>
        </p:txBody>
      </p:sp>
    </p:spTree>
    <p:extLst>
      <p:ext uri="{BB962C8B-B14F-4D97-AF65-F5344CB8AC3E}">
        <p14:creationId xmlns:p14="http://schemas.microsoft.com/office/powerpoint/2010/main" val="1921581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29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5" y="2843316"/>
            <a:ext cx="5548105" cy="378343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for KBANK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13387-8EE5-4C6B-8AFB-AF2ED14362EB}"/>
              </a:ext>
            </a:extLst>
          </p:cNvPr>
          <p:cNvSpPr/>
          <p:nvPr/>
        </p:nvSpPr>
        <p:spPr>
          <a:xfrm>
            <a:off x="850333" y="4362725"/>
            <a:ext cx="2006711" cy="857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3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Phitchayarat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C3702-FA54-4E2F-A526-84FDAEFCEFA6}"/>
              </a:ext>
            </a:extLst>
          </p:cNvPr>
          <p:cNvSpPr/>
          <p:nvPr/>
        </p:nvSpPr>
        <p:spPr>
          <a:xfrm>
            <a:off x="450768" y="5571449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85THB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Goravit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9C79A0-BCA4-4182-920F-1C8BE1577332}"/>
              </a:ext>
            </a:extLst>
          </p:cNvPr>
          <p:cNvCxnSpPr/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CF1A2-A0B8-4EA9-82AA-1C8AA5B7CAF0}"/>
              </a:ext>
            </a:extLst>
          </p:cNvPr>
          <p:cNvSpPr/>
          <p:nvPr/>
        </p:nvSpPr>
        <p:spPr>
          <a:xfrm>
            <a:off x="3597834" y="4362725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Kittinan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09BD9B-E17F-414C-B647-AC994DD6CF6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164231" y="3976574"/>
            <a:ext cx="1436959" cy="386151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38C54E-7D9B-4901-9AF0-DB7B73347BF5}"/>
              </a:ext>
            </a:extLst>
          </p:cNvPr>
          <p:cNvCxnSpPr>
            <a:cxnSpLocks/>
          </p:cNvCxnSpPr>
          <p:nvPr/>
        </p:nvCxnSpPr>
        <p:spPr>
          <a:xfrm flipV="1">
            <a:off x="1229407" y="5220306"/>
            <a:ext cx="585827" cy="351144"/>
          </a:xfrm>
          <a:prstGeom prst="line">
            <a:avLst/>
          </a:prstGeom>
          <a:ln w="57150"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8E833F2-A561-445B-96C9-5560FE933E12}"/>
              </a:ext>
            </a:extLst>
          </p:cNvPr>
          <p:cNvSpPr/>
          <p:nvPr/>
        </p:nvSpPr>
        <p:spPr>
          <a:xfrm>
            <a:off x="2339560" y="3028619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7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Parinya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B0DE56-49B3-4018-895F-7174B2B85C15}"/>
              </a:ext>
            </a:extLst>
          </p:cNvPr>
          <p:cNvSpPr/>
          <p:nvPr/>
        </p:nvSpPr>
        <p:spPr>
          <a:xfrm>
            <a:off x="331995" y="1648885"/>
            <a:ext cx="6228197" cy="369332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(“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Apichart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“KBANK", 6, 85);</a:t>
            </a:r>
          </a:p>
        </p:txBody>
      </p:sp>
      <p:sp>
        <p:nvSpPr>
          <p:cNvPr id="27" name="Star: 7 Points 26">
            <a:extLst>
              <a:ext uri="{FF2B5EF4-FFF2-40B4-BE49-F238E27FC236}">
                <a16:creationId xmlns:a16="http://schemas.microsoft.com/office/drawing/2014/main" id="{3AD9711D-FE76-403E-BCEC-F356F13F2CF4}"/>
              </a:ext>
            </a:extLst>
          </p:cNvPr>
          <p:cNvSpPr/>
          <p:nvPr/>
        </p:nvSpPr>
        <p:spPr>
          <a:xfrm>
            <a:off x="7297889" y="1218832"/>
            <a:ext cx="1623627" cy="1200839"/>
          </a:xfrm>
          <a:prstGeom prst="star7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0CB883-205B-4CBE-BEEB-DF5C24A7D212}"/>
              </a:ext>
            </a:extLst>
          </p:cNvPr>
          <p:cNvSpPr txBox="1"/>
          <p:nvPr/>
        </p:nvSpPr>
        <p:spPr>
          <a:xfrm>
            <a:off x="5945595" y="4004223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4 shares remaining</a:t>
            </a:r>
          </a:p>
        </p:txBody>
      </p:sp>
    </p:spTree>
    <p:extLst>
      <p:ext uri="{BB962C8B-B14F-4D97-AF65-F5344CB8AC3E}">
        <p14:creationId xmlns:p14="http://schemas.microsoft.com/office/powerpoint/2010/main" val="193421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39C8-E4D5-44B2-A6E9-B9F48DE6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node has higher Priority?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7139B-8737-4A9E-9680-6631DFA7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AEDCA-E00B-477E-B987-36ED163107EF}"/>
              </a:ext>
            </a:extLst>
          </p:cNvPr>
          <p:cNvSpPr/>
          <p:nvPr/>
        </p:nvSpPr>
        <p:spPr>
          <a:xfrm>
            <a:off x="897622" y="2114026"/>
            <a:ext cx="8162488" cy="3783435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C5FB05-76D1-450E-A156-4EAC161505E6}"/>
              </a:ext>
            </a:extLst>
          </p:cNvPr>
          <p:cNvSpPr txBox="1"/>
          <p:nvPr/>
        </p:nvSpPr>
        <p:spPr>
          <a:xfrm>
            <a:off x="897622" y="1690382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177E7F-DB0A-450E-9E8D-27C083D39673}"/>
              </a:ext>
            </a:extLst>
          </p:cNvPr>
          <p:cNvSpPr/>
          <p:nvPr/>
        </p:nvSpPr>
        <p:spPr>
          <a:xfrm>
            <a:off x="1440292" y="2843868"/>
            <a:ext cx="2508308" cy="2323750"/>
          </a:xfrm>
          <a:prstGeom prst="ellipse">
            <a:avLst/>
          </a:prstGeom>
          <a:solidFill>
            <a:srgbClr val="E2B968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(Price, Time)</a:t>
            </a: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(30, 20)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79059C-BA35-445A-8265-DC72646C8671}"/>
              </a:ext>
            </a:extLst>
          </p:cNvPr>
          <p:cNvSpPr/>
          <p:nvPr/>
        </p:nvSpPr>
        <p:spPr>
          <a:xfrm>
            <a:off x="5916063" y="2843868"/>
            <a:ext cx="2508308" cy="232375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(Price, Time)</a:t>
            </a:r>
          </a:p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(20, 30)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681620-1E20-4C42-8AF3-5F0CBA995E26}"/>
              </a:ext>
            </a:extLst>
          </p:cNvPr>
          <p:cNvSpPr txBox="1"/>
          <p:nvPr/>
        </p:nvSpPr>
        <p:spPr>
          <a:xfrm>
            <a:off x="4445375" y="3288484"/>
            <a:ext cx="9311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39625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30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5" y="2843316"/>
            <a:ext cx="5548105" cy="378343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for KBANK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13387-8EE5-4C6B-8AFB-AF2ED14362EB}"/>
              </a:ext>
            </a:extLst>
          </p:cNvPr>
          <p:cNvSpPr/>
          <p:nvPr/>
        </p:nvSpPr>
        <p:spPr>
          <a:xfrm>
            <a:off x="2198520" y="3118993"/>
            <a:ext cx="2006711" cy="857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3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Phitchayarat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C3702-FA54-4E2F-A526-84FDAEFCEFA6}"/>
              </a:ext>
            </a:extLst>
          </p:cNvPr>
          <p:cNvSpPr/>
          <p:nvPr/>
        </p:nvSpPr>
        <p:spPr>
          <a:xfrm>
            <a:off x="1060650" y="4362725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85THB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Goravit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9C79A0-BCA4-4182-920F-1C8BE1577332}"/>
              </a:ext>
            </a:extLst>
          </p:cNvPr>
          <p:cNvCxnSpPr/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CF1A2-A0B8-4EA9-82AA-1C8AA5B7CAF0}"/>
              </a:ext>
            </a:extLst>
          </p:cNvPr>
          <p:cNvSpPr/>
          <p:nvPr/>
        </p:nvSpPr>
        <p:spPr>
          <a:xfrm>
            <a:off x="3597834" y="4362725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Kittinan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09BD9B-E17F-414C-B647-AC994DD6CF6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164231" y="3976574"/>
            <a:ext cx="1436959" cy="386151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38C54E-7D9B-4901-9AF0-DB7B73347BF5}"/>
              </a:ext>
            </a:extLst>
          </p:cNvPr>
          <p:cNvCxnSpPr>
            <a:cxnSpLocks/>
          </p:cNvCxnSpPr>
          <p:nvPr/>
        </p:nvCxnSpPr>
        <p:spPr>
          <a:xfrm flipV="1">
            <a:off x="1229407" y="5305202"/>
            <a:ext cx="442594" cy="266248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8E833F2-A561-445B-96C9-5560FE933E12}"/>
              </a:ext>
            </a:extLst>
          </p:cNvPr>
          <p:cNvSpPr/>
          <p:nvPr/>
        </p:nvSpPr>
        <p:spPr>
          <a:xfrm>
            <a:off x="404736" y="5610013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7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Parinya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B0DE56-49B3-4018-895F-7174B2B85C15}"/>
              </a:ext>
            </a:extLst>
          </p:cNvPr>
          <p:cNvSpPr/>
          <p:nvPr/>
        </p:nvSpPr>
        <p:spPr>
          <a:xfrm>
            <a:off x="331995" y="1648885"/>
            <a:ext cx="6228197" cy="369332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(“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Apichart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“KBANK", 6, 85);</a:t>
            </a:r>
          </a:p>
        </p:txBody>
      </p:sp>
      <p:sp>
        <p:nvSpPr>
          <p:cNvPr id="27" name="Star: 7 Points 26">
            <a:extLst>
              <a:ext uri="{FF2B5EF4-FFF2-40B4-BE49-F238E27FC236}">
                <a16:creationId xmlns:a16="http://schemas.microsoft.com/office/drawing/2014/main" id="{3AD9711D-FE76-403E-BCEC-F356F13F2CF4}"/>
              </a:ext>
            </a:extLst>
          </p:cNvPr>
          <p:cNvSpPr/>
          <p:nvPr/>
        </p:nvSpPr>
        <p:spPr>
          <a:xfrm>
            <a:off x="7297889" y="1218832"/>
            <a:ext cx="1623627" cy="1200839"/>
          </a:xfrm>
          <a:prstGeom prst="star7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2C3895-A554-46B4-8884-EE3E86211594}"/>
              </a:ext>
            </a:extLst>
          </p:cNvPr>
          <p:cNvSpPr txBox="1"/>
          <p:nvPr/>
        </p:nvSpPr>
        <p:spPr>
          <a:xfrm>
            <a:off x="5945595" y="4004223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 shares remaining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57EA51-F31D-4F7F-9321-50637417E738}"/>
              </a:ext>
            </a:extLst>
          </p:cNvPr>
          <p:cNvSpPr txBox="1"/>
          <p:nvPr/>
        </p:nvSpPr>
        <p:spPr>
          <a:xfrm>
            <a:off x="6004590" y="5120349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Now Pop!!!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81B78E-8CEA-4045-9618-196A96D5289E}"/>
              </a:ext>
            </a:extLst>
          </p:cNvPr>
          <p:cNvSpPr txBox="1"/>
          <p:nvPr/>
        </p:nvSpPr>
        <p:spPr>
          <a:xfrm>
            <a:off x="5938422" y="3005812"/>
            <a:ext cx="3586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 KBANK from </a:t>
            </a:r>
            <a:r>
              <a:rPr lang="en-US" sz="1400" b="1" dirty="0" err="1"/>
              <a:t>Apichart</a:t>
            </a:r>
            <a:r>
              <a:rPr lang="en-US" sz="1400" b="1" dirty="0"/>
              <a:t> to </a:t>
            </a:r>
            <a:r>
              <a:rPr lang="en-US" sz="1400" b="1" dirty="0" err="1"/>
              <a:t>Phitchayarat</a:t>
            </a:r>
            <a:endParaRPr lang="en-US" sz="1400" b="1" dirty="0"/>
          </a:p>
          <a:p>
            <a:r>
              <a:rPr lang="en-US" sz="1400" b="1" dirty="0"/>
              <a:t>90*2=180 from </a:t>
            </a:r>
            <a:r>
              <a:rPr lang="en-US" sz="1400" b="1" dirty="0" err="1"/>
              <a:t>Phitchayarat</a:t>
            </a:r>
            <a:r>
              <a:rPr lang="en-US" sz="1400" b="1" dirty="0"/>
              <a:t> to </a:t>
            </a:r>
            <a:r>
              <a:rPr lang="en-US" sz="1400" b="1" dirty="0" err="1"/>
              <a:t>Apichart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89299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31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5" y="2843316"/>
            <a:ext cx="5548105" cy="378343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for KBANK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C3702-FA54-4E2F-A526-84FDAEFCEFA6}"/>
              </a:ext>
            </a:extLst>
          </p:cNvPr>
          <p:cNvSpPr/>
          <p:nvPr/>
        </p:nvSpPr>
        <p:spPr>
          <a:xfrm>
            <a:off x="1060650" y="4362725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85THB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Goravit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9C79A0-BCA4-4182-920F-1C8BE1577332}"/>
              </a:ext>
            </a:extLst>
          </p:cNvPr>
          <p:cNvCxnSpPr/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CF1A2-A0B8-4EA9-82AA-1C8AA5B7CAF0}"/>
              </a:ext>
            </a:extLst>
          </p:cNvPr>
          <p:cNvSpPr/>
          <p:nvPr/>
        </p:nvSpPr>
        <p:spPr>
          <a:xfrm>
            <a:off x="3597834" y="4362725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Kittinan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09BD9B-E17F-414C-B647-AC994DD6CF6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164231" y="3976574"/>
            <a:ext cx="1436959" cy="386151"/>
          </a:xfrm>
          <a:prstGeom prst="line">
            <a:avLst/>
          </a:prstGeom>
          <a:ln w="57150"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8E833F2-A561-445B-96C9-5560FE933E12}"/>
              </a:ext>
            </a:extLst>
          </p:cNvPr>
          <p:cNvSpPr/>
          <p:nvPr/>
        </p:nvSpPr>
        <p:spPr>
          <a:xfrm>
            <a:off x="2397882" y="3028619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7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Parinya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B0DE56-49B3-4018-895F-7174B2B85C15}"/>
              </a:ext>
            </a:extLst>
          </p:cNvPr>
          <p:cNvSpPr/>
          <p:nvPr/>
        </p:nvSpPr>
        <p:spPr>
          <a:xfrm>
            <a:off x="331995" y="1648885"/>
            <a:ext cx="6228197" cy="369332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(“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Apichart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“KBANK", 6, 85);</a:t>
            </a:r>
          </a:p>
        </p:txBody>
      </p:sp>
      <p:sp>
        <p:nvSpPr>
          <p:cNvPr id="27" name="Star: 7 Points 26">
            <a:extLst>
              <a:ext uri="{FF2B5EF4-FFF2-40B4-BE49-F238E27FC236}">
                <a16:creationId xmlns:a16="http://schemas.microsoft.com/office/drawing/2014/main" id="{3AD9711D-FE76-403E-BCEC-F356F13F2CF4}"/>
              </a:ext>
            </a:extLst>
          </p:cNvPr>
          <p:cNvSpPr/>
          <p:nvPr/>
        </p:nvSpPr>
        <p:spPr>
          <a:xfrm>
            <a:off x="7297889" y="1218832"/>
            <a:ext cx="1623627" cy="1200839"/>
          </a:xfrm>
          <a:prstGeom prst="star7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2C3895-A554-46B4-8884-EE3E86211594}"/>
              </a:ext>
            </a:extLst>
          </p:cNvPr>
          <p:cNvSpPr txBox="1"/>
          <p:nvPr/>
        </p:nvSpPr>
        <p:spPr>
          <a:xfrm>
            <a:off x="5945595" y="4004223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 shares remaining</a:t>
            </a:r>
          </a:p>
        </p:txBody>
      </p:sp>
    </p:spTree>
    <p:extLst>
      <p:ext uri="{BB962C8B-B14F-4D97-AF65-F5344CB8AC3E}">
        <p14:creationId xmlns:p14="http://schemas.microsoft.com/office/powerpoint/2010/main" val="1540791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32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5" y="2843316"/>
            <a:ext cx="5548105" cy="378343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for KBANK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C3702-FA54-4E2F-A526-84FDAEFCEFA6}"/>
              </a:ext>
            </a:extLst>
          </p:cNvPr>
          <p:cNvSpPr/>
          <p:nvPr/>
        </p:nvSpPr>
        <p:spPr>
          <a:xfrm>
            <a:off x="1060650" y="4362725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85THB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Goravit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9C79A0-BCA4-4182-920F-1C8BE1577332}"/>
              </a:ext>
            </a:extLst>
          </p:cNvPr>
          <p:cNvCxnSpPr/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CF1A2-A0B8-4EA9-82AA-1C8AA5B7CAF0}"/>
              </a:ext>
            </a:extLst>
          </p:cNvPr>
          <p:cNvSpPr/>
          <p:nvPr/>
        </p:nvSpPr>
        <p:spPr>
          <a:xfrm>
            <a:off x="2152422" y="3024110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Kittinan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09BD9B-E17F-414C-B647-AC994DD6CF63}"/>
              </a:ext>
            </a:extLst>
          </p:cNvPr>
          <p:cNvCxnSpPr>
            <a:cxnSpLocks/>
          </p:cNvCxnSpPr>
          <p:nvPr/>
        </p:nvCxnSpPr>
        <p:spPr>
          <a:xfrm flipH="1" flipV="1">
            <a:off x="3155778" y="3976574"/>
            <a:ext cx="1436959" cy="386151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8E833F2-A561-445B-96C9-5560FE933E12}"/>
              </a:ext>
            </a:extLst>
          </p:cNvPr>
          <p:cNvSpPr/>
          <p:nvPr/>
        </p:nvSpPr>
        <p:spPr>
          <a:xfrm>
            <a:off x="3659847" y="4362724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7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Parinya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B0DE56-49B3-4018-895F-7174B2B85C15}"/>
              </a:ext>
            </a:extLst>
          </p:cNvPr>
          <p:cNvSpPr/>
          <p:nvPr/>
        </p:nvSpPr>
        <p:spPr>
          <a:xfrm>
            <a:off x="331995" y="1648885"/>
            <a:ext cx="6228197" cy="369332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(“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Apichart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“KBANK", 6, 85);</a:t>
            </a:r>
          </a:p>
        </p:txBody>
      </p:sp>
      <p:sp>
        <p:nvSpPr>
          <p:cNvPr id="27" name="Star: 7 Points 26">
            <a:extLst>
              <a:ext uri="{FF2B5EF4-FFF2-40B4-BE49-F238E27FC236}">
                <a16:creationId xmlns:a16="http://schemas.microsoft.com/office/drawing/2014/main" id="{3AD9711D-FE76-403E-BCEC-F356F13F2CF4}"/>
              </a:ext>
            </a:extLst>
          </p:cNvPr>
          <p:cNvSpPr/>
          <p:nvPr/>
        </p:nvSpPr>
        <p:spPr>
          <a:xfrm>
            <a:off x="7297889" y="1218832"/>
            <a:ext cx="1623627" cy="1200839"/>
          </a:xfrm>
          <a:prstGeom prst="star7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2C3895-A554-46B4-8884-EE3E86211594}"/>
              </a:ext>
            </a:extLst>
          </p:cNvPr>
          <p:cNvSpPr txBox="1"/>
          <p:nvPr/>
        </p:nvSpPr>
        <p:spPr>
          <a:xfrm>
            <a:off x="5945595" y="4004223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 shares remaining</a:t>
            </a:r>
          </a:p>
        </p:txBody>
      </p:sp>
    </p:spTree>
    <p:extLst>
      <p:ext uri="{BB962C8B-B14F-4D97-AF65-F5344CB8AC3E}">
        <p14:creationId xmlns:p14="http://schemas.microsoft.com/office/powerpoint/2010/main" val="852668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DC6-4980-47B7-BE9B-8FFE258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 Submission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33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2EC3-1A57-4762-AE0A-18ED920993AC}"/>
              </a:ext>
            </a:extLst>
          </p:cNvPr>
          <p:cNvSpPr/>
          <p:nvPr/>
        </p:nvSpPr>
        <p:spPr>
          <a:xfrm>
            <a:off x="331995" y="2843316"/>
            <a:ext cx="5548105" cy="378343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2419672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for KBANK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C3702-FA54-4E2F-A526-84FDAEFCEFA6}"/>
              </a:ext>
            </a:extLst>
          </p:cNvPr>
          <p:cNvSpPr/>
          <p:nvPr/>
        </p:nvSpPr>
        <p:spPr>
          <a:xfrm>
            <a:off x="1060650" y="4362725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85THB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Goravit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9C79A0-BCA4-4182-920F-1C8BE1577332}"/>
              </a:ext>
            </a:extLst>
          </p:cNvPr>
          <p:cNvCxnSpPr/>
          <p:nvPr/>
        </p:nvCxnSpPr>
        <p:spPr>
          <a:xfrm flipV="1">
            <a:off x="1915669" y="3976574"/>
            <a:ext cx="1248562" cy="377133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CF1A2-A0B8-4EA9-82AA-1C8AA5B7CAF0}"/>
              </a:ext>
            </a:extLst>
          </p:cNvPr>
          <p:cNvSpPr/>
          <p:nvPr/>
        </p:nvSpPr>
        <p:spPr>
          <a:xfrm>
            <a:off x="2152422" y="3024110"/>
            <a:ext cx="2006711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90THB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Kittinan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09BD9B-E17F-414C-B647-AC994DD6CF63}"/>
              </a:ext>
            </a:extLst>
          </p:cNvPr>
          <p:cNvCxnSpPr>
            <a:cxnSpLocks/>
          </p:cNvCxnSpPr>
          <p:nvPr/>
        </p:nvCxnSpPr>
        <p:spPr>
          <a:xfrm flipH="1" flipV="1">
            <a:off x="3155778" y="3976574"/>
            <a:ext cx="1436959" cy="386151"/>
          </a:xfrm>
          <a:prstGeom prst="line">
            <a:avLst/>
          </a:prstGeom>
          <a:ln w="57150">
            <a:prstDash val="soli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8E833F2-A561-445B-96C9-5560FE933E12}"/>
              </a:ext>
            </a:extLst>
          </p:cNvPr>
          <p:cNvSpPr/>
          <p:nvPr/>
        </p:nvSpPr>
        <p:spPr>
          <a:xfrm>
            <a:off x="3659847" y="4362724"/>
            <a:ext cx="1649342" cy="94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@ 80THB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timestamp = 7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Parinya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B0DE56-49B3-4018-895F-7174B2B85C15}"/>
              </a:ext>
            </a:extLst>
          </p:cNvPr>
          <p:cNvSpPr/>
          <p:nvPr/>
        </p:nvSpPr>
        <p:spPr>
          <a:xfrm>
            <a:off x="331995" y="1648885"/>
            <a:ext cx="6228197" cy="369332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(“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Apichart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“KBANK", 6, 85);</a:t>
            </a:r>
          </a:p>
        </p:txBody>
      </p:sp>
      <p:sp>
        <p:nvSpPr>
          <p:cNvPr id="27" name="Star: 7 Points 26">
            <a:extLst>
              <a:ext uri="{FF2B5EF4-FFF2-40B4-BE49-F238E27FC236}">
                <a16:creationId xmlns:a16="http://schemas.microsoft.com/office/drawing/2014/main" id="{3AD9711D-FE76-403E-BCEC-F356F13F2CF4}"/>
              </a:ext>
            </a:extLst>
          </p:cNvPr>
          <p:cNvSpPr/>
          <p:nvPr/>
        </p:nvSpPr>
        <p:spPr>
          <a:xfrm>
            <a:off x="7297889" y="1218832"/>
            <a:ext cx="1623627" cy="1200839"/>
          </a:xfrm>
          <a:prstGeom prst="star7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2C3895-A554-46B4-8884-EE3E86211594}"/>
              </a:ext>
            </a:extLst>
          </p:cNvPr>
          <p:cNvSpPr txBox="1"/>
          <p:nvPr/>
        </p:nvSpPr>
        <p:spPr>
          <a:xfrm>
            <a:off x="5945595" y="4004223"/>
            <a:ext cx="18213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 shares remaining</a:t>
            </a:r>
          </a:p>
          <a:p>
            <a:endParaRPr lang="en-US" sz="1400" b="1" dirty="0"/>
          </a:p>
          <a:p>
            <a:r>
              <a:rPr lang="en-US" sz="1400" b="1" dirty="0"/>
              <a:t>Just Update</a:t>
            </a:r>
          </a:p>
          <a:p>
            <a:r>
              <a:rPr lang="en-US" sz="1400" b="1" dirty="0"/>
              <a:t>Do not pop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EF0A5D-3F3D-486F-8CAF-831C37DCBCE9}"/>
              </a:ext>
            </a:extLst>
          </p:cNvPr>
          <p:cNvSpPr txBox="1"/>
          <p:nvPr/>
        </p:nvSpPr>
        <p:spPr>
          <a:xfrm>
            <a:off x="5938422" y="3005812"/>
            <a:ext cx="3124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 KBANK from </a:t>
            </a:r>
            <a:r>
              <a:rPr lang="en-US" sz="1400" b="1" dirty="0" err="1"/>
              <a:t>Apichart</a:t>
            </a:r>
            <a:r>
              <a:rPr lang="en-US" sz="1400" b="1" dirty="0"/>
              <a:t> to </a:t>
            </a:r>
            <a:r>
              <a:rPr lang="en-US" sz="1400" b="1" dirty="0" err="1"/>
              <a:t>Kittinan</a:t>
            </a:r>
            <a:endParaRPr lang="en-US" sz="1400" b="1" dirty="0"/>
          </a:p>
          <a:p>
            <a:r>
              <a:rPr lang="en-US" sz="1400" b="1" dirty="0"/>
              <a:t>90*2=180 from </a:t>
            </a:r>
            <a:r>
              <a:rPr lang="en-US" sz="1400" b="1" dirty="0" err="1"/>
              <a:t>Kittinan</a:t>
            </a:r>
            <a:r>
              <a:rPr lang="en-US" sz="1400" b="1" dirty="0"/>
              <a:t> to </a:t>
            </a:r>
            <a:r>
              <a:rPr lang="en-US" sz="1400" b="1" dirty="0" err="1"/>
              <a:t>Apichart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14062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2D89-B88A-41F9-AC89-80E49C108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892" y="1935882"/>
            <a:ext cx="6222215" cy="2986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Multiple Submissions</a:t>
            </a:r>
          </a:p>
          <a:p>
            <a:pPr marL="0" indent="0" algn="ctr">
              <a:buNone/>
            </a:pPr>
            <a:r>
              <a:rPr lang="en-US" sz="4800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EBCC8-611F-4776-9AD6-D368D5D2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23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35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5BE23-3EF6-4DD9-BA32-E470DF8A9D80}"/>
              </a:ext>
            </a:extLst>
          </p:cNvPr>
          <p:cNvSpPr txBox="1"/>
          <p:nvPr/>
        </p:nvSpPr>
        <p:spPr>
          <a:xfrm>
            <a:off x="331994" y="1959885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13387-8EE5-4C6B-8AFB-AF2ED14362EB}"/>
              </a:ext>
            </a:extLst>
          </p:cNvPr>
          <p:cNvSpPr/>
          <p:nvPr/>
        </p:nvSpPr>
        <p:spPr>
          <a:xfrm>
            <a:off x="850231" y="2554870"/>
            <a:ext cx="1185614" cy="69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350 [8]</a:t>
            </a:r>
          </a:p>
          <a:p>
            <a:pPr algn="ctr"/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B0DE56-49B3-4018-895F-7174B2B85C15}"/>
              </a:ext>
            </a:extLst>
          </p:cNvPr>
          <p:cNvSpPr/>
          <p:nvPr/>
        </p:nvSpPr>
        <p:spPr>
          <a:xfrm>
            <a:off x="331994" y="391043"/>
            <a:ext cx="6228197" cy="91439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market.submitSellOrder("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Thaneat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3, 350);</a:t>
            </a:r>
          </a:p>
          <a:p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market.submitSellOrder("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Thaneat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3, 360);</a:t>
            </a:r>
          </a:p>
          <a:p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market.submitSellOrder("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Thaneat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4, 370);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B69972-4ECA-410E-B2DD-5CA87B0786DB}"/>
              </a:ext>
            </a:extLst>
          </p:cNvPr>
          <p:cNvCxnSpPr>
            <a:cxnSpLocks/>
          </p:cNvCxnSpPr>
          <p:nvPr/>
        </p:nvCxnSpPr>
        <p:spPr>
          <a:xfrm>
            <a:off x="2886075" y="1852967"/>
            <a:ext cx="0" cy="3995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8E38F-66B9-4701-A35F-DA1DFF5E5948}"/>
              </a:ext>
            </a:extLst>
          </p:cNvPr>
          <p:cNvSpPr/>
          <p:nvPr/>
        </p:nvSpPr>
        <p:spPr>
          <a:xfrm>
            <a:off x="3095625" y="3385785"/>
            <a:ext cx="1185614" cy="69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[9]</a:t>
            </a:r>
          </a:p>
          <a:p>
            <a:pPr algn="ctr"/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D8163C-4CE0-4C77-8136-A33B8D5812B0}"/>
              </a:ext>
            </a:extLst>
          </p:cNvPr>
          <p:cNvSpPr/>
          <p:nvPr/>
        </p:nvSpPr>
        <p:spPr>
          <a:xfrm>
            <a:off x="3688432" y="2554870"/>
            <a:ext cx="1185614" cy="69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350 [8]</a:t>
            </a:r>
          </a:p>
          <a:p>
            <a:pPr algn="ctr"/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4C8733-A5BC-4041-A0EC-CC72F56B149C}"/>
              </a:ext>
            </a:extLst>
          </p:cNvPr>
          <p:cNvCxnSpPr>
            <a:cxnSpLocks/>
          </p:cNvCxnSpPr>
          <p:nvPr/>
        </p:nvCxnSpPr>
        <p:spPr>
          <a:xfrm>
            <a:off x="5981700" y="1852967"/>
            <a:ext cx="0" cy="3995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7423C26-8F21-4CFC-AA9D-16EE64DCB023}"/>
              </a:ext>
            </a:extLst>
          </p:cNvPr>
          <p:cNvSpPr/>
          <p:nvPr/>
        </p:nvSpPr>
        <p:spPr>
          <a:xfrm>
            <a:off x="7818156" y="3385785"/>
            <a:ext cx="1259169" cy="69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3C9922-CDE2-4AA2-B178-0EB5861FFB7E}"/>
              </a:ext>
            </a:extLst>
          </p:cNvPr>
          <p:cNvSpPr txBox="1"/>
          <p:nvPr/>
        </p:nvSpPr>
        <p:spPr>
          <a:xfrm>
            <a:off x="3072937" y="1959885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F37491-D0B5-4283-B862-6E0776959ECA}"/>
              </a:ext>
            </a:extLst>
          </p:cNvPr>
          <p:cNvSpPr txBox="1"/>
          <p:nvPr/>
        </p:nvSpPr>
        <p:spPr>
          <a:xfrm>
            <a:off x="6138624" y="196500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3C685C-1442-4371-81B4-D58FCA984065}"/>
              </a:ext>
            </a:extLst>
          </p:cNvPr>
          <p:cNvSpPr/>
          <p:nvPr/>
        </p:nvSpPr>
        <p:spPr>
          <a:xfrm>
            <a:off x="6379826" y="3385785"/>
            <a:ext cx="1185614" cy="69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[9]</a:t>
            </a:r>
          </a:p>
          <a:p>
            <a:pPr algn="ctr"/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F8AD9-A690-473C-9BF8-2A5582F223D5}"/>
              </a:ext>
            </a:extLst>
          </p:cNvPr>
          <p:cNvSpPr/>
          <p:nvPr/>
        </p:nvSpPr>
        <p:spPr>
          <a:xfrm>
            <a:off x="6972633" y="2554870"/>
            <a:ext cx="1185614" cy="69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350 [8]</a:t>
            </a:r>
          </a:p>
          <a:p>
            <a:pPr algn="ctr"/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BC04D6-E45E-4CCE-BF14-FEF14008CCEF}"/>
              </a:ext>
            </a:extLst>
          </p:cNvPr>
          <p:cNvSpPr/>
          <p:nvPr/>
        </p:nvSpPr>
        <p:spPr>
          <a:xfrm>
            <a:off x="5813311" y="6188126"/>
            <a:ext cx="40096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</a:rPr>
              <a:t>Next submission</a:t>
            </a:r>
          </a:p>
          <a:p>
            <a:r>
              <a:rPr lang="en-US" sz="1050" b="1" dirty="0">
                <a:latin typeface="Consolas" panose="020B0609020204030204" pitchFamily="49" charset="0"/>
              </a:rPr>
              <a:t>market.submitSellOrder("</a:t>
            </a:r>
            <a:r>
              <a:rPr lang="en-US" sz="1050" b="1" dirty="0" err="1">
                <a:latin typeface="Consolas" panose="020B0609020204030204" pitchFamily="49" charset="0"/>
              </a:rPr>
              <a:t>Peerawich</a:t>
            </a:r>
            <a:r>
              <a:rPr lang="en-US" sz="1050" b="1" dirty="0">
                <a:latin typeface="Consolas" panose="020B0609020204030204" pitchFamily="49" charset="0"/>
              </a:rPr>
              <a:t>", "PTT", 5, 355);</a:t>
            </a:r>
          </a:p>
        </p:txBody>
      </p:sp>
    </p:spTree>
    <p:extLst>
      <p:ext uri="{BB962C8B-B14F-4D97-AF65-F5344CB8AC3E}">
        <p14:creationId xmlns:p14="http://schemas.microsoft.com/office/powerpoint/2010/main" val="2903048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36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B0DE56-49B3-4018-895F-7174B2B85C15}"/>
              </a:ext>
            </a:extLst>
          </p:cNvPr>
          <p:cNvSpPr/>
          <p:nvPr/>
        </p:nvSpPr>
        <p:spPr>
          <a:xfrm>
            <a:off x="331994" y="391043"/>
            <a:ext cx="6228197" cy="91439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market.submitSellOrder("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Peerawich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5, 355);</a:t>
            </a:r>
          </a:p>
          <a:p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market.submitSellOrder("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Peerawich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5, 365);</a:t>
            </a:r>
          </a:p>
          <a:p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market.submitSellOrder("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Peerawich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5, 375);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423C26-8F21-4CFC-AA9D-16EE64DCB023}"/>
              </a:ext>
            </a:extLst>
          </p:cNvPr>
          <p:cNvSpPr/>
          <p:nvPr/>
        </p:nvSpPr>
        <p:spPr>
          <a:xfrm>
            <a:off x="1157147" y="2597978"/>
            <a:ext cx="924933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350 [8]</a:t>
            </a:r>
          </a:p>
          <a:p>
            <a:pPr algn="ctr"/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BBFEFB-C8FB-4CE1-B185-F6BCEF5A844D}"/>
              </a:ext>
            </a:extLst>
          </p:cNvPr>
          <p:cNvSpPr/>
          <p:nvPr/>
        </p:nvSpPr>
        <p:spPr>
          <a:xfrm>
            <a:off x="488250" y="3265589"/>
            <a:ext cx="96001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355 [11]</a:t>
            </a:r>
          </a:p>
          <a:p>
            <a:pPr algn="ctr"/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22D4DA-C17B-4D52-87DF-25F35907274D}"/>
              </a:ext>
            </a:extLst>
          </p:cNvPr>
          <p:cNvSpPr/>
          <p:nvPr/>
        </p:nvSpPr>
        <p:spPr>
          <a:xfrm>
            <a:off x="1831068" y="3265589"/>
            <a:ext cx="96000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F37491-D0B5-4283-B862-6E0776959ECA}"/>
              </a:ext>
            </a:extLst>
          </p:cNvPr>
          <p:cNvSpPr txBox="1"/>
          <p:nvPr/>
        </p:nvSpPr>
        <p:spPr>
          <a:xfrm>
            <a:off x="331994" y="167925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5F5B7D-F40F-4CE7-B843-96F38780B93C}"/>
              </a:ext>
            </a:extLst>
          </p:cNvPr>
          <p:cNvSpPr/>
          <p:nvPr/>
        </p:nvSpPr>
        <p:spPr>
          <a:xfrm>
            <a:off x="47138" y="3874895"/>
            <a:ext cx="960018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[9]</a:t>
            </a:r>
          </a:p>
          <a:p>
            <a:pPr algn="ctr"/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7A1C22-D47F-447C-9F51-D97E7B654024}"/>
              </a:ext>
            </a:extLst>
          </p:cNvPr>
          <p:cNvCxnSpPr>
            <a:cxnSpLocks/>
          </p:cNvCxnSpPr>
          <p:nvPr/>
        </p:nvCxnSpPr>
        <p:spPr>
          <a:xfrm>
            <a:off x="3093667" y="1757717"/>
            <a:ext cx="0" cy="3995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A4EC0C-7E70-497C-B4DE-6188A17B66DD}"/>
              </a:ext>
            </a:extLst>
          </p:cNvPr>
          <p:cNvCxnSpPr>
            <a:cxnSpLocks/>
          </p:cNvCxnSpPr>
          <p:nvPr/>
        </p:nvCxnSpPr>
        <p:spPr>
          <a:xfrm>
            <a:off x="6246442" y="1635964"/>
            <a:ext cx="0" cy="3995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40C9468-E5EF-4B51-830C-2BFC3F59BD85}"/>
              </a:ext>
            </a:extLst>
          </p:cNvPr>
          <p:cNvSpPr/>
          <p:nvPr/>
        </p:nvSpPr>
        <p:spPr>
          <a:xfrm>
            <a:off x="4366541" y="2591930"/>
            <a:ext cx="924933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350 [8]</a:t>
            </a:r>
          </a:p>
          <a:p>
            <a:pPr algn="ctr"/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20AAAA-271A-4286-9B65-1B318F0A4DEB}"/>
              </a:ext>
            </a:extLst>
          </p:cNvPr>
          <p:cNvSpPr/>
          <p:nvPr/>
        </p:nvSpPr>
        <p:spPr>
          <a:xfrm>
            <a:off x="3697644" y="3259541"/>
            <a:ext cx="96001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355 [11]</a:t>
            </a:r>
          </a:p>
          <a:p>
            <a:pPr algn="ctr"/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9EEA4B-57D2-4638-9F3B-A54BD0FD7256}"/>
              </a:ext>
            </a:extLst>
          </p:cNvPr>
          <p:cNvSpPr/>
          <p:nvPr/>
        </p:nvSpPr>
        <p:spPr>
          <a:xfrm>
            <a:off x="5040462" y="3259541"/>
            <a:ext cx="96000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5035357-D223-44A2-AA6E-ABAB1AB950FA}"/>
              </a:ext>
            </a:extLst>
          </p:cNvPr>
          <p:cNvSpPr/>
          <p:nvPr/>
        </p:nvSpPr>
        <p:spPr>
          <a:xfrm>
            <a:off x="3256532" y="3868847"/>
            <a:ext cx="960018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[9]</a:t>
            </a:r>
          </a:p>
          <a:p>
            <a:pPr algn="ctr"/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48C88-D2DC-45C7-8792-AAB0913C43B7}"/>
              </a:ext>
            </a:extLst>
          </p:cNvPr>
          <p:cNvSpPr/>
          <p:nvPr/>
        </p:nvSpPr>
        <p:spPr>
          <a:xfrm>
            <a:off x="4271484" y="3868847"/>
            <a:ext cx="96001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365 [12]</a:t>
            </a:r>
          </a:p>
          <a:p>
            <a:pPr algn="ctr"/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D8E2EE-5040-4404-B0D2-74843CD4EDF7}"/>
              </a:ext>
            </a:extLst>
          </p:cNvPr>
          <p:cNvSpPr/>
          <p:nvPr/>
        </p:nvSpPr>
        <p:spPr>
          <a:xfrm>
            <a:off x="7981781" y="2588486"/>
            <a:ext cx="924933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350 [8]</a:t>
            </a:r>
          </a:p>
          <a:p>
            <a:pPr algn="ctr"/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FE81BC6-6FE0-4E7A-9E0A-8A40CDDEEC9A}"/>
              </a:ext>
            </a:extLst>
          </p:cNvPr>
          <p:cNvSpPr/>
          <p:nvPr/>
        </p:nvSpPr>
        <p:spPr>
          <a:xfrm>
            <a:off x="7042193" y="3256097"/>
            <a:ext cx="96001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355 [11]</a:t>
            </a:r>
          </a:p>
          <a:p>
            <a:pPr algn="ctr"/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51DB33-8FE7-48FE-85DE-C56450B3DA71}"/>
              </a:ext>
            </a:extLst>
          </p:cNvPr>
          <p:cNvSpPr/>
          <p:nvPr/>
        </p:nvSpPr>
        <p:spPr>
          <a:xfrm>
            <a:off x="8810028" y="3259541"/>
            <a:ext cx="96000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2D0634-D047-4ECD-AFF6-68C99B215224}"/>
              </a:ext>
            </a:extLst>
          </p:cNvPr>
          <p:cNvSpPr/>
          <p:nvPr/>
        </p:nvSpPr>
        <p:spPr>
          <a:xfrm>
            <a:off x="6328245" y="3865403"/>
            <a:ext cx="960018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[9]</a:t>
            </a:r>
          </a:p>
          <a:p>
            <a:pPr algn="ctr"/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4769A51-1E6D-4B19-956A-196116BBC89B}"/>
              </a:ext>
            </a:extLst>
          </p:cNvPr>
          <p:cNvSpPr/>
          <p:nvPr/>
        </p:nvSpPr>
        <p:spPr>
          <a:xfrm>
            <a:off x="7343197" y="3865403"/>
            <a:ext cx="96001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365 [12]</a:t>
            </a:r>
          </a:p>
          <a:p>
            <a:pPr algn="ctr"/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BD35345-4C83-4756-BFF8-014935E5881A}"/>
              </a:ext>
            </a:extLst>
          </p:cNvPr>
          <p:cNvSpPr/>
          <p:nvPr/>
        </p:nvSpPr>
        <p:spPr>
          <a:xfrm>
            <a:off x="8455608" y="3865403"/>
            <a:ext cx="96001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7FAD714-EBAF-4EBE-8DBE-07F26A6FEB6C}"/>
              </a:ext>
            </a:extLst>
          </p:cNvPr>
          <p:cNvSpPr/>
          <p:nvPr/>
        </p:nvSpPr>
        <p:spPr>
          <a:xfrm>
            <a:off x="5813311" y="6188126"/>
            <a:ext cx="40096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</a:rPr>
              <a:t>Next submission</a:t>
            </a:r>
          </a:p>
          <a:p>
            <a:r>
              <a:rPr lang="en-US" sz="1050" b="1" dirty="0">
                <a:latin typeface="Consolas" panose="020B0609020204030204" pitchFamily="49" charset="0"/>
              </a:rPr>
              <a:t>market.submitSellOrder("Piampong", "PTT", 3, 360);</a:t>
            </a:r>
          </a:p>
        </p:txBody>
      </p:sp>
    </p:spTree>
    <p:extLst>
      <p:ext uri="{BB962C8B-B14F-4D97-AF65-F5344CB8AC3E}">
        <p14:creationId xmlns:p14="http://schemas.microsoft.com/office/powerpoint/2010/main" val="2793974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37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B0DE56-49B3-4018-895F-7174B2B85C15}"/>
              </a:ext>
            </a:extLst>
          </p:cNvPr>
          <p:cNvSpPr/>
          <p:nvPr/>
        </p:nvSpPr>
        <p:spPr>
          <a:xfrm>
            <a:off x="331994" y="391043"/>
            <a:ext cx="6228197" cy="91439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market.submitSellOrder("Piampong", "PTT", 3, 360);</a:t>
            </a:r>
          </a:p>
          <a:p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market.submitSellOrder("Piampong", "PTT", 3, 370);</a:t>
            </a:r>
          </a:p>
          <a:p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market.submitSellOrder("Piampong", "PTT", 4, 380);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17369F-5762-426A-A2FC-F1D0C17F48D1}"/>
              </a:ext>
            </a:extLst>
          </p:cNvPr>
          <p:cNvSpPr/>
          <p:nvPr/>
        </p:nvSpPr>
        <p:spPr>
          <a:xfrm>
            <a:off x="1733381" y="2237205"/>
            <a:ext cx="826505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350 [8]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3E2F82-F4E4-4B47-BC1B-F340695E13B6}"/>
              </a:ext>
            </a:extLst>
          </p:cNvPr>
          <p:cNvSpPr/>
          <p:nvPr/>
        </p:nvSpPr>
        <p:spPr>
          <a:xfrm>
            <a:off x="793793" y="290481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355 [11]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855501-0C1E-451A-B079-E5FC1B08BC03}"/>
              </a:ext>
            </a:extLst>
          </p:cNvPr>
          <p:cNvSpPr/>
          <p:nvPr/>
        </p:nvSpPr>
        <p:spPr>
          <a:xfrm>
            <a:off x="3120221" y="3514122"/>
            <a:ext cx="85784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90A428B-CC90-4840-BC70-81983A73D35A}"/>
              </a:ext>
            </a:extLst>
          </p:cNvPr>
          <p:cNvSpPr/>
          <p:nvPr/>
        </p:nvSpPr>
        <p:spPr>
          <a:xfrm>
            <a:off x="79845" y="3514122"/>
            <a:ext cx="85785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AC115B2-CA6E-4F33-B9F2-0148A3DF0AB6}"/>
              </a:ext>
            </a:extLst>
          </p:cNvPr>
          <p:cNvSpPr/>
          <p:nvPr/>
        </p:nvSpPr>
        <p:spPr>
          <a:xfrm>
            <a:off x="1094797" y="351412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365 [12]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EAD0FC4-36BB-4113-B9EF-16A8B1A027B2}"/>
              </a:ext>
            </a:extLst>
          </p:cNvPr>
          <p:cNvSpPr/>
          <p:nvPr/>
        </p:nvSpPr>
        <p:spPr>
          <a:xfrm>
            <a:off x="2207208" y="351412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257494-DD81-45A8-B64F-17D2F484BDAE}"/>
              </a:ext>
            </a:extLst>
          </p:cNvPr>
          <p:cNvSpPr txBox="1"/>
          <p:nvPr/>
        </p:nvSpPr>
        <p:spPr>
          <a:xfrm>
            <a:off x="275768" y="181780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E6D862-59C5-4122-92F5-C119380E6E8F}"/>
              </a:ext>
            </a:extLst>
          </p:cNvPr>
          <p:cNvSpPr/>
          <p:nvPr/>
        </p:nvSpPr>
        <p:spPr>
          <a:xfrm>
            <a:off x="2691294" y="290481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[14]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85544E5-4362-4B2F-9147-13D1EE5F682D}"/>
              </a:ext>
            </a:extLst>
          </p:cNvPr>
          <p:cNvCxnSpPr>
            <a:cxnSpLocks/>
          </p:cNvCxnSpPr>
          <p:nvPr/>
        </p:nvCxnSpPr>
        <p:spPr>
          <a:xfrm>
            <a:off x="4036642" y="1719617"/>
            <a:ext cx="0" cy="3995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1E8A578-B787-4E5D-9647-BE76AD58A770}"/>
              </a:ext>
            </a:extLst>
          </p:cNvPr>
          <p:cNvSpPr/>
          <p:nvPr/>
        </p:nvSpPr>
        <p:spPr>
          <a:xfrm>
            <a:off x="6401781" y="1642920"/>
            <a:ext cx="826505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350 [8]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E20482-E607-45B9-9735-5783F388C3B0}"/>
              </a:ext>
            </a:extLst>
          </p:cNvPr>
          <p:cNvSpPr/>
          <p:nvPr/>
        </p:nvSpPr>
        <p:spPr>
          <a:xfrm>
            <a:off x="5462193" y="231053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355 [11]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223CD1A-199B-492E-AC66-83E975A12848}"/>
              </a:ext>
            </a:extLst>
          </p:cNvPr>
          <p:cNvSpPr/>
          <p:nvPr/>
        </p:nvSpPr>
        <p:spPr>
          <a:xfrm>
            <a:off x="7788621" y="2919837"/>
            <a:ext cx="85784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D1B5DD-0745-48D2-B8BB-9C35A003B3CB}"/>
              </a:ext>
            </a:extLst>
          </p:cNvPr>
          <p:cNvSpPr/>
          <p:nvPr/>
        </p:nvSpPr>
        <p:spPr>
          <a:xfrm>
            <a:off x="4748245" y="2919837"/>
            <a:ext cx="85785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6ED35A1-91DB-41FD-8B56-EA5C81198605}"/>
              </a:ext>
            </a:extLst>
          </p:cNvPr>
          <p:cNvSpPr/>
          <p:nvPr/>
        </p:nvSpPr>
        <p:spPr>
          <a:xfrm>
            <a:off x="5763197" y="291983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365 [12]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9E4859A-3AB6-425D-8627-CA5DF5B7532D}"/>
              </a:ext>
            </a:extLst>
          </p:cNvPr>
          <p:cNvSpPr/>
          <p:nvPr/>
        </p:nvSpPr>
        <p:spPr>
          <a:xfrm>
            <a:off x="6875608" y="291983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F43DF3-088E-4106-AB70-744833D2924F}"/>
              </a:ext>
            </a:extLst>
          </p:cNvPr>
          <p:cNvSpPr/>
          <p:nvPr/>
        </p:nvSpPr>
        <p:spPr>
          <a:xfrm>
            <a:off x="7359694" y="2310530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[14]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A71E3BC-63F0-4CE1-9055-7210BB9F8C8D}"/>
              </a:ext>
            </a:extLst>
          </p:cNvPr>
          <p:cNvSpPr/>
          <p:nvPr/>
        </p:nvSpPr>
        <p:spPr>
          <a:xfrm>
            <a:off x="4193737" y="351945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[15]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194A3E-57A3-4110-86CA-C6E91B90D526}"/>
              </a:ext>
            </a:extLst>
          </p:cNvPr>
          <p:cNvSpPr/>
          <p:nvPr/>
        </p:nvSpPr>
        <p:spPr>
          <a:xfrm>
            <a:off x="6446872" y="4228581"/>
            <a:ext cx="826505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350 [8]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656F4C-055A-41C0-B0C7-D282AA3D44C3}"/>
              </a:ext>
            </a:extLst>
          </p:cNvPr>
          <p:cNvSpPr/>
          <p:nvPr/>
        </p:nvSpPr>
        <p:spPr>
          <a:xfrm>
            <a:off x="5507284" y="489619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355 [11]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D49F2DE-AC4E-4ECE-A24D-DB74C1055B56}"/>
              </a:ext>
            </a:extLst>
          </p:cNvPr>
          <p:cNvSpPr/>
          <p:nvPr/>
        </p:nvSpPr>
        <p:spPr>
          <a:xfrm>
            <a:off x="7833712" y="5505498"/>
            <a:ext cx="85784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256C6C7-F17A-4C2D-BDBF-DB320EB5F1FD}"/>
              </a:ext>
            </a:extLst>
          </p:cNvPr>
          <p:cNvSpPr/>
          <p:nvPr/>
        </p:nvSpPr>
        <p:spPr>
          <a:xfrm>
            <a:off x="4793336" y="5505498"/>
            <a:ext cx="85785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4A9FE8-D3E3-4EB7-9E73-C55F6005BD2E}"/>
              </a:ext>
            </a:extLst>
          </p:cNvPr>
          <p:cNvSpPr/>
          <p:nvPr/>
        </p:nvSpPr>
        <p:spPr>
          <a:xfrm>
            <a:off x="5861182" y="550517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365 [12]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8020BD1-92F4-4359-8C3F-7F7F406D497D}"/>
              </a:ext>
            </a:extLst>
          </p:cNvPr>
          <p:cNvSpPr/>
          <p:nvPr/>
        </p:nvSpPr>
        <p:spPr>
          <a:xfrm>
            <a:off x="6920699" y="550549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EEE0CB1-BA94-40E1-9781-91B163EAA851}"/>
              </a:ext>
            </a:extLst>
          </p:cNvPr>
          <p:cNvSpPr/>
          <p:nvPr/>
        </p:nvSpPr>
        <p:spPr>
          <a:xfrm>
            <a:off x="7404785" y="489619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[14]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0C8D112-30A1-416D-9FE5-98F94DFE639B}"/>
              </a:ext>
            </a:extLst>
          </p:cNvPr>
          <p:cNvSpPr/>
          <p:nvPr/>
        </p:nvSpPr>
        <p:spPr>
          <a:xfrm>
            <a:off x="4094922" y="611480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[15]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FA80254-B1C3-4A5C-9CCA-28E2D0D50433}"/>
              </a:ext>
            </a:extLst>
          </p:cNvPr>
          <p:cNvCxnSpPr>
            <a:cxnSpLocks/>
          </p:cNvCxnSpPr>
          <p:nvPr/>
        </p:nvCxnSpPr>
        <p:spPr>
          <a:xfrm flipH="1">
            <a:off x="4095218" y="4107680"/>
            <a:ext cx="5734582" cy="210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6D9C37C-E8E4-4018-BB00-76F1CE42B296}"/>
              </a:ext>
            </a:extLst>
          </p:cNvPr>
          <p:cNvSpPr/>
          <p:nvPr/>
        </p:nvSpPr>
        <p:spPr>
          <a:xfrm>
            <a:off x="5033267" y="611480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</p:spTree>
    <p:extLst>
      <p:ext uri="{BB962C8B-B14F-4D97-AF65-F5344CB8AC3E}">
        <p14:creationId xmlns:p14="http://schemas.microsoft.com/office/powerpoint/2010/main" val="1493353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38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F37491-D0B5-4283-B862-6E0776959ECA}"/>
              </a:ext>
            </a:extLst>
          </p:cNvPr>
          <p:cNvSpPr txBox="1"/>
          <p:nvPr/>
        </p:nvSpPr>
        <p:spPr>
          <a:xfrm>
            <a:off x="331994" y="167925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238585"/>
            <a:ext cx="6228197" cy="4456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market.submitBuyOrder("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Ronnachai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6, 370);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A9B37-548F-400C-8037-2A14ECCE3090}"/>
              </a:ext>
            </a:extLst>
          </p:cNvPr>
          <p:cNvSpPr txBox="1"/>
          <p:nvPr/>
        </p:nvSpPr>
        <p:spPr>
          <a:xfrm>
            <a:off x="3219450" y="5177303"/>
            <a:ext cx="45881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Pop!!!</a:t>
            </a:r>
          </a:p>
          <a:p>
            <a:r>
              <a:rPr lang="en-US" dirty="0"/>
              <a:t>3 PTT from </a:t>
            </a:r>
            <a:r>
              <a:rPr lang="en-US" dirty="0" err="1"/>
              <a:t>Thaneat</a:t>
            </a:r>
            <a:r>
              <a:rPr lang="en-US" dirty="0"/>
              <a:t> to </a:t>
            </a:r>
            <a:r>
              <a:rPr lang="en-US" dirty="0" err="1"/>
              <a:t>Ronnachai</a:t>
            </a:r>
            <a:endParaRPr lang="en-US" dirty="0"/>
          </a:p>
          <a:p>
            <a:r>
              <a:rPr lang="en-US" dirty="0"/>
              <a:t>3*350=1050 from </a:t>
            </a:r>
            <a:r>
              <a:rPr lang="en-US" dirty="0" err="1"/>
              <a:t>Ronnachai</a:t>
            </a:r>
            <a:r>
              <a:rPr lang="en-US" dirty="0"/>
              <a:t> to </a:t>
            </a:r>
            <a:r>
              <a:rPr lang="en-US" dirty="0" err="1"/>
              <a:t>Thaneat</a:t>
            </a:r>
            <a:endParaRPr lang="en-US" dirty="0"/>
          </a:p>
          <a:p>
            <a:r>
              <a:rPr lang="en-US" dirty="0"/>
              <a:t>3 shares remaining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094C7AB-F6A0-4F0F-9DF5-D7CF77276085}"/>
              </a:ext>
            </a:extLst>
          </p:cNvPr>
          <p:cNvSpPr/>
          <p:nvPr/>
        </p:nvSpPr>
        <p:spPr>
          <a:xfrm>
            <a:off x="2562402" y="2342358"/>
            <a:ext cx="826505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350 [8]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C9C289B-1886-4F76-99E4-C7104C0DAA71}"/>
              </a:ext>
            </a:extLst>
          </p:cNvPr>
          <p:cNvSpPr/>
          <p:nvPr/>
        </p:nvSpPr>
        <p:spPr>
          <a:xfrm>
            <a:off x="1622814" y="3009969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355 [11]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F69C33B-20B3-44AD-A60B-975186B8DFA6}"/>
              </a:ext>
            </a:extLst>
          </p:cNvPr>
          <p:cNvSpPr/>
          <p:nvPr/>
        </p:nvSpPr>
        <p:spPr>
          <a:xfrm>
            <a:off x="3949242" y="3619275"/>
            <a:ext cx="85784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57C8353-A35D-4397-B635-D7F9CF027DFA}"/>
              </a:ext>
            </a:extLst>
          </p:cNvPr>
          <p:cNvSpPr/>
          <p:nvPr/>
        </p:nvSpPr>
        <p:spPr>
          <a:xfrm>
            <a:off x="908866" y="3619275"/>
            <a:ext cx="85785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29FCFA-870D-4D72-9520-0AB184472ABE}"/>
              </a:ext>
            </a:extLst>
          </p:cNvPr>
          <p:cNvSpPr/>
          <p:nvPr/>
        </p:nvSpPr>
        <p:spPr>
          <a:xfrm>
            <a:off x="1976712" y="361895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365 [12]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A1C8C6-A37A-40F9-A6F9-7A8E72756237}"/>
              </a:ext>
            </a:extLst>
          </p:cNvPr>
          <p:cNvSpPr/>
          <p:nvPr/>
        </p:nvSpPr>
        <p:spPr>
          <a:xfrm>
            <a:off x="3036229" y="361927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6BDFB1-19F9-4543-B7FD-20F107BE4C1D}"/>
              </a:ext>
            </a:extLst>
          </p:cNvPr>
          <p:cNvSpPr/>
          <p:nvPr/>
        </p:nvSpPr>
        <p:spPr>
          <a:xfrm>
            <a:off x="3520315" y="300996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[14]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3822761-1427-42BD-8F2B-3A320A0E1A7E}"/>
              </a:ext>
            </a:extLst>
          </p:cNvPr>
          <p:cNvSpPr/>
          <p:nvPr/>
        </p:nvSpPr>
        <p:spPr>
          <a:xfrm>
            <a:off x="210452" y="422858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[15]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1719C71-BA11-4796-9DB1-7C7B138C800A}"/>
              </a:ext>
            </a:extLst>
          </p:cNvPr>
          <p:cNvSpPr/>
          <p:nvPr/>
        </p:nvSpPr>
        <p:spPr>
          <a:xfrm>
            <a:off x="1148797" y="422858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</p:spTree>
    <p:extLst>
      <p:ext uri="{BB962C8B-B14F-4D97-AF65-F5344CB8AC3E}">
        <p14:creationId xmlns:p14="http://schemas.microsoft.com/office/powerpoint/2010/main" val="1213472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39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F37491-D0B5-4283-B862-6E0776959ECA}"/>
              </a:ext>
            </a:extLst>
          </p:cNvPr>
          <p:cNvSpPr txBox="1"/>
          <p:nvPr/>
        </p:nvSpPr>
        <p:spPr>
          <a:xfrm>
            <a:off x="331994" y="167925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238585"/>
            <a:ext cx="6228197" cy="4456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market.submitBuyOrder("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Ronnachai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6, 370);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A9B37-548F-400C-8037-2A14ECCE3090}"/>
              </a:ext>
            </a:extLst>
          </p:cNvPr>
          <p:cNvSpPr txBox="1"/>
          <p:nvPr/>
        </p:nvSpPr>
        <p:spPr>
          <a:xfrm>
            <a:off x="3219450" y="5177303"/>
            <a:ext cx="4857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Update</a:t>
            </a:r>
          </a:p>
          <a:p>
            <a:r>
              <a:rPr lang="en-US" dirty="0"/>
              <a:t>3 PTT from </a:t>
            </a:r>
            <a:r>
              <a:rPr lang="en-US" dirty="0" err="1"/>
              <a:t>Peerawich</a:t>
            </a:r>
            <a:r>
              <a:rPr lang="en-US" dirty="0"/>
              <a:t> to </a:t>
            </a:r>
            <a:r>
              <a:rPr lang="en-US" dirty="0" err="1"/>
              <a:t>Ronnachai</a:t>
            </a:r>
            <a:endParaRPr lang="en-US" dirty="0"/>
          </a:p>
          <a:p>
            <a:r>
              <a:rPr lang="en-US" dirty="0"/>
              <a:t>3*355=1065 from </a:t>
            </a:r>
            <a:r>
              <a:rPr lang="en-US" dirty="0" err="1"/>
              <a:t>Ronnachai</a:t>
            </a:r>
            <a:r>
              <a:rPr lang="en-US" dirty="0"/>
              <a:t> to </a:t>
            </a:r>
            <a:r>
              <a:rPr lang="en-US" dirty="0" err="1"/>
              <a:t>Peerawich</a:t>
            </a:r>
            <a:endParaRPr lang="en-US" dirty="0"/>
          </a:p>
          <a:p>
            <a:r>
              <a:rPr lang="en-US" dirty="0"/>
              <a:t>0 shares remaining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C9C289B-1886-4F76-99E4-C7104C0DAA71}"/>
              </a:ext>
            </a:extLst>
          </p:cNvPr>
          <p:cNvSpPr/>
          <p:nvPr/>
        </p:nvSpPr>
        <p:spPr>
          <a:xfrm>
            <a:off x="2446730" y="242158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355 [11]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F69C33B-20B3-44AD-A60B-975186B8DFA6}"/>
              </a:ext>
            </a:extLst>
          </p:cNvPr>
          <p:cNvSpPr/>
          <p:nvPr/>
        </p:nvSpPr>
        <p:spPr>
          <a:xfrm>
            <a:off x="3949242" y="3619275"/>
            <a:ext cx="85784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57C8353-A35D-4397-B635-D7F9CF027DFA}"/>
              </a:ext>
            </a:extLst>
          </p:cNvPr>
          <p:cNvSpPr/>
          <p:nvPr/>
        </p:nvSpPr>
        <p:spPr>
          <a:xfrm>
            <a:off x="1464067" y="3020266"/>
            <a:ext cx="85785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29FCFA-870D-4D72-9520-0AB184472ABE}"/>
              </a:ext>
            </a:extLst>
          </p:cNvPr>
          <p:cNvSpPr/>
          <p:nvPr/>
        </p:nvSpPr>
        <p:spPr>
          <a:xfrm>
            <a:off x="1976712" y="361895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365 [12]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A1C8C6-A37A-40F9-A6F9-7A8E72756237}"/>
              </a:ext>
            </a:extLst>
          </p:cNvPr>
          <p:cNvSpPr/>
          <p:nvPr/>
        </p:nvSpPr>
        <p:spPr>
          <a:xfrm>
            <a:off x="3036229" y="361927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6BDFB1-19F9-4543-B7FD-20F107BE4C1D}"/>
              </a:ext>
            </a:extLst>
          </p:cNvPr>
          <p:cNvSpPr/>
          <p:nvPr/>
        </p:nvSpPr>
        <p:spPr>
          <a:xfrm>
            <a:off x="3520315" y="300996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[14]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3822761-1427-42BD-8F2B-3A320A0E1A7E}"/>
              </a:ext>
            </a:extLst>
          </p:cNvPr>
          <p:cNvSpPr/>
          <p:nvPr/>
        </p:nvSpPr>
        <p:spPr>
          <a:xfrm>
            <a:off x="862033" y="361927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[15]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1719C71-BA11-4796-9DB1-7C7B138C800A}"/>
              </a:ext>
            </a:extLst>
          </p:cNvPr>
          <p:cNvSpPr/>
          <p:nvPr/>
        </p:nvSpPr>
        <p:spPr>
          <a:xfrm>
            <a:off x="331994" y="422858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1A1ED-0D04-4648-8F9F-65A1CC445106}"/>
              </a:ext>
            </a:extLst>
          </p:cNvPr>
          <p:cNvCxnSpPr>
            <a:cxnSpLocks/>
          </p:cNvCxnSpPr>
          <p:nvPr/>
        </p:nvCxnSpPr>
        <p:spPr>
          <a:xfrm>
            <a:off x="4953000" y="1181920"/>
            <a:ext cx="0" cy="3995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5F4458-9C20-4D76-BF47-57922267D183}"/>
              </a:ext>
            </a:extLst>
          </p:cNvPr>
          <p:cNvSpPr txBox="1"/>
          <p:nvPr/>
        </p:nvSpPr>
        <p:spPr>
          <a:xfrm>
            <a:off x="5154070" y="167925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98DA4-0904-4FE0-B279-03919ADBEE45}"/>
              </a:ext>
            </a:extLst>
          </p:cNvPr>
          <p:cNvSpPr/>
          <p:nvPr/>
        </p:nvSpPr>
        <p:spPr>
          <a:xfrm>
            <a:off x="7268806" y="242158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355 [11]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083EB3-BF20-411E-8B7F-4DF12F12F098}"/>
              </a:ext>
            </a:extLst>
          </p:cNvPr>
          <p:cNvSpPr/>
          <p:nvPr/>
        </p:nvSpPr>
        <p:spPr>
          <a:xfrm>
            <a:off x="8771318" y="3619275"/>
            <a:ext cx="85784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D7A6DE-AEDC-441F-BFCA-7D18E8C0DE18}"/>
              </a:ext>
            </a:extLst>
          </p:cNvPr>
          <p:cNvSpPr/>
          <p:nvPr/>
        </p:nvSpPr>
        <p:spPr>
          <a:xfrm>
            <a:off x="6286143" y="3020266"/>
            <a:ext cx="85785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515183-9634-4205-AEBB-7B91B9BBDD74}"/>
              </a:ext>
            </a:extLst>
          </p:cNvPr>
          <p:cNvSpPr/>
          <p:nvPr/>
        </p:nvSpPr>
        <p:spPr>
          <a:xfrm>
            <a:off x="6798788" y="361895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365 [12]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99F233-ECC3-458C-B5FD-61DF085B9621}"/>
              </a:ext>
            </a:extLst>
          </p:cNvPr>
          <p:cNvSpPr/>
          <p:nvPr/>
        </p:nvSpPr>
        <p:spPr>
          <a:xfrm>
            <a:off x="7858305" y="361927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9D65D1-5B40-40D0-90C4-E0C2224CBF7A}"/>
              </a:ext>
            </a:extLst>
          </p:cNvPr>
          <p:cNvSpPr/>
          <p:nvPr/>
        </p:nvSpPr>
        <p:spPr>
          <a:xfrm>
            <a:off x="8342391" y="300996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[14]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F72C30-9F15-45C0-AF66-8F9D654A1759}"/>
              </a:ext>
            </a:extLst>
          </p:cNvPr>
          <p:cNvSpPr/>
          <p:nvPr/>
        </p:nvSpPr>
        <p:spPr>
          <a:xfrm>
            <a:off x="5684109" y="361927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[15]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EA1AE5-ED39-4A8B-A998-E581A756EC6B}"/>
              </a:ext>
            </a:extLst>
          </p:cNvPr>
          <p:cNvSpPr/>
          <p:nvPr/>
        </p:nvSpPr>
        <p:spPr>
          <a:xfrm>
            <a:off x="5154070" y="422858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</p:spTree>
    <p:extLst>
      <p:ext uri="{BB962C8B-B14F-4D97-AF65-F5344CB8AC3E}">
        <p14:creationId xmlns:p14="http://schemas.microsoft.com/office/powerpoint/2010/main" val="173966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39C8-E4D5-44B2-A6E9-B9F48DE6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node has higher Priority?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7139B-8737-4A9E-9680-6631DFA7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AEDCA-E00B-477E-B987-36ED163107EF}"/>
              </a:ext>
            </a:extLst>
          </p:cNvPr>
          <p:cNvSpPr/>
          <p:nvPr/>
        </p:nvSpPr>
        <p:spPr>
          <a:xfrm>
            <a:off x="897622" y="2114026"/>
            <a:ext cx="8162488" cy="3783435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C5FB05-76D1-450E-A156-4EAC161505E6}"/>
              </a:ext>
            </a:extLst>
          </p:cNvPr>
          <p:cNvSpPr txBox="1"/>
          <p:nvPr/>
        </p:nvSpPr>
        <p:spPr>
          <a:xfrm>
            <a:off x="897622" y="1690382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177E7F-DB0A-450E-9E8D-27C083D39673}"/>
              </a:ext>
            </a:extLst>
          </p:cNvPr>
          <p:cNvSpPr/>
          <p:nvPr/>
        </p:nvSpPr>
        <p:spPr>
          <a:xfrm>
            <a:off x="1440292" y="2843868"/>
            <a:ext cx="2508308" cy="2323750"/>
          </a:xfrm>
          <a:prstGeom prst="ellipse">
            <a:avLst/>
          </a:prstGeom>
          <a:solidFill>
            <a:srgbClr val="E2B968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(Price, Time)</a:t>
            </a: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(30, 20)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79059C-BA35-445A-8265-DC72646C8671}"/>
              </a:ext>
            </a:extLst>
          </p:cNvPr>
          <p:cNvSpPr/>
          <p:nvPr/>
        </p:nvSpPr>
        <p:spPr>
          <a:xfrm>
            <a:off x="5916063" y="2843868"/>
            <a:ext cx="2508308" cy="232375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(Price, Time)</a:t>
            </a:r>
          </a:p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(20, 30)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681620-1E20-4C42-8AF3-5F0CBA995E26}"/>
              </a:ext>
            </a:extLst>
          </p:cNvPr>
          <p:cNvSpPr txBox="1"/>
          <p:nvPr/>
        </p:nvSpPr>
        <p:spPr>
          <a:xfrm>
            <a:off x="4445375" y="3288484"/>
            <a:ext cx="9311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3038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40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F37491-D0B5-4283-B862-6E0776959ECA}"/>
              </a:ext>
            </a:extLst>
          </p:cNvPr>
          <p:cNvSpPr txBox="1"/>
          <p:nvPr/>
        </p:nvSpPr>
        <p:spPr>
          <a:xfrm>
            <a:off x="331994" y="167925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238585"/>
            <a:ext cx="6228197" cy="4456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market.submitBuyOrder("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Apichart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6, 370);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A9B37-548F-400C-8037-2A14ECCE3090}"/>
              </a:ext>
            </a:extLst>
          </p:cNvPr>
          <p:cNvSpPr txBox="1"/>
          <p:nvPr/>
        </p:nvSpPr>
        <p:spPr>
          <a:xfrm>
            <a:off x="3219450" y="5177303"/>
            <a:ext cx="4475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Pop!!!</a:t>
            </a:r>
          </a:p>
          <a:p>
            <a:r>
              <a:rPr lang="en-US" dirty="0"/>
              <a:t>2 PTT from </a:t>
            </a:r>
            <a:r>
              <a:rPr lang="en-US" dirty="0" err="1"/>
              <a:t>Peerawich</a:t>
            </a:r>
            <a:r>
              <a:rPr lang="en-US" dirty="0"/>
              <a:t> to </a:t>
            </a:r>
            <a:r>
              <a:rPr lang="en-US" dirty="0" err="1"/>
              <a:t>Apichart</a:t>
            </a:r>
            <a:endParaRPr lang="en-US" dirty="0"/>
          </a:p>
          <a:p>
            <a:r>
              <a:rPr lang="en-US" dirty="0"/>
              <a:t>2*355=710 from </a:t>
            </a:r>
            <a:r>
              <a:rPr lang="en-US" dirty="0" err="1"/>
              <a:t>Apichart</a:t>
            </a:r>
            <a:r>
              <a:rPr lang="en-US" dirty="0"/>
              <a:t> to </a:t>
            </a:r>
            <a:r>
              <a:rPr lang="en-US" dirty="0" err="1"/>
              <a:t>Peerawich</a:t>
            </a:r>
            <a:endParaRPr lang="en-US" dirty="0"/>
          </a:p>
          <a:p>
            <a:r>
              <a:rPr lang="en-US" dirty="0"/>
              <a:t>4 shares remaining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3240AA-A476-4DE0-93A0-6813244296F5}"/>
              </a:ext>
            </a:extLst>
          </p:cNvPr>
          <p:cNvSpPr/>
          <p:nvPr/>
        </p:nvSpPr>
        <p:spPr>
          <a:xfrm>
            <a:off x="2268181" y="2332059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355 [11]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6D7BBB-C52E-47BF-8878-FA17140F3ECE}"/>
              </a:ext>
            </a:extLst>
          </p:cNvPr>
          <p:cNvSpPr/>
          <p:nvPr/>
        </p:nvSpPr>
        <p:spPr>
          <a:xfrm>
            <a:off x="3770693" y="3529753"/>
            <a:ext cx="85784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A4D826-EE80-4135-BBCD-0858A4AF5A15}"/>
              </a:ext>
            </a:extLst>
          </p:cNvPr>
          <p:cNvSpPr/>
          <p:nvPr/>
        </p:nvSpPr>
        <p:spPr>
          <a:xfrm>
            <a:off x="1285518" y="2930744"/>
            <a:ext cx="85785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56E12B-A4FE-408B-AF64-00DD90F7BF48}"/>
              </a:ext>
            </a:extLst>
          </p:cNvPr>
          <p:cNvSpPr/>
          <p:nvPr/>
        </p:nvSpPr>
        <p:spPr>
          <a:xfrm>
            <a:off x="1798163" y="3529429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365 [12]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05A3A0-6E6C-4342-9B3C-13BEF63FEBCF}"/>
              </a:ext>
            </a:extLst>
          </p:cNvPr>
          <p:cNvSpPr/>
          <p:nvPr/>
        </p:nvSpPr>
        <p:spPr>
          <a:xfrm>
            <a:off x="2857680" y="3529753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55DC17-418F-40CE-9073-B0F461A79B2A}"/>
              </a:ext>
            </a:extLst>
          </p:cNvPr>
          <p:cNvSpPr/>
          <p:nvPr/>
        </p:nvSpPr>
        <p:spPr>
          <a:xfrm>
            <a:off x="3341766" y="292044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[14]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E5C7AA-0DE3-4876-A66B-0218FCE8FD16}"/>
              </a:ext>
            </a:extLst>
          </p:cNvPr>
          <p:cNvSpPr/>
          <p:nvPr/>
        </p:nvSpPr>
        <p:spPr>
          <a:xfrm>
            <a:off x="683484" y="3529753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[15]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30664C-A6D4-434E-B5AE-C3CA5D5E9E7E}"/>
              </a:ext>
            </a:extLst>
          </p:cNvPr>
          <p:cNvSpPr/>
          <p:nvPr/>
        </p:nvSpPr>
        <p:spPr>
          <a:xfrm>
            <a:off x="153445" y="4139059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</p:spTree>
    <p:extLst>
      <p:ext uri="{BB962C8B-B14F-4D97-AF65-F5344CB8AC3E}">
        <p14:creationId xmlns:p14="http://schemas.microsoft.com/office/powerpoint/2010/main" val="3836276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41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F37491-D0B5-4283-B862-6E0776959ECA}"/>
              </a:ext>
            </a:extLst>
          </p:cNvPr>
          <p:cNvSpPr txBox="1"/>
          <p:nvPr/>
        </p:nvSpPr>
        <p:spPr>
          <a:xfrm>
            <a:off x="331994" y="167925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238585"/>
            <a:ext cx="6228197" cy="4456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market.submitBuyOrder("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Apichart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6, 370);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A9B37-548F-400C-8037-2A14ECCE3090}"/>
              </a:ext>
            </a:extLst>
          </p:cNvPr>
          <p:cNvSpPr txBox="1"/>
          <p:nvPr/>
        </p:nvSpPr>
        <p:spPr>
          <a:xfrm>
            <a:off x="3219450" y="5177303"/>
            <a:ext cx="4334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Pop!!!</a:t>
            </a:r>
          </a:p>
          <a:p>
            <a:r>
              <a:rPr lang="en-US" dirty="0"/>
              <a:t>3 PTT from </a:t>
            </a:r>
            <a:r>
              <a:rPr lang="en-US" dirty="0" err="1"/>
              <a:t>Thaneat</a:t>
            </a:r>
            <a:r>
              <a:rPr lang="en-US" dirty="0"/>
              <a:t> to </a:t>
            </a:r>
            <a:r>
              <a:rPr lang="en-US" dirty="0" err="1"/>
              <a:t>Apichart</a:t>
            </a:r>
            <a:endParaRPr lang="en-US" dirty="0"/>
          </a:p>
          <a:p>
            <a:r>
              <a:rPr lang="en-US" dirty="0"/>
              <a:t>3*360=1080 from </a:t>
            </a:r>
            <a:r>
              <a:rPr lang="en-US" dirty="0" err="1"/>
              <a:t>Apichart</a:t>
            </a:r>
            <a:r>
              <a:rPr lang="en-US" dirty="0"/>
              <a:t> to </a:t>
            </a:r>
            <a:r>
              <a:rPr lang="en-US" dirty="0" err="1"/>
              <a:t>Thaneat</a:t>
            </a:r>
            <a:endParaRPr lang="en-US" dirty="0"/>
          </a:p>
          <a:p>
            <a:r>
              <a:rPr lang="en-US" dirty="0"/>
              <a:t>1 shares remaining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6D7BBB-C52E-47BF-8878-FA17140F3ECE}"/>
              </a:ext>
            </a:extLst>
          </p:cNvPr>
          <p:cNvSpPr/>
          <p:nvPr/>
        </p:nvSpPr>
        <p:spPr>
          <a:xfrm>
            <a:off x="3770693" y="3529753"/>
            <a:ext cx="85784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A4D826-EE80-4135-BBCD-0858A4AF5A15}"/>
              </a:ext>
            </a:extLst>
          </p:cNvPr>
          <p:cNvSpPr/>
          <p:nvPr/>
        </p:nvSpPr>
        <p:spPr>
          <a:xfrm>
            <a:off x="2328053" y="2279843"/>
            <a:ext cx="85785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56E12B-A4FE-408B-AF64-00DD90F7BF48}"/>
              </a:ext>
            </a:extLst>
          </p:cNvPr>
          <p:cNvSpPr/>
          <p:nvPr/>
        </p:nvSpPr>
        <p:spPr>
          <a:xfrm>
            <a:off x="1470202" y="291983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365 [12]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05A3A0-6E6C-4342-9B3C-13BEF63FEBCF}"/>
              </a:ext>
            </a:extLst>
          </p:cNvPr>
          <p:cNvSpPr/>
          <p:nvPr/>
        </p:nvSpPr>
        <p:spPr>
          <a:xfrm>
            <a:off x="2857680" y="3529753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55DC17-418F-40CE-9073-B0F461A79B2A}"/>
              </a:ext>
            </a:extLst>
          </p:cNvPr>
          <p:cNvSpPr/>
          <p:nvPr/>
        </p:nvSpPr>
        <p:spPr>
          <a:xfrm>
            <a:off x="3341766" y="292044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[14]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E5C7AA-0DE3-4876-A66B-0218FCE8FD16}"/>
              </a:ext>
            </a:extLst>
          </p:cNvPr>
          <p:cNvSpPr/>
          <p:nvPr/>
        </p:nvSpPr>
        <p:spPr>
          <a:xfrm>
            <a:off x="683484" y="3529753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[15]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30664C-A6D4-434E-B5AE-C3CA5D5E9E7E}"/>
              </a:ext>
            </a:extLst>
          </p:cNvPr>
          <p:cNvSpPr/>
          <p:nvPr/>
        </p:nvSpPr>
        <p:spPr>
          <a:xfrm>
            <a:off x="1669749" y="352975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</p:spTree>
    <p:extLst>
      <p:ext uri="{BB962C8B-B14F-4D97-AF65-F5344CB8AC3E}">
        <p14:creationId xmlns:p14="http://schemas.microsoft.com/office/powerpoint/2010/main" val="1088135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42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F37491-D0B5-4283-B862-6E0776959ECA}"/>
              </a:ext>
            </a:extLst>
          </p:cNvPr>
          <p:cNvSpPr txBox="1"/>
          <p:nvPr/>
        </p:nvSpPr>
        <p:spPr>
          <a:xfrm>
            <a:off x="331994" y="167925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238585"/>
            <a:ext cx="6228197" cy="4456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market.submitBuyOrder("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Apichart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6, 370);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A9B37-548F-400C-8037-2A14ECCE3090}"/>
              </a:ext>
            </a:extLst>
          </p:cNvPr>
          <p:cNvSpPr txBox="1"/>
          <p:nvPr/>
        </p:nvSpPr>
        <p:spPr>
          <a:xfrm>
            <a:off x="3219450" y="5177303"/>
            <a:ext cx="4443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Pop!!!</a:t>
            </a:r>
          </a:p>
          <a:p>
            <a:r>
              <a:rPr lang="en-US" dirty="0"/>
              <a:t>1 PTT from Piampong to </a:t>
            </a:r>
            <a:r>
              <a:rPr lang="en-US" dirty="0" err="1"/>
              <a:t>Apichart</a:t>
            </a:r>
            <a:endParaRPr lang="en-US" dirty="0"/>
          </a:p>
          <a:p>
            <a:r>
              <a:rPr lang="en-US" dirty="0"/>
              <a:t>1*360=360 from </a:t>
            </a:r>
            <a:r>
              <a:rPr lang="en-US" dirty="0" err="1"/>
              <a:t>Apichart</a:t>
            </a:r>
            <a:r>
              <a:rPr lang="en-US" dirty="0"/>
              <a:t> to Piampong</a:t>
            </a:r>
          </a:p>
          <a:p>
            <a:r>
              <a:rPr lang="en-US" dirty="0"/>
              <a:t>0 shares remaining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3C3266-088E-4DC6-B08F-A29DC413533F}"/>
              </a:ext>
            </a:extLst>
          </p:cNvPr>
          <p:cNvCxnSpPr>
            <a:cxnSpLocks/>
          </p:cNvCxnSpPr>
          <p:nvPr/>
        </p:nvCxnSpPr>
        <p:spPr>
          <a:xfrm>
            <a:off x="4953000" y="1181920"/>
            <a:ext cx="0" cy="3995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29F517-EAE1-471A-A2CA-EE8C9F288410}"/>
              </a:ext>
            </a:extLst>
          </p:cNvPr>
          <p:cNvSpPr txBox="1"/>
          <p:nvPr/>
        </p:nvSpPr>
        <p:spPr>
          <a:xfrm>
            <a:off x="5154070" y="167925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BFD85A-5575-4378-84D6-CC4980AE487C}"/>
              </a:ext>
            </a:extLst>
          </p:cNvPr>
          <p:cNvSpPr/>
          <p:nvPr/>
        </p:nvSpPr>
        <p:spPr>
          <a:xfrm>
            <a:off x="3323053" y="2955155"/>
            <a:ext cx="85784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4C474B-7C86-469D-BB20-A571378F3B77}"/>
              </a:ext>
            </a:extLst>
          </p:cNvPr>
          <p:cNvSpPr/>
          <p:nvPr/>
        </p:nvSpPr>
        <p:spPr>
          <a:xfrm>
            <a:off x="1506648" y="297327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365 [12]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72C2E3-278E-4855-A33A-EE0C3A3946DD}"/>
              </a:ext>
            </a:extLst>
          </p:cNvPr>
          <p:cNvSpPr/>
          <p:nvPr/>
        </p:nvSpPr>
        <p:spPr>
          <a:xfrm>
            <a:off x="2894126" y="358318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4D2525-84A7-4EBB-916E-1D70D56D69CB}"/>
              </a:ext>
            </a:extLst>
          </p:cNvPr>
          <p:cNvSpPr/>
          <p:nvPr/>
        </p:nvSpPr>
        <p:spPr>
          <a:xfrm>
            <a:off x="2465200" y="232712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360 [14]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A74CD5-6ADD-44CE-B8DF-D41C1B86919A}"/>
              </a:ext>
            </a:extLst>
          </p:cNvPr>
          <p:cNvSpPr/>
          <p:nvPr/>
        </p:nvSpPr>
        <p:spPr>
          <a:xfrm>
            <a:off x="719930" y="358318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[15]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8E7BD0-13ED-42E4-AE5E-D08CB44AF3EE}"/>
              </a:ext>
            </a:extLst>
          </p:cNvPr>
          <p:cNvSpPr/>
          <p:nvPr/>
        </p:nvSpPr>
        <p:spPr>
          <a:xfrm>
            <a:off x="1706195" y="358318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B1F510-E9B4-48E6-B13B-5B10F80AACDE}"/>
              </a:ext>
            </a:extLst>
          </p:cNvPr>
          <p:cNvSpPr/>
          <p:nvPr/>
        </p:nvSpPr>
        <p:spPr>
          <a:xfrm>
            <a:off x="7823299" y="2964995"/>
            <a:ext cx="85784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B0577A-4EDF-43B5-8662-07A46420EE16}"/>
              </a:ext>
            </a:extLst>
          </p:cNvPr>
          <p:cNvSpPr/>
          <p:nvPr/>
        </p:nvSpPr>
        <p:spPr>
          <a:xfrm>
            <a:off x="6006894" y="298311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365 [12]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D251A8-C4DF-4290-AB33-6F6077E93CB0}"/>
              </a:ext>
            </a:extLst>
          </p:cNvPr>
          <p:cNvSpPr/>
          <p:nvPr/>
        </p:nvSpPr>
        <p:spPr>
          <a:xfrm>
            <a:off x="7394372" y="359302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DA9C3E-ED0B-433B-8BB8-6BE0A900423F}"/>
              </a:ext>
            </a:extLst>
          </p:cNvPr>
          <p:cNvSpPr/>
          <p:nvPr/>
        </p:nvSpPr>
        <p:spPr>
          <a:xfrm>
            <a:off x="6965446" y="233696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360 [14]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9D6AAD-557C-4665-9204-882174C79099}"/>
              </a:ext>
            </a:extLst>
          </p:cNvPr>
          <p:cNvSpPr/>
          <p:nvPr/>
        </p:nvSpPr>
        <p:spPr>
          <a:xfrm>
            <a:off x="5220176" y="359302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[15]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2669631-7ABC-40D2-BEE4-4CB7ED7E9F93}"/>
              </a:ext>
            </a:extLst>
          </p:cNvPr>
          <p:cNvSpPr/>
          <p:nvPr/>
        </p:nvSpPr>
        <p:spPr>
          <a:xfrm>
            <a:off x="6206441" y="359302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</p:spTree>
    <p:extLst>
      <p:ext uri="{BB962C8B-B14F-4D97-AF65-F5344CB8AC3E}">
        <p14:creationId xmlns:p14="http://schemas.microsoft.com/office/powerpoint/2010/main" val="19889150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43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F37491-D0B5-4283-B862-6E0776959ECA}"/>
              </a:ext>
            </a:extLst>
          </p:cNvPr>
          <p:cNvSpPr txBox="1"/>
          <p:nvPr/>
        </p:nvSpPr>
        <p:spPr>
          <a:xfrm>
            <a:off x="331994" y="167925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238585"/>
            <a:ext cx="6228197" cy="4456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market.submitBuyOrder("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Phitchayarat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10, 370);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A9B37-548F-400C-8037-2A14ECCE3090}"/>
              </a:ext>
            </a:extLst>
          </p:cNvPr>
          <p:cNvSpPr txBox="1"/>
          <p:nvPr/>
        </p:nvSpPr>
        <p:spPr>
          <a:xfrm>
            <a:off x="3219450" y="5177303"/>
            <a:ext cx="49087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Pop!!!</a:t>
            </a:r>
          </a:p>
          <a:p>
            <a:r>
              <a:rPr lang="en-US" dirty="0"/>
              <a:t>2 PTT from Piampong to </a:t>
            </a:r>
            <a:r>
              <a:rPr lang="en-US" dirty="0" err="1"/>
              <a:t>Phitchayarat</a:t>
            </a:r>
            <a:endParaRPr lang="en-US" dirty="0"/>
          </a:p>
          <a:p>
            <a:r>
              <a:rPr lang="en-US" dirty="0"/>
              <a:t>2*360=720 from </a:t>
            </a:r>
            <a:r>
              <a:rPr lang="en-US" dirty="0" err="1"/>
              <a:t>Phitchayarat</a:t>
            </a:r>
            <a:r>
              <a:rPr lang="en-US" dirty="0"/>
              <a:t> to Piampong</a:t>
            </a:r>
          </a:p>
          <a:p>
            <a:r>
              <a:rPr lang="en-US" dirty="0"/>
              <a:t>8 shares remaining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B1F510-E9B4-48E6-B13B-5B10F80AACDE}"/>
              </a:ext>
            </a:extLst>
          </p:cNvPr>
          <p:cNvSpPr/>
          <p:nvPr/>
        </p:nvSpPr>
        <p:spPr>
          <a:xfrm>
            <a:off x="2935117" y="3065748"/>
            <a:ext cx="85784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B0577A-4EDF-43B5-8662-07A46420EE16}"/>
              </a:ext>
            </a:extLst>
          </p:cNvPr>
          <p:cNvSpPr/>
          <p:nvPr/>
        </p:nvSpPr>
        <p:spPr>
          <a:xfrm>
            <a:off x="1118712" y="308386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365 [12]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D251A8-C4DF-4290-AB33-6F6077E93CB0}"/>
              </a:ext>
            </a:extLst>
          </p:cNvPr>
          <p:cNvSpPr/>
          <p:nvPr/>
        </p:nvSpPr>
        <p:spPr>
          <a:xfrm>
            <a:off x="2506190" y="369378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DA9C3E-ED0B-433B-8BB8-6BE0A900423F}"/>
              </a:ext>
            </a:extLst>
          </p:cNvPr>
          <p:cNvSpPr/>
          <p:nvPr/>
        </p:nvSpPr>
        <p:spPr>
          <a:xfrm>
            <a:off x="2077264" y="243771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360 [14]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9D6AAD-557C-4665-9204-882174C79099}"/>
              </a:ext>
            </a:extLst>
          </p:cNvPr>
          <p:cNvSpPr/>
          <p:nvPr/>
        </p:nvSpPr>
        <p:spPr>
          <a:xfrm>
            <a:off x="331994" y="369378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[15]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2669631-7ABC-40D2-BEE4-4CB7ED7E9F93}"/>
              </a:ext>
            </a:extLst>
          </p:cNvPr>
          <p:cNvSpPr/>
          <p:nvPr/>
        </p:nvSpPr>
        <p:spPr>
          <a:xfrm>
            <a:off x="1318259" y="3693780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</p:spTree>
    <p:extLst>
      <p:ext uri="{BB962C8B-B14F-4D97-AF65-F5344CB8AC3E}">
        <p14:creationId xmlns:p14="http://schemas.microsoft.com/office/powerpoint/2010/main" val="30408407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44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F37491-D0B5-4283-B862-6E0776959ECA}"/>
              </a:ext>
            </a:extLst>
          </p:cNvPr>
          <p:cNvSpPr txBox="1"/>
          <p:nvPr/>
        </p:nvSpPr>
        <p:spPr>
          <a:xfrm>
            <a:off x="331994" y="167925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238585"/>
            <a:ext cx="6228197" cy="4456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market.submitBuyOrder("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Phitchayarat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10, 370);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A9B37-548F-400C-8037-2A14ECCE3090}"/>
              </a:ext>
            </a:extLst>
          </p:cNvPr>
          <p:cNvSpPr txBox="1"/>
          <p:nvPr/>
        </p:nvSpPr>
        <p:spPr>
          <a:xfrm>
            <a:off x="3219450" y="5177303"/>
            <a:ext cx="5069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Pop!!!</a:t>
            </a:r>
          </a:p>
          <a:p>
            <a:r>
              <a:rPr lang="en-US" dirty="0"/>
              <a:t>5 PTT from </a:t>
            </a:r>
            <a:r>
              <a:rPr lang="en-US" dirty="0" err="1"/>
              <a:t>Peerawich</a:t>
            </a:r>
            <a:r>
              <a:rPr lang="en-US" dirty="0"/>
              <a:t> to </a:t>
            </a:r>
            <a:r>
              <a:rPr lang="en-US" dirty="0" err="1"/>
              <a:t>Phitchayarat</a:t>
            </a:r>
            <a:endParaRPr lang="en-US" dirty="0"/>
          </a:p>
          <a:p>
            <a:r>
              <a:rPr lang="en-US" dirty="0"/>
              <a:t>5*365=1825 from </a:t>
            </a:r>
            <a:r>
              <a:rPr lang="en-US" dirty="0" err="1"/>
              <a:t>Phitchayarat</a:t>
            </a:r>
            <a:r>
              <a:rPr lang="en-US" dirty="0"/>
              <a:t> to </a:t>
            </a:r>
            <a:r>
              <a:rPr lang="en-US" dirty="0" err="1"/>
              <a:t>Peerawich</a:t>
            </a:r>
            <a:endParaRPr lang="en-US" dirty="0"/>
          </a:p>
          <a:p>
            <a:r>
              <a:rPr lang="en-US" dirty="0"/>
              <a:t>3 shares remaining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B1F510-E9B4-48E6-B13B-5B10F80AACDE}"/>
              </a:ext>
            </a:extLst>
          </p:cNvPr>
          <p:cNvSpPr/>
          <p:nvPr/>
        </p:nvSpPr>
        <p:spPr>
          <a:xfrm>
            <a:off x="2790526" y="3043649"/>
            <a:ext cx="85784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B0577A-4EDF-43B5-8662-07A46420EE16}"/>
              </a:ext>
            </a:extLst>
          </p:cNvPr>
          <p:cNvSpPr/>
          <p:nvPr/>
        </p:nvSpPr>
        <p:spPr>
          <a:xfrm>
            <a:off x="1747184" y="232938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365 [12]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D251A8-C4DF-4290-AB33-6F6077E93CB0}"/>
              </a:ext>
            </a:extLst>
          </p:cNvPr>
          <p:cNvSpPr/>
          <p:nvPr/>
        </p:nvSpPr>
        <p:spPr>
          <a:xfrm>
            <a:off x="243914" y="367206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9D6AAD-557C-4665-9204-882174C79099}"/>
              </a:ext>
            </a:extLst>
          </p:cNvPr>
          <p:cNvSpPr/>
          <p:nvPr/>
        </p:nvSpPr>
        <p:spPr>
          <a:xfrm>
            <a:off x="760919" y="3043650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[15]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2669631-7ABC-40D2-BEE4-4CB7ED7E9F93}"/>
              </a:ext>
            </a:extLst>
          </p:cNvPr>
          <p:cNvSpPr/>
          <p:nvPr/>
        </p:nvSpPr>
        <p:spPr>
          <a:xfrm>
            <a:off x="1318259" y="3693780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</p:spTree>
    <p:extLst>
      <p:ext uri="{BB962C8B-B14F-4D97-AF65-F5344CB8AC3E}">
        <p14:creationId xmlns:p14="http://schemas.microsoft.com/office/powerpoint/2010/main" val="12625891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45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F37491-D0B5-4283-B862-6E0776959ECA}"/>
              </a:ext>
            </a:extLst>
          </p:cNvPr>
          <p:cNvSpPr txBox="1"/>
          <p:nvPr/>
        </p:nvSpPr>
        <p:spPr>
          <a:xfrm>
            <a:off x="331994" y="167925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238585"/>
            <a:ext cx="6228197" cy="4456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market.submitBuyOrder("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Phitchayarat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10, 370);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A9B37-548F-400C-8037-2A14ECCE3090}"/>
              </a:ext>
            </a:extLst>
          </p:cNvPr>
          <p:cNvSpPr txBox="1"/>
          <p:nvPr/>
        </p:nvSpPr>
        <p:spPr>
          <a:xfrm>
            <a:off x="3219450" y="5177303"/>
            <a:ext cx="47997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Update</a:t>
            </a:r>
          </a:p>
          <a:p>
            <a:r>
              <a:rPr lang="en-US" dirty="0"/>
              <a:t>3 PTT from </a:t>
            </a:r>
            <a:r>
              <a:rPr lang="en-US" dirty="0" err="1"/>
              <a:t>Thaneat</a:t>
            </a:r>
            <a:r>
              <a:rPr lang="en-US" dirty="0"/>
              <a:t> to </a:t>
            </a:r>
            <a:r>
              <a:rPr lang="en-US" dirty="0" err="1"/>
              <a:t>Phitchayarat</a:t>
            </a:r>
            <a:endParaRPr lang="en-US" dirty="0"/>
          </a:p>
          <a:p>
            <a:r>
              <a:rPr lang="en-US" dirty="0"/>
              <a:t>3*370=1110 from </a:t>
            </a:r>
            <a:r>
              <a:rPr lang="en-US" dirty="0" err="1"/>
              <a:t>Phitchayarat</a:t>
            </a:r>
            <a:r>
              <a:rPr lang="en-US" dirty="0"/>
              <a:t> to </a:t>
            </a:r>
            <a:r>
              <a:rPr lang="en-US" dirty="0" err="1"/>
              <a:t>Thaneat</a:t>
            </a:r>
            <a:endParaRPr lang="en-US" dirty="0"/>
          </a:p>
          <a:p>
            <a:r>
              <a:rPr lang="en-US" dirty="0"/>
              <a:t>0 shares remaining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B1F510-E9B4-48E6-B13B-5B10F80AACDE}"/>
              </a:ext>
            </a:extLst>
          </p:cNvPr>
          <p:cNvSpPr/>
          <p:nvPr/>
        </p:nvSpPr>
        <p:spPr>
          <a:xfrm>
            <a:off x="1470206" y="2399843"/>
            <a:ext cx="85784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370 [10]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D251A8-C4DF-4290-AB33-6F6077E93CB0}"/>
              </a:ext>
            </a:extLst>
          </p:cNvPr>
          <p:cNvSpPr/>
          <p:nvPr/>
        </p:nvSpPr>
        <p:spPr>
          <a:xfrm>
            <a:off x="243914" y="367206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9D6AAD-557C-4665-9204-882174C79099}"/>
              </a:ext>
            </a:extLst>
          </p:cNvPr>
          <p:cNvSpPr/>
          <p:nvPr/>
        </p:nvSpPr>
        <p:spPr>
          <a:xfrm>
            <a:off x="760919" y="3043650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[15]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2669631-7ABC-40D2-BEE4-4CB7ED7E9F93}"/>
              </a:ext>
            </a:extLst>
          </p:cNvPr>
          <p:cNvSpPr/>
          <p:nvPr/>
        </p:nvSpPr>
        <p:spPr>
          <a:xfrm>
            <a:off x="2175509" y="304647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556A98-8E6D-47DD-8833-0FAD4F16B119}"/>
              </a:ext>
            </a:extLst>
          </p:cNvPr>
          <p:cNvCxnSpPr>
            <a:cxnSpLocks/>
          </p:cNvCxnSpPr>
          <p:nvPr/>
        </p:nvCxnSpPr>
        <p:spPr>
          <a:xfrm>
            <a:off x="4953000" y="1181920"/>
            <a:ext cx="0" cy="3995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9AF882-F042-48E0-9CA9-8F8CE895D460}"/>
              </a:ext>
            </a:extLst>
          </p:cNvPr>
          <p:cNvSpPr txBox="1"/>
          <p:nvPr/>
        </p:nvSpPr>
        <p:spPr>
          <a:xfrm>
            <a:off x="5154070" y="167925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05725-F2CE-4408-8CCE-46E1345BFC7C}"/>
              </a:ext>
            </a:extLst>
          </p:cNvPr>
          <p:cNvSpPr/>
          <p:nvPr/>
        </p:nvSpPr>
        <p:spPr>
          <a:xfrm>
            <a:off x="6596262" y="2297661"/>
            <a:ext cx="85784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@ 370 [10]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D335ED-2D39-4DE3-847A-C6FC4230E94C}"/>
              </a:ext>
            </a:extLst>
          </p:cNvPr>
          <p:cNvSpPr/>
          <p:nvPr/>
        </p:nvSpPr>
        <p:spPr>
          <a:xfrm>
            <a:off x="5369970" y="356988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E99E13-1DDA-4C9C-903D-B69203E045FB}"/>
              </a:ext>
            </a:extLst>
          </p:cNvPr>
          <p:cNvSpPr/>
          <p:nvPr/>
        </p:nvSpPr>
        <p:spPr>
          <a:xfrm>
            <a:off x="5886975" y="294146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[15]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76E072-378B-44C6-A916-ABEE78DEDD24}"/>
              </a:ext>
            </a:extLst>
          </p:cNvPr>
          <p:cNvSpPr/>
          <p:nvPr/>
        </p:nvSpPr>
        <p:spPr>
          <a:xfrm>
            <a:off x="7301565" y="2944293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</p:spTree>
    <p:extLst>
      <p:ext uri="{BB962C8B-B14F-4D97-AF65-F5344CB8AC3E}">
        <p14:creationId xmlns:p14="http://schemas.microsoft.com/office/powerpoint/2010/main" val="2641198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46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F37491-D0B5-4283-B862-6E0776959ECA}"/>
              </a:ext>
            </a:extLst>
          </p:cNvPr>
          <p:cNvSpPr txBox="1"/>
          <p:nvPr/>
        </p:nvSpPr>
        <p:spPr>
          <a:xfrm>
            <a:off x="331994" y="167925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238585"/>
            <a:ext cx="6228197" cy="4456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market.submitBuyOrder("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Goravit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10, 370);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A9B37-548F-400C-8037-2A14ECCE3090}"/>
              </a:ext>
            </a:extLst>
          </p:cNvPr>
          <p:cNvSpPr txBox="1"/>
          <p:nvPr/>
        </p:nvSpPr>
        <p:spPr>
          <a:xfrm>
            <a:off x="3219450" y="5177303"/>
            <a:ext cx="4068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Pop!!!</a:t>
            </a:r>
          </a:p>
          <a:p>
            <a:r>
              <a:rPr lang="en-US" dirty="0"/>
              <a:t>1 PTT from </a:t>
            </a:r>
            <a:r>
              <a:rPr lang="en-US" dirty="0" err="1"/>
              <a:t>Thaneat</a:t>
            </a:r>
            <a:r>
              <a:rPr lang="en-US" dirty="0"/>
              <a:t> to </a:t>
            </a:r>
            <a:r>
              <a:rPr lang="en-US" dirty="0" err="1"/>
              <a:t>Goravit</a:t>
            </a:r>
            <a:endParaRPr lang="en-US" dirty="0"/>
          </a:p>
          <a:p>
            <a:r>
              <a:rPr lang="en-US" dirty="0"/>
              <a:t>1*370=370 from </a:t>
            </a:r>
            <a:r>
              <a:rPr lang="en-US" dirty="0" err="1"/>
              <a:t>Goravit</a:t>
            </a:r>
            <a:r>
              <a:rPr lang="en-US" dirty="0"/>
              <a:t> to </a:t>
            </a:r>
            <a:r>
              <a:rPr lang="en-US" dirty="0" err="1"/>
              <a:t>Thaneat</a:t>
            </a:r>
            <a:endParaRPr lang="en-US" dirty="0"/>
          </a:p>
          <a:p>
            <a:r>
              <a:rPr lang="en-US" dirty="0"/>
              <a:t>9 shares remaining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75AAE-E1D5-4FCC-9B3F-5DC627BB8E68}"/>
              </a:ext>
            </a:extLst>
          </p:cNvPr>
          <p:cNvSpPr/>
          <p:nvPr/>
        </p:nvSpPr>
        <p:spPr>
          <a:xfrm>
            <a:off x="1558286" y="2478636"/>
            <a:ext cx="857847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@ 370 [10]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Thaneat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ECCE7B-B96A-47CF-92E5-A8E88E5B1630}"/>
              </a:ext>
            </a:extLst>
          </p:cNvPr>
          <p:cNvSpPr/>
          <p:nvPr/>
        </p:nvSpPr>
        <p:spPr>
          <a:xfrm>
            <a:off x="331994" y="375086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3F360F-B79F-4093-9F00-BD358B5117FD}"/>
              </a:ext>
            </a:extLst>
          </p:cNvPr>
          <p:cNvSpPr/>
          <p:nvPr/>
        </p:nvSpPr>
        <p:spPr>
          <a:xfrm>
            <a:off x="848999" y="3122443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[15]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A74BA3-E550-42E5-B523-B5B5467172A0}"/>
              </a:ext>
            </a:extLst>
          </p:cNvPr>
          <p:cNvSpPr/>
          <p:nvPr/>
        </p:nvSpPr>
        <p:spPr>
          <a:xfrm>
            <a:off x="2263589" y="312526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</p:spTree>
    <p:extLst>
      <p:ext uri="{BB962C8B-B14F-4D97-AF65-F5344CB8AC3E}">
        <p14:creationId xmlns:p14="http://schemas.microsoft.com/office/powerpoint/2010/main" val="2138306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47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F37491-D0B5-4283-B862-6E0776959ECA}"/>
              </a:ext>
            </a:extLst>
          </p:cNvPr>
          <p:cNvSpPr txBox="1"/>
          <p:nvPr/>
        </p:nvSpPr>
        <p:spPr>
          <a:xfrm>
            <a:off x="331994" y="167925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for PTT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238585"/>
            <a:ext cx="6228197" cy="4456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market.submitBuyOrder("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Goravit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10, 370);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A9B37-548F-400C-8037-2A14ECCE3090}"/>
              </a:ext>
            </a:extLst>
          </p:cNvPr>
          <p:cNvSpPr txBox="1"/>
          <p:nvPr/>
        </p:nvSpPr>
        <p:spPr>
          <a:xfrm>
            <a:off x="3219450" y="5177303"/>
            <a:ext cx="44342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Pop!!!</a:t>
            </a:r>
          </a:p>
          <a:p>
            <a:r>
              <a:rPr lang="en-US" dirty="0"/>
              <a:t>3 PTT from Piampong to </a:t>
            </a:r>
            <a:r>
              <a:rPr lang="en-US" dirty="0" err="1"/>
              <a:t>Goravit</a:t>
            </a:r>
            <a:endParaRPr lang="en-US" dirty="0"/>
          </a:p>
          <a:p>
            <a:r>
              <a:rPr lang="en-US" dirty="0"/>
              <a:t>3*370=1110 from </a:t>
            </a:r>
            <a:r>
              <a:rPr lang="en-US" dirty="0" err="1"/>
              <a:t>Goravit</a:t>
            </a:r>
            <a:r>
              <a:rPr lang="en-US" dirty="0"/>
              <a:t> to Piampong</a:t>
            </a:r>
          </a:p>
          <a:p>
            <a:r>
              <a:rPr lang="en-US" dirty="0"/>
              <a:t>6 shares remaining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ECCE7B-B96A-47CF-92E5-A8E88E5B1630}"/>
              </a:ext>
            </a:extLst>
          </p:cNvPr>
          <p:cNvSpPr/>
          <p:nvPr/>
        </p:nvSpPr>
        <p:spPr>
          <a:xfrm>
            <a:off x="901097" y="312244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3F360F-B79F-4093-9F00-BD358B5117FD}"/>
              </a:ext>
            </a:extLst>
          </p:cNvPr>
          <p:cNvSpPr/>
          <p:nvPr/>
        </p:nvSpPr>
        <p:spPr>
          <a:xfrm>
            <a:off x="1481602" y="242158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[15]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A74BA3-E550-42E5-B523-B5B5467172A0}"/>
              </a:ext>
            </a:extLst>
          </p:cNvPr>
          <p:cNvSpPr/>
          <p:nvPr/>
        </p:nvSpPr>
        <p:spPr>
          <a:xfrm>
            <a:off x="2263589" y="312526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</p:spTree>
    <p:extLst>
      <p:ext uri="{BB962C8B-B14F-4D97-AF65-F5344CB8AC3E}">
        <p14:creationId xmlns:p14="http://schemas.microsoft.com/office/powerpoint/2010/main" val="27487640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48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F37491-D0B5-4283-B862-6E0776959ECA}"/>
              </a:ext>
            </a:extLst>
          </p:cNvPr>
          <p:cNvSpPr txBox="1"/>
          <p:nvPr/>
        </p:nvSpPr>
        <p:spPr>
          <a:xfrm>
            <a:off x="331994" y="1679252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(Sell Queue) for PTT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238585"/>
            <a:ext cx="6228197" cy="4456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market.submitBuyOrder("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Goravit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10, 370);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A9B37-548F-400C-8037-2A14ECCE3090}"/>
              </a:ext>
            </a:extLst>
          </p:cNvPr>
          <p:cNvSpPr txBox="1"/>
          <p:nvPr/>
        </p:nvSpPr>
        <p:spPr>
          <a:xfrm>
            <a:off x="3638550" y="3739028"/>
            <a:ext cx="4405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Unmatched and enqueued!!!</a:t>
            </a:r>
          </a:p>
          <a:p>
            <a:r>
              <a:rPr lang="en-US" dirty="0"/>
              <a:t>6 shares remaining goes to the queue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ECCE7B-B96A-47CF-92E5-A8E88E5B1630}"/>
              </a:ext>
            </a:extLst>
          </p:cNvPr>
          <p:cNvSpPr/>
          <p:nvPr/>
        </p:nvSpPr>
        <p:spPr>
          <a:xfrm>
            <a:off x="1587614" y="242158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A74BA3-E550-42E5-B523-B5B5467172A0}"/>
              </a:ext>
            </a:extLst>
          </p:cNvPr>
          <p:cNvSpPr/>
          <p:nvPr/>
        </p:nvSpPr>
        <p:spPr>
          <a:xfrm>
            <a:off x="901097" y="313853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4C24-EB95-48EA-8580-81019D5D21B8}"/>
              </a:ext>
            </a:extLst>
          </p:cNvPr>
          <p:cNvSpPr txBox="1"/>
          <p:nvPr/>
        </p:nvSpPr>
        <p:spPr>
          <a:xfrm>
            <a:off x="6085094" y="1679252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BB537D-BBF9-4F97-B2E9-684706D3E317}"/>
              </a:ext>
            </a:extLst>
          </p:cNvPr>
          <p:cNvSpPr/>
          <p:nvPr/>
        </p:nvSpPr>
        <p:spPr>
          <a:xfrm>
            <a:off x="7340714" y="242158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 @ 370 [17]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Goravit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F7BF27-A03E-40D7-91C8-C6F1E8DED93F}"/>
              </a:ext>
            </a:extLst>
          </p:cNvPr>
          <p:cNvSpPr/>
          <p:nvPr/>
        </p:nvSpPr>
        <p:spPr>
          <a:xfrm>
            <a:off x="5813311" y="6188126"/>
            <a:ext cx="40096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</a:rPr>
              <a:t>Next submission</a:t>
            </a:r>
          </a:p>
          <a:p>
            <a:r>
              <a:rPr lang="en-US" sz="1050" b="1" dirty="0">
                <a:latin typeface="Consolas" panose="020B0609020204030204" pitchFamily="49" charset="0"/>
              </a:rPr>
              <a:t>market.submitBuyOrder(“</a:t>
            </a:r>
            <a:r>
              <a:rPr lang="en-US" sz="1050" b="1" dirty="0" err="1">
                <a:latin typeface="Consolas" panose="020B0609020204030204" pitchFamily="49" charset="0"/>
              </a:rPr>
              <a:t>Kittinan</a:t>
            </a:r>
            <a:r>
              <a:rPr lang="en-US" sz="1050" b="1" dirty="0">
                <a:latin typeface="Consolas" panose="020B0609020204030204" pitchFamily="49" charset="0"/>
              </a:rPr>
              <a:t>", "PTT", 2, 330);</a:t>
            </a:r>
          </a:p>
        </p:txBody>
      </p:sp>
    </p:spTree>
    <p:extLst>
      <p:ext uri="{BB962C8B-B14F-4D97-AF65-F5344CB8AC3E}">
        <p14:creationId xmlns:p14="http://schemas.microsoft.com/office/powerpoint/2010/main" val="18407070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49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238585"/>
            <a:ext cx="6228197" cy="78059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tx1"/>
                </a:solidFill>
                <a:latin typeface="Consolas" panose="020B0609020204030204" pitchFamily="49" charset="0"/>
              </a:rPr>
              <a:t>market.submitBuyOrder("Kittinan", "PTT", 2, 330);</a:t>
            </a:r>
          </a:p>
          <a:p>
            <a:r>
              <a:rPr lang="en-US" sz="1400" b="1">
                <a:solidFill>
                  <a:schemeClr val="tx1"/>
                </a:solidFill>
                <a:latin typeface="Consolas" panose="020B0609020204030204" pitchFamily="49" charset="0"/>
              </a:rPr>
              <a:t>market.submitBuyOrder("Kittinan", "PTT", 2, 300);</a:t>
            </a:r>
          </a:p>
          <a:p>
            <a:r>
              <a:rPr lang="en-US" sz="1400" b="1">
                <a:solidFill>
                  <a:schemeClr val="tx1"/>
                </a:solidFill>
                <a:latin typeface="Consolas" panose="020B0609020204030204" pitchFamily="49" charset="0"/>
              </a:rPr>
              <a:t>market.submitBuyOrder("Kittinan", "PTT", 2, 270);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4C24-EB95-48EA-8580-81019D5D21B8}"/>
              </a:ext>
            </a:extLst>
          </p:cNvPr>
          <p:cNvSpPr txBox="1"/>
          <p:nvPr/>
        </p:nvSpPr>
        <p:spPr>
          <a:xfrm>
            <a:off x="93869" y="2059092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BB537D-BBF9-4F97-B2E9-684706D3E317}"/>
              </a:ext>
            </a:extLst>
          </p:cNvPr>
          <p:cNvSpPr/>
          <p:nvPr/>
        </p:nvSpPr>
        <p:spPr>
          <a:xfrm>
            <a:off x="1244714" y="296994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 @ 370 [17]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Goravit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F7BF27-A03E-40D7-91C8-C6F1E8DED93F}"/>
              </a:ext>
            </a:extLst>
          </p:cNvPr>
          <p:cNvSpPr/>
          <p:nvPr/>
        </p:nvSpPr>
        <p:spPr>
          <a:xfrm>
            <a:off x="5813311" y="6188126"/>
            <a:ext cx="40096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</a:rPr>
              <a:t>Next submission</a:t>
            </a:r>
          </a:p>
          <a:p>
            <a:r>
              <a:rPr lang="en-US" sz="1050" b="1" dirty="0">
                <a:latin typeface="Consolas" panose="020B0609020204030204" pitchFamily="49" charset="0"/>
              </a:rPr>
              <a:t>market.submitBuyOrder(“</a:t>
            </a:r>
            <a:r>
              <a:rPr lang="en-US" sz="1050" b="1" dirty="0" err="1">
                <a:latin typeface="Consolas" panose="020B0609020204030204" pitchFamily="49" charset="0"/>
              </a:rPr>
              <a:t>Waritthon</a:t>
            </a:r>
            <a:r>
              <a:rPr lang="en-US" sz="1050" b="1" dirty="0">
                <a:latin typeface="Consolas" panose="020B0609020204030204" pitchFamily="49" charset="0"/>
              </a:rPr>
              <a:t>", "PTT", 3, 330);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716DD-C967-40A1-BC42-C6B766378BB9}"/>
              </a:ext>
            </a:extLst>
          </p:cNvPr>
          <p:cNvSpPr txBox="1"/>
          <p:nvPr/>
        </p:nvSpPr>
        <p:spPr>
          <a:xfrm>
            <a:off x="243915" y="1115491"/>
            <a:ext cx="4078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Offer = 5x375</a:t>
            </a:r>
          </a:p>
          <a:p>
            <a:r>
              <a:rPr lang="en-US" dirty="0"/>
              <a:t>Unmatched and enqueued!!!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8BECF8-CB3F-494E-A1F9-B69B79CAE1F9}"/>
              </a:ext>
            </a:extLst>
          </p:cNvPr>
          <p:cNvSpPr/>
          <p:nvPr/>
        </p:nvSpPr>
        <p:spPr>
          <a:xfrm>
            <a:off x="606238" y="3661819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330 [18]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284400-7D08-4933-AE5E-3D8499CE636F}"/>
              </a:ext>
            </a:extLst>
          </p:cNvPr>
          <p:cNvCxnSpPr>
            <a:cxnSpLocks/>
          </p:cNvCxnSpPr>
          <p:nvPr/>
        </p:nvCxnSpPr>
        <p:spPr>
          <a:xfrm>
            <a:off x="2943225" y="2503403"/>
            <a:ext cx="0" cy="3995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6743F06-18F5-42C7-B3BA-4AB9C047846D}"/>
              </a:ext>
            </a:extLst>
          </p:cNvPr>
          <p:cNvSpPr/>
          <p:nvPr/>
        </p:nvSpPr>
        <p:spPr>
          <a:xfrm>
            <a:off x="3993436" y="296994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 @ 370 [17]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Goravit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E51023-FDFF-43A8-AD26-92AF3E2AA7A2}"/>
              </a:ext>
            </a:extLst>
          </p:cNvPr>
          <p:cNvSpPr/>
          <p:nvPr/>
        </p:nvSpPr>
        <p:spPr>
          <a:xfrm>
            <a:off x="3354960" y="3661819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330 [18]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79430E-9CDC-44CA-A000-8ED5B21FC2D5}"/>
              </a:ext>
            </a:extLst>
          </p:cNvPr>
          <p:cNvSpPr/>
          <p:nvPr/>
        </p:nvSpPr>
        <p:spPr>
          <a:xfrm>
            <a:off x="4624545" y="3661819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300 [19]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D74667-6591-4F95-B568-425FE7FFF11C}"/>
              </a:ext>
            </a:extLst>
          </p:cNvPr>
          <p:cNvCxnSpPr>
            <a:cxnSpLocks/>
          </p:cNvCxnSpPr>
          <p:nvPr/>
        </p:nvCxnSpPr>
        <p:spPr>
          <a:xfrm>
            <a:off x="5934075" y="2051497"/>
            <a:ext cx="0" cy="3995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EE6CD9B-18F1-4A1C-9F28-8E88D7CE3660}"/>
              </a:ext>
            </a:extLst>
          </p:cNvPr>
          <p:cNvSpPr/>
          <p:nvPr/>
        </p:nvSpPr>
        <p:spPr>
          <a:xfrm>
            <a:off x="7479586" y="296994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 @ 370 [17]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Goravit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E99DF4-894A-463D-B4C3-850A98E1DFC8}"/>
              </a:ext>
            </a:extLst>
          </p:cNvPr>
          <p:cNvSpPr/>
          <p:nvPr/>
        </p:nvSpPr>
        <p:spPr>
          <a:xfrm>
            <a:off x="6841110" y="3661819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330 [18]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4651C7-0132-4BE1-961D-0ECEC1ACF969}"/>
              </a:ext>
            </a:extLst>
          </p:cNvPr>
          <p:cNvSpPr/>
          <p:nvPr/>
        </p:nvSpPr>
        <p:spPr>
          <a:xfrm>
            <a:off x="8110695" y="3661819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300 [19]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939EA-CE0E-4FF1-8A18-3E397B2E5D0C}"/>
              </a:ext>
            </a:extLst>
          </p:cNvPr>
          <p:cNvSpPr/>
          <p:nvPr/>
        </p:nvSpPr>
        <p:spPr>
          <a:xfrm>
            <a:off x="6277905" y="431915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44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39C8-E4D5-44B2-A6E9-B9F48DE6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node has higher Priority?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7139B-8737-4A9E-9680-6631DFA7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AEDCA-E00B-477E-B987-36ED163107EF}"/>
              </a:ext>
            </a:extLst>
          </p:cNvPr>
          <p:cNvSpPr/>
          <p:nvPr/>
        </p:nvSpPr>
        <p:spPr>
          <a:xfrm>
            <a:off x="897622" y="2114026"/>
            <a:ext cx="8162488" cy="3783435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C5FB05-76D1-450E-A156-4EAC161505E6}"/>
              </a:ext>
            </a:extLst>
          </p:cNvPr>
          <p:cNvSpPr txBox="1"/>
          <p:nvPr/>
        </p:nvSpPr>
        <p:spPr>
          <a:xfrm>
            <a:off x="897622" y="1690382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177E7F-DB0A-450E-9E8D-27C083D39673}"/>
              </a:ext>
            </a:extLst>
          </p:cNvPr>
          <p:cNvSpPr/>
          <p:nvPr/>
        </p:nvSpPr>
        <p:spPr>
          <a:xfrm>
            <a:off x="1440292" y="2843868"/>
            <a:ext cx="2508308" cy="2323750"/>
          </a:xfrm>
          <a:prstGeom prst="ellipse">
            <a:avLst/>
          </a:prstGeom>
          <a:solidFill>
            <a:srgbClr val="E2B968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(Price, Time)</a:t>
            </a: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(30, 20)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79059C-BA35-445A-8265-DC72646C8671}"/>
              </a:ext>
            </a:extLst>
          </p:cNvPr>
          <p:cNvSpPr/>
          <p:nvPr/>
        </p:nvSpPr>
        <p:spPr>
          <a:xfrm>
            <a:off x="5916063" y="2843868"/>
            <a:ext cx="2508308" cy="232375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(Price, Time)</a:t>
            </a:r>
          </a:p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(30, 30)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681620-1E20-4C42-8AF3-5F0CBA995E26}"/>
              </a:ext>
            </a:extLst>
          </p:cNvPr>
          <p:cNvSpPr txBox="1"/>
          <p:nvPr/>
        </p:nvSpPr>
        <p:spPr>
          <a:xfrm>
            <a:off x="4445375" y="3288484"/>
            <a:ext cx="9311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6492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50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238585"/>
            <a:ext cx="6228197" cy="78059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market.submitBuyOrder("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Waritthon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3, 330);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market.submitBuyOrder("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Waritthon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3, 250);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market.submitBuyOrder("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Waritthon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3, 200);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4C24-EB95-48EA-8580-81019D5D21B8}"/>
              </a:ext>
            </a:extLst>
          </p:cNvPr>
          <p:cNvSpPr txBox="1"/>
          <p:nvPr/>
        </p:nvSpPr>
        <p:spPr>
          <a:xfrm>
            <a:off x="74908" y="1811950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F7BF27-A03E-40D7-91C8-C6F1E8DED93F}"/>
              </a:ext>
            </a:extLst>
          </p:cNvPr>
          <p:cNvSpPr/>
          <p:nvPr/>
        </p:nvSpPr>
        <p:spPr>
          <a:xfrm>
            <a:off x="5813311" y="6188126"/>
            <a:ext cx="40096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</a:rPr>
              <a:t>Next submission</a:t>
            </a:r>
          </a:p>
          <a:p>
            <a:r>
              <a:rPr lang="en-US" sz="1050" b="1" dirty="0">
                <a:latin typeface="Consolas" panose="020B0609020204030204" pitchFamily="49" charset="0"/>
              </a:rPr>
              <a:t>market.submitSellOrder("</a:t>
            </a:r>
            <a:r>
              <a:rPr lang="en-US" sz="1050" b="1" dirty="0" err="1">
                <a:latin typeface="Consolas" panose="020B0609020204030204" pitchFamily="49" charset="0"/>
              </a:rPr>
              <a:t>Parinya</a:t>
            </a:r>
            <a:r>
              <a:rPr lang="en-US" sz="1050" b="1" dirty="0">
                <a:latin typeface="Consolas" panose="020B0609020204030204" pitchFamily="49" charset="0"/>
              </a:rPr>
              <a:t>", "PTT", 3, 320);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716DD-C967-40A1-BC42-C6B766378BB9}"/>
              </a:ext>
            </a:extLst>
          </p:cNvPr>
          <p:cNvSpPr txBox="1"/>
          <p:nvPr/>
        </p:nvSpPr>
        <p:spPr>
          <a:xfrm>
            <a:off x="243915" y="1115491"/>
            <a:ext cx="4078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Offer = 5x375</a:t>
            </a:r>
          </a:p>
          <a:p>
            <a:r>
              <a:rPr lang="en-US" dirty="0"/>
              <a:t>Unmatched and enqueued!!!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284400-7D08-4933-AE5E-3D8499CE636F}"/>
              </a:ext>
            </a:extLst>
          </p:cNvPr>
          <p:cNvCxnSpPr>
            <a:cxnSpLocks/>
          </p:cNvCxnSpPr>
          <p:nvPr/>
        </p:nvCxnSpPr>
        <p:spPr>
          <a:xfrm>
            <a:off x="2724150" y="2503403"/>
            <a:ext cx="0" cy="3995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D74667-6591-4F95-B568-425FE7FFF11C}"/>
              </a:ext>
            </a:extLst>
          </p:cNvPr>
          <p:cNvCxnSpPr>
            <a:cxnSpLocks/>
          </p:cNvCxnSpPr>
          <p:nvPr/>
        </p:nvCxnSpPr>
        <p:spPr>
          <a:xfrm flipH="1">
            <a:off x="3238589" y="3628288"/>
            <a:ext cx="46958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EE6CD9B-18F1-4A1C-9F28-8E88D7CE3660}"/>
              </a:ext>
            </a:extLst>
          </p:cNvPr>
          <p:cNvSpPr/>
          <p:nvPr/>
        </p:nvSpPr>
        <p:spPr>
          <a:xfrm>
            <a:off x="1227523" y="290761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 @ 370 [17]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Goravit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E99DF4-894A-463D-B4C3-850A98E1DFC8}"/>
              </a:ext>
            </a:extLst>
          </p:cNvPr>
          <p:cNvSpPr/>
          <p:nvPr/>
        </p:nvSpPr>
        <p:spPr>
          <a:xfrm>
            <a:off x="681509" y="349175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330 [18]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4651C7-0132-4BE1-961D-0ECEC1ACF969}"/>
              </a:ext>
            </a:extLst>
          </p:cNvPr>
          <p:cNvSpPr/>
          <p:nvPr/>
        </p:nvSpPr>
        <p:spPr>
          <a:xfrm>
            <a:off x="1690557" y="349175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300 [19]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939EA-CE0E-4FF1-8A18-3E397B2E5D0C}"/>
              </a:ext>
            </a:extLst>
          </p:cNvPr>
          <p:cNvSpPr/>
          <p:nvPr/>
        </p:nvSpPr>
        <p:spPr>
          <a:xfrm>
            <a:off x="147509" y="414909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5FEDCA-8C6A-4CEB-83B6-277365F20693}"/>
              </a:ext>
            </a:extLst>
          </p:cNvPr>
          <p:cNvSpPr/>
          <p:nvPr/>
        </p:nvSpPr>
        <p:spPr>
          <a:xfrm>
            <a:off x="1110434" y="414909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330 [21]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911E94-D8F0-43BB-BFD0-312A75C894BA}"/>
              </a:ext>
            </a:extLst>
          </p:cNvPr>
          <p:cNvSpPr/>
          <p:nvPr/>
        </p:nvSpPr>
        <p:spPr>
          <a:xfrm>
            <a:off x="4888417" y="170635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 @ 370 [17]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Goravit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DDE48D-6378-42D9-87DB-D4CF65C1FD1C}"/>
              </a:ext>
            </a:extLst>
          </p:cNvPr>
          <p:cNvSpPr/>
          <p:nvPr/>
        </p:nvSpPr>
        <p:spPr>
          <a:xfrm>
            <a:off x="4095952" y="234103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330 [18]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5667CE-8A3D-47D8-B3F8-51DA2B02AAB8}"/>
              </a:ext>
            </a:extLst>
          </p:cNvPr>
          <p:cNvSpPr/>
          <p:nvPr/>
        </p:nvSpPr>
        <p:spPr>
          <a:xfrm>
            <a:off x="5984913" y="235236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300 [19]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926DE7-E2D4-4AC7-9A7C-3294FEDB68C8}"/>
              </a:ext>
            </a:extLst>
          </p:cNvPr>
          <p:cNvSpPr/>
          <p:nvPr/>
        </p:nvSpPr>
        <p:spPr>
          <a:xfrm>
            <a:off x="3510336" y="299837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782210-2078-4FC6-838F-0EC87D7F9DD6}"/>
              </a:ext>
            </a:extLst>
          </p:cNvPr>
          <p:cNvSpPr/>
          <p:nvPr/>
        </p:nvSpPr>
        <p:spPr>
          <a:xfrm>
            <a:off x="4473261" y="299837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330 [21]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FA194B-A8B9-4FDF-A836-5C165B0F6CA2}"/>
              </a:ext>
            </a:extLst>
          </p:cNvPr>
          <p:cNvSpPr/>
          <p:nvPr/>
        </p:nvSpPr>
        <p:spPr>
          <a:xfrm>
            <a:off x="5586502" y="299837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3D970D-3E44-4041-AB60-1A267E583B83}"/>
              </a:ext>
            </a:extLst>
          </p:cNvPr>
          <p:cNvSpPr/>
          <p:nvPr/>
        </p:nvSpPr>
        <p:spPr>
          <a:xfrm>
            <a:off x="4946690" y="3843499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 @ 370 [17]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Goravit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BADEA0-CB96-4928-B134-05F33BA6A60A}"/>
              </a:ext>
            </a:extLst>
          </p:cNvPr>
          <p:cNvSpPr/>
          <p:nvPr/>
        </p:nvSpPr>
        <p:spPr>
          <a:xfrm>
            <a:off x="4154225" y="447817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330 [18]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5CA3C5-89D5-47DE-8B69-5DABB215D506}"/>
              </a:ext>
            </a:extLst>
          </p:cNvPr>
          <p:cNvSpPr/>
          <p:nvPr/>
        </p:nvSpPr>
        <p:spPr>
          <a:xfrm>
            <a:off x="6043186" y="448950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300 [19]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806F35-4EA2-45DF-9DD4-DEC962BA9E8E}"/>
              </a:ext>
            </a:extLst>
          </p:cNvPr>
          <p:cNvSpPr/>
          <p:nvPr/>
        </p:nvSpPr>
        <p:spPr>
          <a:xfrm>
            <a:off x="3568609" y="513551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E349EB-60CB-4AB1-AEAD-E5A61EAF4D15}"/>
              </a:ext>
            </a:extLst>
          </p:cNvPr>
          <p:cNvSpPr/>
          <p:nvPr/>
        </p:nvSpPr>
        <p:spPr>
          <a:xfrm>
            <a:off x="4531534" y="513551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330 [21]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B6D562-4744-4996-BD99-174F740BD225}"/>
              </a:ext>
            </a:extLst>
          </p:cNvPr>
          <p:cNvSpPr/>
          <p:nvPr/>
        </p:nvSpPr>
        <p:spPr>
          <a:xfrm>
            <a:off x="5644775" y="513551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9354B9-DF78-4114-8811-07CA1A6B9AA7}"/>
              </a:ext>
            </a:extLst>
          </p:cNvPr>
          <p:cNvSpPr/>
          <p:nvPr/>
        </p:nvSpPr>
        <p:spPr>
          <a:xfrm>
            <a:off x="6587750" y="513551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4123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51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344752"/>
            <a:ext cx="6228197" cy="38390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market.submitSellOrder("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Parinya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3, 320);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4C24-EB95-48EA-8580-81019D5D21B8}"/>
              </a:ext>
            </a:extLst>
          </p:cNvPr>
          <p:cNvSpPr txBox="1"/>
          <p:nvPr/>
        </p:nvSpPr>
        <p:spPr>
          <a:xfrm>
            <a:off x="532108" y="185399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3D970D-3E44-4041-AB60-1A267E583B83}"/>
              </a:ext>
            </a:extLst>
          </p:cNvPr>
          <p:cNvSpPr/>
          <p:nvPr/>
        </p:nvSpPr>
        <p:spPr>
          <a:xfrm>
            <a:off x="1883477" y="248475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 @ 370 [17]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Goravit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BADEA0-CB96-4928-B134-05F33BA6A60A}"/>
              </a:ext>
            </a:extLst>
          </p:cNvPr>
          <p:cNvSpPr/>
          <p:nvPr/>
        </p:nvSpPr>
        <p:spPr>
          <a:xfrm>
            <a:off x="963350" y="310717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330 [18]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5CA3C5-89D5-47DE-8B69-5DABB215D506}"/>
              </a:ext>
            </a:extLst>
          </p:cNvPr>
          <p:cNvSpPr/>
          <p:nvPr/>
        </p:nvSpPr>
        <p:spPr>
          <a:xfrm>
            <a:off x="2852311" y="311850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300 [19]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806F35-4EA2-45DF-9DD4-DEC962BA9E8E}"/>
              </a:ext>
            </a:extLst>
          </p:cNvPr>
          <p:cNvSpPr/>
          <p:nvPr/>
        </p:nvSpPr>
        <p:spPr>
          <a:xfrm>
            <a:off x="377734" y="376451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E349EB-60CB-4AB1-AEAD-E5A61EAF4D15}"/>
              </a:ext>
            </a:extLst>
          </p:cNvPr>
          <p:cNvSpPr/>
          <p:nvPr/>
        </p:nvSpPr>
        <p:spPr>
          <a:xfrm>
            <a:off x="1340659" y="376451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330 [21]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B6D562-4744-4996-BD99-174F740BD225}"/>
              </a:ext>
            </a:extLst>
          </p:cNvPr>
          <p:cNvSpPr/>
          <p:nvPr/>
        </p:nvSpPr>
        <p:spPr>
          <a:xfrm>
            <a:off x="2453900" y="376451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9354B9-DF78-4114-8811-07CA1A6B9AA7}"/>
              </a:ext>
            </a:extLst>
          </p:cNvPr>
          <p:cNvSpPr/>
          <p:nvPr/>
        </p:nvSpPr>
        <p:spPr>
          <a:xfrm>
            <a:off x="3396875" y="376451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FDB75A-8E3C-497B-B7CC-E3B8D09B8381}"/>
              </a:ext>
            </a:extLst>
          </p:cNvPr>
          <p:cNvSpPr txBox="1"/>
          <p:nvPr/>
        </p:nvSpPr>
        <p:spPr>
          <a:xfrm>
            <a:off x="3219450" y="5177303"/>
            <a:ext cx="4104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Update</a:t>
            </a:r>
          </a:p>
          <a:p>
            <a:r>
              <a:rPr lang="en-US" dirty="0"/>
              <a:t>3 PTT from </a:t>
            </a:r>
            <a:r>
              <a:rPr lang="en-US" dirty="0" err="1"/>
              <a:t>Parinya</a:t>
            </a:r>
            <a:r>
              <a:rPr lang="en-US" dirty="0"/>
              <a:t> to </a:t>
            </a:r>
            <a:r>
              <a:rPr lang="en-US" dirty="0" err="1"/>
              <a:t>Goravit</a:t>
            </a:r>
            <a:endParaRPr lang="en-US" dirty="0"/>
          </a:p>
          <a:p>
            <a:r>
              <a:rPr lang="en-US" dirty="0"/>
              <a:t>3*370=1110 from </a:t>
            </a:r>
            <a:r>
              <a:rPr lang="en-US" dirty="0" err="1"/>
              <a:t>Goravit</a:t>
            </a:r>
            <a:r>
              <a:rPr lang="en-US" dirty="0"/>
              <a:t> to </a:t>
            </a:r>
            <a:r>
              <a:rPr lang="en-US" dirty="0" err="1"/>
              <a:t>Parinya</a:t>
            </a:r>
            <a:endParaRPr lang="en-US" dirty="0"/>
          </a:p>
          <a:p>
            <a:r>
              <a:rPr lang="en-US" dirty="0"/>
              <a:t>0 shares remaining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87F5FB4-0861-4C14-B1F9-1623A953D45B}"/>
              </a:ext>
            </a:extLst>
          </p:cNvPr>
          <p:cNvCxnSpPr>
            <a:cxnSpLocks/>
          </p:cNvCxnSpPr>
          <p:nvPr/>
        </p:nvCxnSpPr>
        <p:spPr>
          <a:xfrm>
            <a:off x="4657725" y="2484757"/>
            <a:ext cx="0" cy="25068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C51F068-EC76-4661-B51A-E54F8DD990C1}"/>
              </a:ext>
            </a:extLst>
          </p:cNvPr>
          <p:cNvSpPr/>
          <p:nvPr/>
        </p:nvSpPr>
        <p:spPr>
          <a:xfrm>
            <a:off x="7080517" y="2488983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[17]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Goravit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D79891-EF66-44DC-AE6D-33F611D6BD6F}"/>
              </a:ext>
            </a:extLst>
          </p:cNvPr>
          <p:cNvSpPr/>
          <p:nvPr/>
        </p:nvSpPr>
        <p:spPr>
          <a:xfrm>
            <a:off x="6160390" y="3111403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330 [18]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61DFE1-9B3F-4F75-B480-1F1C97C47733}"/>
              </a:ext>
            </a:extLst>
          </p:cNvPr>
          <p:cNvSpPr/>
          <p:nvPr/>
        </p:nvSpPr>
        <p:spPr>
          <a:xfrm>
            <a:off x="8049351" y="312273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300 [19]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D88627-E8C2-4648-8A55-92E40BFA95AB}"/>
              </a:ext>
            </a:extLst>
          </p:cNvPr>
          <p:cNvSpPr/>
          <p:nvPr/>
        </p:nvSpPr>
        <p:spPr>
          <a:xfrm>
            <a:off x="5574774" y="3768740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805FE1-22C0-410A-A902-765208782F71}"/>
              </a:ext>
            </a:extLst>
          </p:cNvPr>
          <p:cNvSpPr/>
          <p:nvPr/>
        </p:nvSpPr>
        <p:spPr>
          <a:xfrm>
            <a:off x="6537699" y="3768740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330 [21]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EF05A0-7FB0-436E-B7B9-08F6CF63A01F}"/>
              </a:ext>
            </a:extLst>
          </p:cNvPr>
          <p:cNvSpPr/>
          <p:nvPr/>
        </p:nvSpPr>
        <p:spPr>
          <a:xfrm>
            <a:off x="7650940" y="3768740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5E198-0191-472F-BA4C-79E0BECD6B95}"/>
              </a:ext>
            </a:extLst>
          </p:cNvPr>
          <p:cNvSpPr/>
          <p:nvPr/>
        </p:nvSpPr>
        <p:spPr>
          <a:xfrm>
            <a:off x="8593915" y="3768740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4675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52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344752"/>
            <a:ext cx="6228197" cy="38390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market.submitSellOrder("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Parinya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3, 240);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4C24-EB95-48EA-8580-81019D5D21B8}"/>
              </a:ext>
            </a:extLst>
          </p:cNvPr>
          <p:cNvSpPr txBox="1"/>
          <p:nvPr/>
        </p:nvSpPr>
        <p:spPr>
          <a:xfrm>
            <a:off x="532108" y="185399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FDB75A-8E3C-497B-B7CC-E3B8D09B8381}"/>
              </a:ext>
            </a:extLst>
          </p:cNvPr>
          <p:cNvSpPr txBox="1"/>
          <p:nvPr/>
        </p:nvSpPr>
        <p:spPr>
          <a:xfrm>
            <a:off x="3219450" y="5177303"/>
            <a:ext cx="4104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Pop!!!</a:t>
            </a:r>
          </a:p>
          <a:p>
            <a:r>
              <a:rPr lang="en-US" dirty="0"/>
              <a:t>3 PTT from </a:t>
            </a:r>
            <a:r>
              <a:rPr lang="en-US" dirty="0" err="1"/>
              <a:t>Parinya</a:t>
            </a:r>
            <a:r>
              <a:rPr lang="en-US" dirty="0"/>
              <a:t> to </a:t>
            </a:r>
            <a:r>
              <a:rPr lang="en-US" dirty="0" err="1"/>
              <a:t>Goravit</a:t>
            </a:r>
            <a:endParaRPr lang="en-US" dirty="0"/>
          </a:p>
          <a:p>
            <a:r>
              <a:rPr lang="en-US" dirty="0"/>
              <a:t>3*370=1110 from </a:t>
            </a:r>
            <a:r>
              <a:rPr lang="en-US" dirty="0" err="1"/>
              <a:t>Goravit</a:t>
            </a:r>
            <a:r>
              <a:rPr lang="en-US" dirty="0"/>
              <a:t> to </a:t>
            </a:r>
            <a:r>
              <a:rPr lang="en-US" dirty="0" err="1"/>
              <a:t>Parinya</a:t>
            </a:r>
            <a:endParaRPr lang="en-US" dirty="0"/>
          </a:p>
          <a:p>
            <a:r>
              <a:rPr lang="en-US" dirty="0"/>
              <a:t>0 shares remaining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F2368F-F509-44CF-9F19-F3309CBF52F8}"/>
              </a:ext>
            </a:extLst>
          </p:cNvPr>
          <p:cNvSpPr/>
          <p:nvPr/>
        </p:nvSpPr>
        <p:spPr>
          <a:xfrm>
            <a:off x="1791176" y="2488983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370 [17]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Goravit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283F1C-E6D5-4087-82C7-E18E0D433FE9}"/>
              </a:ext>
            </a:extLst>
          </p:cNvPr>
          <p:cNvSpPr/>
          <p:nvPr/>
        </p:nvSpPr>
        <p:spPr>
          <a:xfrm>
            <a:off x="871049" y="3111403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330 [18]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98E772-61DE-456F-89FA-B8BBBF4FA0CF}"/>
              </a:ext>
            </a:extLst>
          </p:cNvPr>
          <p:cNvSpPr/>
          <p:nvPr/>
        </p:nvSpPr>
        <p:spPr>
          <a:xfrm>
            <a:off x="2760010" y="312273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300 [19]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A1CBC5-EA05-4B8C-9543-86B89E14338E}"/>
              </a:ext>
            </a:extLst>
          </p:cNvPr>
          <p:cNvSpPr/>
          <p:nvPr/>
        </p:nvSpPr>
        <p:spPr>
          <a:xfrm>
            <a:off x="285433" y="3768740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4C4CCA-C669-4427-8216-BB725F5963FE}"/>
              </a:ext>
            </a:extLst>
          </p:cNvPr>
          <p:cNvSpPr/>
          <p:nvPr/>
        </p:nvSpPr>
        <p:spPr>
          <a:xfrm>
            <a:off x="1248358" y="3768740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330 [21]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B1D818-C8AF-4141-AD67-54A88A172AD4}"/>
              </a:ext>
            </a:extLst>
          </p:cNvPr>
          <p:cNvSpPr/>
          <p:nvPr/>
        </p:nvSpPr>
        <p:spPr>
          <a:xfrm>
            <a:off x="2361599" y="3768740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B063A8-E5C0-4D7E-A00E-5BD44422EA32}"/>
              </a:ext>
            </a:extLst>
          </p:cNvPr>
          <p:cNvSpPr/>
          <p:nvPr/>
        </p:nvSpPr>
        <p:spPr>
          <a:xfrm>
            <a:off x="3304574" y="3768740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5391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53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344752"/>
            <a:ext cx="6228197" cy="38390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market.submitSellOrder("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Parinya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3, 240);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4C24-EB95-48EA-8580-81019D5D21B8}"/>
              </a:ext>
            </a:extLst>
          </p:cNvPr>
          <p:cNvSpPr txBox="1"/>
          <p:nvPr/>
        </p:nvSpPr>
        <p:spPr>
          <a:xfrm>
            <a:off x="532108" y="185399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540EC1-8176-4BE8-8B52-2F88F6D94616}"/>
              </a:ext>
            </a:extLst>
          </p:cNvPr>
          <p:cNvSpPr/>
          <p:nvPr/>
        </p:nvSpPr>
        <p:spPr>
          <a:xfrm>
            <a:off x="2132487" y="260190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330 [18]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6BB8DE-1458-4D77-8ED5-5BA689761969}"/>
              </a:ext>
            </a:extLst>
          </p:cNvPr>
          <p:cNvSpPr/>
          <p:nvPr/>
        </p:nvSpPr>
        <p:spPr>
          <a:xfrm>
            <a:off x="3097114" y="3226239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300 [19]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F0947F-AE05-4549-9027-A403EBEB0961}"/>
              </a:ext>
            </a:extLst>
          </p:cNvPr>
          <p:cNvSpPr/>
          <p:nvPr/>
        </p:nvSpPr>
        <p:spPr>
          <a:xfrm>
            <a:off x="622537" y="387224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D98B5E7-0423-4FB0-B6DC-EF213620EA66}"/>
              </a:ext>
            </a:extLst>
          </p:cNvPr>
          <p:cNvSpPr/>
          <p:nvPr/>
        </p:nvSpPr>
        <p:spPr>
          <a:xfrm>
            <a:off x="1212362" y="322962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330 [21]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DDF8D1F-C92E-403E-9E5B-09A3D9A06FBE}"/>
              </a:ext>
            </a:extLst>
          </p:cNvPr>
          <p:cNvSpPr/>
          <p:nvPr/>
        </p:nvSpPr>
        <p:spPr>
          <a:xfrm>
            <a:off x="2698703" y="387224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099A51-4051-42D0-8CEC-0A5DBC7D5CBC}"/>
              </a:ext>
            </a:extLst>
          </p:cNvPr>
          <p:cNvSpPr/>
          <p:nvPr/>
        </p:nvSpPr>
        <p:spPr>
          <a:xfrm>
            <a:off x="1557628" y="386187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676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54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344752"/>
            <a:ext cx="6228197" cy="38390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market.submitSellOrder("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Parinya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4, 220);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4C24-EB95-48EA-8580-81019D5D21B8}"/>
              </a:ext>
            </a:extLst>
          </p:cNvPr>
          <p:cNvSpPr txBox="1"/>
          <p:nvPr/>
        </p:nvSpPr>
        <p:spPr>
          <a:xfrm>
            <a:off x="532108" y="185399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FDB75A-8E3C-497B-B7CC-E3B8D09B8381}"/>
              </a:ext>
            </a:extLst>
          </p:cNvPr>
          <p:cNvSpPr txBox="1"/>
          <p:nvPr/>
        </p:nvSpPr>
        <p:spPr>
          <a:xfrm>
            <a:off x="3219450" y="5177303"/>
            <a:ext cx="42274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Pop!!!</a:t>
            </a:r>
          </a:p>
          <a:p>
            <a:r>
              <a:rPr lang="en-US" dirty="0"/>
              <a:t>2 PTT from </a:t>
            </a:r>
            <a:r>
              <a:rPr lang="en-US" dirty="0" err="1"/>
              <a:t>Parinya</a:t>
            </a:r>
            <a:r>
              <a:rPr lang="en-US" dirty="0"/>
              <a:t> to </a:t>
            </a:r>
            <a:r>
              <a:rPr lang="en-US" dirty="0" err="1"/>
              <a:t>Waritthon</a:t>
            </a:r>
            <a:endParaRPr lang="en-US" dirty="0"/>
          </a:p>
          <a:p>
            <a:r>
              <a:rPr lang="en-US" dirty="0"/>
              <a:t>2*330=660 from </a:t>
            </a:r>
            <a:r>
              <a:rPr lang="en-US" dirty="0" err="1"/>
              <a:t>Waritthon</a:t>
            </a:r>
            <a:r>
              <a:rPr lang="en-US" dirty="0"/>
              <a:t> to </a:t>
            </a:r>
            <a:r>
              <a:rPr lang="en-US" dirty="0" err="1"/>
              <a:t>Parinya</a:t>
            </a:r>
            <a:endParaRPr lang="en-US" dirty="0"/>
          </a:p>
          <a:p>
            <a:r>
              <a:rPr lang="en-US" dirty="0"/>
              <a:t>2 shares remaining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00F758-AFA5-457A-9981-F317ECBD5B25}"/>
              </a:ext>
            </a:extLst>
          </p:cNvPr>
          <p:cNvSpPr/>
          <p:nvPr/>
        </p:nvSpPr>
        <p:spPr>
          <a:xfrm>
            <a:off x="2132487" y="260190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330 [18]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37B479-D19B-459F-8675-3CE097118124}"/>
              </a:ext>
            </a:extLst>
          </p:cNvPr>
          <p:cNvSpPr/>
          <p:nvPr/>
        </p:nvSpPr>
        <p:spPr>
          <a:xfrm>
            <a:off x="3097114" y="3226239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300 [19]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03B773-4E7E-43A5-9C70-0DC3010AFB9A}"/>
              </a:ext>
            </a:extLst>
          </p:cNvPr>
          <p:cNvSpPr/>
          <p:nvPr/>
        </p:nvSpPr>
        <p:spPr>
          <a:xfrm>
            <a:off x="622537" y="387224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099C3FC-3526-4A3D-A717-1C96E45BFE69}"/>
              </a:ext>
            </a:extLst>
          </p:cNvPr>
          <p:cNvSpPr/>
          <p:nvPr/>
        </p:nvSpPr>
        <p:spPr>
          <a:xfrm>
            <a:off x="1212362" y="322962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330 [21]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33547C-787D-46E9-A02B-575D2A8B9C9F}"/>
              </a:ext>
            </a:extLst>
          </p:cNvPr>
          <p:cNvSpPr/>
          <p:nvPr/>
        </p:nvSpPr>
        <p:spPr>
          <a:xfrm>
            <a:off x="2698703" y="387224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22A8AC-1603-4074-8F4C-7B4025B4BADA}"/>
              </a:ext>
            </a:extLst>
          </p:cNvPr>
          <p:cNvSpPr/>
          <p:nvPr/>
        </p:nvSpPr>
        <p:spPr>
          <a:xfrm>
            <a:off x="1557628" y="386187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9070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55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344752"/>
            <a:ext cx="6228197" cy="38390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market.submitSellOrder("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Parinya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", "PTT", 4, 220);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4C24-EB95-48EA-8580-81019D5D21B8}"/>
              </a:ext>
            </a:extLst>
          </p:cNvPr>
          <p:cNvSpPr txBox="1"/>
          <p:nvPr/>
        </p:nvSpPr>
        <p:spPr>
          <a:xfrm>
            <a:off x="532108" y="185399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FDB75A-8E3C-497B-B7CC-E3B8D09B8381}"/>
              </a:ext>
            </a:extLst>
          </p:cNvPr>
          <p:cNvSpPr txBox="1"/>
          <p:nvPr/>
        </p:nvSpPr>
        <p:spPr>
          <a:xfrm>
            <a:off x="3219450" y="5177303"/>
            <a:ext cx="42274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Update</a:t>
            </a:r>
          </a:p>
          <a:p>
            <a:r>
              <a:rPr lang="en-US" dirty="0"/>
              <a:t>2 PTT from </a:t>
            </a:r>
            <a:r>
              <a:rPr lang="en-US" dirty="0" err="1"/>
              <a:t>Parinya</a:t>
            </a:r>
            <a:r>
              <a:rPr lang="en-US" dirty="0"/>
              <a:t> to </a:t>
            </a:r>
            <a:r>
              <a:rPr lang="en-US" dirty="0" err="1"/>
              <a:t>Waritthon</a:t>
            </a:r>
            <a:endParaRPr lang="en-US" dirty="0"/>
          </a:p>
          <a:p>
            <a:r>
              <a:rPr lang="en-US" dirty="0"/>
              <a:t>2*330=660 from </a:t>
            </a:r>
            <a:r>
              <a:rPr lang="en-US" dirty="0" err="1"/>
              <a:t>Waritthon</a:t>
            </a:r>
            <a:r>
              <a:rPr lang="en-US" dirty="0"/>
              <a:t> to </a:t>
            </a:r>
            <a:r>
              <a:rPr lang="en-US" dirty="0" err="1"/>
              <a:t>Parinya</a:t>
            </a:r>
            <a:endParaRPr lang="en-US" dirty="0"/>
          </a:p>
          <a:p>
            <a:r>
              <a:rPr lang="en-US" dirty="0"/>
              <a:t>0 shares remaining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E597DE-1530-4B9E-B60E-BDD24A19F88B}"/>
              </a:ext>
            </a:extLst>
          </p:cNvPr>
          <p:cNvSpPr/>
          <p:nvPr/>
        </p:nvSpPr>
        <p:spPr>
          <a:xfrm>
            <a:off x="2923784" y="320031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300 [19]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3A9A36-2E83-496D-98F2-0C05FA9E2EFD}"/>
              </a:ext>
            </a:extLst>
          </p:cNvPr>
          <p:cNvSpPr/>
          <p:nvPr/>
        </p:nvSpPr>
        <p:spPr>
          <a:xfrm>
            <a:off x="1175671" y="320374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A74653-B496-4D4A-8B64-D4184565B7FA}"/>
              </a:ext>
            </a:extLst>
          </p:cNvPr>
          <p:cNvSpPr/>
          <p:nvPr/>
        </p:nvSpPr>
        <p:spPr>
          <a:xfrm>
            <a:off x="2065933" y="251726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330 [21]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27EA05-CF9E-4E12-A20E-7F0B9DAF9B2F}"/>
              </a:ext>
            </a:extLst>
          </p:cNvPr>
          <p:cNvSpPr/>
          <p:nvPr/>
        </p:nvSpPr>
        <p:spPr>
          <a:xfrm>
            <a:off x="532108" y="378558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CC6A74-FB8C-484D-B5E2-3E352F5C8DBC}"/>
              </a:ext>
            </a:extLst>
          </p:cNvPr>
          <p:cNvSpPr/>
          <p:nvPr/>
        </p:nvSpPr>
        <p:spPr>
          <a:xfrm>
            <a:off x="1467199" y="3785589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4B3C09-72E3-43E4-BA5A-D97BFFE1B60B}"/>
              </a:ext>
            </a:extLst>
          </p:cNvPr>
          <p:cNvCxnSpPr>
            <a:cxnSpLocks/>
          </p:cNvCxnSpPr>
          <p:nvPr/>
        </p:nvCxnSpPr>
        <p:spPr>
          <a:xfrm>
            <a:off x="4657725" y="2484757"/>
            <a:ext cx="0" cy="25068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AD4F841-E48B-410E-A8FF-7EC0A34E7135}"/>
              </a:ext>
            </a:extLst>
          </p:cNvPr>
          <p:cNvSpPr/>
          <p:nvPr/>
        </p:nvSpPr>
        <p:spPr>
          <a:xfrm>
            <a:off x="7848252" y="320031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300 [19]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D00A80-339B-4D55-A9CB-7C8A6BCD7203}"/>
              </a:ext>
            </a:extLst>
          </p:cNvPr>
          <p:cNvSpPr/>
          <p:nvPr/>
        </p:nvSpPr>
        <p:spPr>
          <a:xfrm>
            <a:off x="6100139" y="320374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E84B27-977B-4F03-8C24-082CB7C37D85}"/>
              </a:ext>
            </a:extLst>
          </p:cNvPr>
          <p:cNvSpPr/>
          <p:nvPr/>
        </p:nvSpPr>
        <p:spPr>
          <a:xfrm>
            <a:off x="6990401" y="251726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@ 330 [21]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0C15D8-0213-4CB7-BFDC-DB86DC3AF773}"/>
              </a:ext>
            </a:extLst>
          </p:cNvPr>
          <p:cNvSpPr/>
          <p:nvPr/>
        </p:nvSpPr>
        <p:spPr>
          <a:xfrm>
            <a:off x="5456576" y="378558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459D9C-8C61-4A22-A5A4-AC85335885A8}"/>
              </a:ext>
            </a:extLst>
          </p:cNvPr>
          <p:cNvSpPr/>
          <p:nvPr/>
        </p:nvSpPr>
        <p:spPr>
          <a:xfrm>
            <a:off x="6391667" y="378558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3469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56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344752"/>
            <a:ext cx="6228197" cy="38390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market.submitSellOrder("Ronnachai", "PTT", 3, 320);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4C24-EB95-48EA-8580-81019D5D21B8}"/>
              </a:ext>
            </a:extLst>
          </p:cNvPr>
          <p:cNvSpPr txBox="1"/>
          <p:nvPr/>
        </p:nvSpPr>
        <p:spPr>
          <a:xfrm>
            <a:off x="532108" y="185399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FDB75A-8E3C-497B-B7CC-E3B8D09B8381}"/>
              </a:ext>
            </a:extLst>
          </p:cNvPr>
          <p:cNvSpPr txBox="1"/>
          <p:nvPr/>
        </p:nvSpPr>
        <p:spPr>
          <a:xfrm>
            <a:off x="3219450" y="5177303"/>
            <a:ext cx="4620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Pop!!!</a:t>
            </a:r>
          </a:p>
          <a:p>
            <a:r>
              <a:rPr lang="en-US" dirty="0"/>
              <a:t>1 PTT from </a:t>
            </a:r>
            <a:r>
              <a:rPr lang="en-US" dirty="0" err="1"/>
              <a:t>Ronnachai</a:t>
            </a:r>
            <a:r>
              <a:rPr lang="en-US" dirty="0"/>
              <a:t> to </a:t>
            </a:r>
            <a:r>
              <a:rPr lang="en-US" dirty="0" err="1"/>
              <a:t>Waritthon</a:t>
            </a:r>
            <a:endParaRPr lang="en-US" dirty="0"/>
          </a:p>
          <a:p>
            <a:r>
              <a:rPr lang="en-US" dirty="0"/>
              <a:t>1*330=330 from </a:t>
            </a:r>
            <a:r>
              <a:rPr lang="en-US" dirty="0" err="1"/>
              <a:t>Waritthon</a:t>
            </a:r>
            <a:r>
              <a:rPr lang="en-US" dirty="0"/>
              <a:t> to </a:t>
            </a:r>
            <a:r>
              <a:rPr lang="en-US" dirty="0" err="1"/>
              <a:t>Ronnachai</a:t>
            </a:r>
            <a:endParaRPr lang="en-US" dirty="0"/>
          </a:p>
          <a:p>
            <a:r>
              <a:rPr lang="en-US" dirty="0"/>
              <a:t>2 shares remaining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83BBC7-52A4-45DE-9F7F-E283369BCC4B}"/>
              </a:ext>
            </a:extLst>
          </p:cNvPr>
          <p:cNvSpPr/>
          <p:nvPr/>
        </p:nvSpPr>
        <p:spPr>
          <a:xfrm>
            <a:off x="2903785" y="324691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300 [19]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D7B362-E69A-496E-BC4D-39E3D254835B}"/>
              </a:ext>
            </a:extLst>
          </p:cNvPr>
          <p:cNvSpPr/>
          <p:nvPr/>
        </p:nvSpPr>
        <p:spPr>
          <a:xfrm>
            <a:off x="1155672" y="325034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8BABA6-3347-4C7C-82C2-4047562E731C}"/>
              </a:ext>
            </a:extLst>
          </p:cNvPr>
          <p:cNvSpPr/>
          <p:nvPr/>
        </p:nvSpPr>
        <p:spPr>
          <a:xfrm>
            <a:off x="2045934" y="256386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@ 330 [21]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C6D642-00AF-4234-A185-E4466EF4B383}"/>
              </a:ext>
            </a:extLst>
          </p:cNvPr>
          <p:cNvSpPr/>
          <p:nvPr/>
        </p:nvSpPr>
        <p:spPr>
          <a:xfrm>
            <a:off x="512109" y="383218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C19460-C8F0-43CE-B038-35FD9C49DC08}"/>
              </a:ext>
            </a:extLst>
          </p:cNvPr>
          <p:cNvSpPr/>
          <p:nvPr/>
        </p:nvSpPr>
        <p:spPr>
          <a:xfrm>
            <a:off x="1447200" y="383218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108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57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344752"/>
            <a:ext cx="6228197" cy="38390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market.submitSellOrder("Ronnachai", "PTT", 3, 320);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4C24-EB95-48EA-8580-81019D5D21B8}"/>
              </a:ext>
            </a:extLst>
          </p:cNvPr>
          <p:cNvSpPr txBox="1"/>
          <p:nvPr/>
        </p:nvSpPr>
        <p:spPr>
          <a:xfrm>
            <a:off x="532108" y="185399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83BBC7-52A4-45DE-9F7F-E283369BCC4B}"/>
              </a:ext>
            </a:extLst>
          </p:cNvPr>
          <p:cNvSpPr/>
          <p:nvPr/>
        </p:nvSpPr>
        <p:spPr>
          <a:xfrm>
            <a:off x="2051147" y="271976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300 [19]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D7B362-E69A-496E-BC4D-39E3D254835B}"/>
              </a:ext>
            </a:extLst>
          </p:cNvPr>
          <p:cNvSpPr/>
          <p:nvPr/>
        </p:nvSpPr>
        <p:spPr>
          <a:xfrm>
            <a:off x="1155672" y="332302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C6D642-00AF-4234-A185-E4466EF4B383}"/>
              </a:ext>
            </a:extLst>
          </p:cNvPr>
          <p:cNvSpPr/>
          <p:nvPr/>
        </p:nvSpPr>
        <p:spPr>
          <a:xfrm>
            <a:off x="512109" y="390486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C19460-C8F0-43CE-B038-35FD9C49DC08}"/>
              </a:ext>
            </a:extLst>
          </p:cNvPr>
          <p:cNvSpPr/>
          <p:nvPr/>
        </p:nvSpPr>
        <p:spPr>
          <a:xfrm>
            <a:off x="2854945" y="332302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BF705-EBD7-4C93-AC10-D2F953061F82}"/>
              </a:ext>
            </a:extLst>
          </p:cNvPr>
          <p:cNvSpPr txBox="1"/>
          <p:nvPr/>
        </p:nvSpPr>
        <p:spPr>
          <a:xfrm>
            <a:off x="2781300" y="4931884"/>
            <a:ext cx="464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Unmatched and enqueued</a:t>
            </a:r>
          </a:p>
          <a:p>
            <a:r>
              <a:rPr lang="en-US" dirty="0"/>
              <a:t>2 remaining shares added to the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28C464-4277-4C85-82C1-96D716B8B77C}"/>
              </a:ext>
            </a:extLst>
          </p:cNvPr>
          <p:cNvSpPr txBox="1"/>
          <p:nvPr/>
        </p:nvSpPr>
        <p:spPr>
          <a:xfrm>
            <a:off x="5784040" y="1853619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(Sell Queue) for PTT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D5DA5E-9049-47A0-9F91-AD13D3E3BF93}"/>
              </a:ext>
            </a:extLst>
          </p:cNvPr>
          <p:cNvSpPr/>
          <p:nvPr/>
        </p:nvSpPr>
        <p:spPr>
          <a:xfrm>
            <a:off x="7210994" y="265770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C8EF62-B3C0-4EC5-9E0C-68108D7A48D2}"/>
              </a:ext>
            </a:extLst>
          </p:cNvPr>
          <p:cNvSpPr/>
          <p:nvPr/>
        </p:nvSpPr>
        <p:spPr>
          <a:xfrm>
            <a:off x="6353143" y="3312903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</p:spTree>
    <p:extLst>
      <p:ext uri="{BB962C8B-B14F-4D97-AF65-F5344CB8AC3E}">
        <p14:creationId xmlns:p14="http://schemas.microsoft.com/office/powerpoint/2010/main" val="13558392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58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344752"/>
            <a:ext cx="6228197" cy="38390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market.submitSellOrder("Ronnachai", "PTT", 3, 320);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4C24-EB95-48EA-8580-81019D5D21B8}"/>
              </a:ext>
            </a:extLst>
          </p:cNvPr>
          <p:cNvSpPr txBox="1"/>
          <p:nvPr/>
        </p:nvSpPr>
        <p:spPr>
          <a:xfrm>
            <a:off x="532108" y="185399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83BBC7-52A4-45DE-9F7F-E283369BCC4B}"/>
              </a:ext>
            </a:extLst>
          </p:cNvPr>
          <p:cNvSpPr/>
          <p:nvPr/>
        </p:nvSpPr>
        <p:spPr>
          <a:xfrm>
            <a:off x="2051147" y="271976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300 [19]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D7B362-E69A-496E-BC4D-39E3D254835B}"/>
              </a:ext>
            </a:extLst>
          </p:cNvPr>
          <p:cNvSpPr/>
          <p:nvPr/>
        </p:nvSpPr>
        <p:spPr>
          <a:xfrm>
            <a:off x="1155672" y="332302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C6D642-00AF-4234-A185-E4466EF4B383}"/>
              </a:ext>
            </a:extLst>
          </p:cNvPr>
          <p:cNvSpPr/>
          <p:nvPr/>
        </p:nvSpPr>
        <p:spPr>
          <a:xfrm>
            <a:off x="512109" y="390486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C19460-C8F0-43CE-B038-35FD9C49DC08}"/>
              </a:ext>
            </a:extLst>
          </p:cNvPr>
          <p:cNvSpPr/>
          <p:nvPr/>
        </p:nvSpPr>
        <p:spPr>
          <a:xfrm>
            <a:off x="2854945" y="332302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BF705-EBD7-4C93-AC10-D2F953061F82}"/>
              </a:ext>
            </a:extLst>
          </p:cNvPr>
          <p:cNvSpPr txBox="1"/>
          <p:nvPr/>
        </p:nvSpPr>
        <p:spPr>
          <a:xfrm>
            <a:off x="2781300" y="4931884"/>
            <a:ext cx="464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Unmatched and enqueued</a:t>
            </a:r>
          </a:p>
          <a:p>
            <a:r>
              <a:rPr lang="en-US" dirty="0"/>
              <a:t>2 remaining shares added to the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28C464-4277-4C85-82C1-96D716B8B77C}"/>
              </a:ext>
            </a:extLst>
          </p:cNvPr>
          <p:cNvSpPr txBox="1"/>
          <p:nvPr/>
        </p:nvSpPr>
        <p:spPr>
          <a:xfrm>
            <a:off x="5784040" y="1853619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(Sell Queue) for PTT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D5DA5E-9049-47A0-9F91-AD13D3E3BF93}"/>
              </a:ext>
            </a:extLst>
          </p:cNvPr>
          <p:cNvSpPr/>
          <p:nvPr/>
        </p:nvSpPr>
        <p:spPr>
          <a:xfrm>
            <a:off x="8068845" y="330917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C8EF62-B3C0-4EC5-9E0C-68108D7A48D2}"/>
              </a:ext>
            </a:extLst>
          </p:cNvPr>
          <p:cNvSpPr/>
          <p:nvPr/>
        </p:nvSpPr>
        <p:spPr>
          <a:xfrm>
            <a:off x="6353143" y="3312903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9A7277-5382-4B34-874E-1E5CBABB87ED}"/>
              </a:ext>
            </a:extLst>
          </p:cNvPr>
          <p:cNvSpPr/>
          <p:nvPr/>
        </p:nvSpPr>
        <p:spPr>
          <a:xfrm>
            <a:off x="7210994" y="2675468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320 [24]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Ronnachai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1727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59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344752"/>
            <a:ext cx="6228197" cy="38390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fr-F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("Ronnachai", "PTT", 3, 240);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6473D-D5A8-4CAE-BD51-155CC30B7ABC}"/>
              </a:ext>
            </a:extLst>
          </p:cNvPr>
          <p:cNvSpPr txBox="1"/>
          <p:nvPr/>
        </p:nvSpPr>
        <p:spPr>
          <a:xfrm>
            <a:off x="3219450" y="5177303"/>
            <a:ext cx="436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Pop!!!</a:t>
            </a:r>
          </a:p>
          <a:p>
            <a:r>
              <a:rPr lang="en-US" dirty="0"/>
              <a:t>2 PTT from </a:t>
            </a:r>
            <a:r>
              <a:rPr lang="en-US" dirty="0" err="1"/>
              <a:t>Ronnachai</a:t>
            </a:r>
            <a:r>
              <a:rPr lang="en-US" dirty="0"/>
              <a:t> to </a:t>
            </a:r>
            <a:r>
              <a:rPr lang="en-US" dirty="0" err="1"/>
              <a:t>Kittinan</a:t>
            </a:r>
            <a:endParaRPr lang="en-US" dirty="0"/>
          </a:p>
          <a:p>
            <a:r>
              <a:rPr lang="en-US" dirty="0"/>
              <a:t>2*300=600 from </a:t>
            </a:r>
            <a:r>
              <a:rPr lang="en-US" dirty="0" err="1"/>
              <a:t>Kittinan</a:t>
            </a:r>
            <a:r>
              <a:rPr lang="en-US" dirty="0"/>
              <a:t> to </a:t>
            </a:r>
            <a:r>
              <a:rPr lang="en-US" dirty="0" err="1"/>
              <a:t>Ronnachai</a:t>
            </a:r>
            <a:endParaRPr lang="en-US" dirty="0"/>
          </a:p>
          <a:p>
            <a:r>
              <a:rPr lang="en-US" dirty="0"/>
              <a:t>1 shares remaining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195C51-7ED3-4671-84CB-44B7F3CF2D87}"/>
              </a:ext>
            </a:extLst>
          </p:cNvPr>
          <p:cNvSpPr txBox="1"/>
          <p:nvPr/>
        </p:nvSpPr>
        <p:spPr>
          <a:xfrm>
            <a:off x="532108" y="185399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CA0D90-F767-46C8-A080-F2D77409FAB5}"/>
              </a:ext>
            </a:extLst>
          </p:cNvPr>
          <p:cNvSpPr/>
          <p:nvPr/>
        </p:nvSpPr>
        <p:spPr>
          <a:xfrm>
            <a:off x="2051147" y="271976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300 [19]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68D8F1-D7B0-4B2E-BC74-AD4C7747C986}"/>
              </a:ext>
            </a:extLst>
          </p:cNvPr>
          <p:cNvSpPr/>
          <p:nvPr/>
        </p:nvSpPr>
        <p:spPr>
          <a:xfrm>
            <a:off x="1155672" y="332302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3B84A9-865C-477F-957E-1647B95BBA2C}"/>
              </a:ext>
            </a:extLst>
          </p:cNvPr>
          <p:cNvSpPr/>
          <p:nvPr/>
        </p:nvSpPr>
        <p:spPr>
          <a:xfrm>
            <a:off x="512109" y="3904865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F501E5-C1AE-4963-ABFB-ABE37E2AAD68}"/>
              </a:ext>
            </a:extLst>
          </p:cNvPr>
          <p:cNvSpPr/>
          <p:nvPr/>
        </p:nvSpPr>
        <p:spPr>
          <a:xfrm>
            <a:off x="2854945" y="332302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71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39C8-E4D5-44B2-A6E9-B9F48DE6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node has higher Priority?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7139B-8737-4A9E-9680-6631DFA7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AEDCA-E00B-477E-B987-36ED163107EF}"/>
              </a:ext>
            </a:extLst>
          </p:cNvPr>
          <p:cNvSpPr/>
          <p:nvPr/>
        </p:nvSpPr>
        <p:spPr>
          <a:xfrm>
            <a:off x="897622" y="2114026"/>
            <a:ext cx="8162488" cy="3783435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C5FB05-76D1-450E-A156-4EAC161505E6}"/>
              </a:ext>
            </a:extLst>
          </p:cNvPr>
          <p:cNvSpPr txBox="1"/>
          <p:nvPr/>
        </p:nvSpPr>
        <p:spPr>
          <a:xfrm>
            <a:off x="897622" y="1690382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177E7F-DB0A-450E-9E8D-27C083D39673}"/>
              </a:ext>
            </a:extLst>
          </p:cNvPr>
          <p:cNvSpPr/>
          <p:nvPr/>
        </p:nvSpPr>
        <p:spPr>
          <a:xfrm>
            <a:off x="1440292" y="2843868"/>
            <a:ext cx="2508308" cy="2323750"/>
          </a:xfrm>
          <a:prstGeom prst="ellipse">
            <a:avLst/>
          </a:prstGeom>
          <a:solidFill>
            <a:srgbClr val="E2B968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(Price, Time)</a:t>
            </a: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(30, 20)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79059C-BA35-445A-8265-DC72646C8671}"/>
              </a:ext>
            </a:extLst>
          </p:cNvPr>
          <p:cNvSpPr/>
          <p:nvPr/>
        </p:nvSpPr>
        <p:spPr>
          <a:xfrm>
            <a:off x="5916063" y="2843868"/>
            <a:ext cx="2508308" cy="232375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(Price, Time)</a:t>
            </a:r>
          </a:p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(30, 30)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681620-1E20-4C42-8AF3-5F0CBA995E26}"/>
              </a:ext>
            </a:extLst>
          </p:cNvPr>
          <p:cNvSpPr txBox="1"/>
          <p:nvPr/>
        </p:nvSpPr>
        <p:spPr>
          <a:xfrm>
            <a:off x="4445375" y="3288484"/>
            <a:ext cx="9311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6770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60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344752"/>
            <a:ext cx="6228197" cy="38390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fr-F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("Ronnachai", "PTT", 3, 240);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6473D-D5A8-4CAE-BD51-155CC30B7ABC}"/>
              </a:ext>
            </a:extLst>
          </p:cNvPr>
          <p:cNvSpPr txBox="1"/>
          <p:nvPr/>
        </p:nvSpPr>
        <p:spPr>
          <a:xfrm>
            <a:off x="3219450" y="5177303"/>
            <a:ext cx="436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Update</a:t>
            </a:r>
          </a:p>
          <a:p>
            <a:r>
              <a:rPr lang="en-US" dirty="0"/>
              <a:t>1 PTT from </a:t>
            </a:r>
            <a:r>
              <a:rPr lang="en-US" dirty="0" err="1"/>
              <a:t>Ronnachai</a:t>
            </a:r>
            <a:r>
              <a:rPr lang="en-US" dirty="0"/>
              <a:t> to </a:t>
            </a:r>
            <a:r>
              <a:rPr lang="en-US" dirty="0" err="1"/>
              <a:t>Kittinan</a:t>
            </a:r>
            <a:endParaRPr lang="en-US" dirty="0"/>
          </a:p>
          <a:p>
            <a:r>
              <a:rPr lang="en-US" dirty="0"/>
              <a:t>1*270=270 from </a:t>
            </a:r>
            <a:r>
              <a:rPr lang="en-US" dirty="0" err="1"/>
              <a:t>Kittinan</a:t>
            </a:r>
            <a:r>
              <a:rPr lang="en-US" dirty="0"/>
              <a:t> to </a:t>
            </a:r>
            <a:r>
              <a:rPr lang="en-US" dirty="0" err="1"/>
              <a:t>Ronnachai</a:t>
            </a:r>
            <a:endParaRPr lang="en-US" dirty="0"/>
          </a:p>
          <a:p>
            <a:r>
              <a:rPr lang="en-US" dirty="0"/>
              <a:t>0 shares remaining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195C51-7ED3-4671-84CB-44B7F3CF2D87}"/>
              </a:ext>
            </a:extLst>
          </p:cNvPr>
          <p:cNvSpPr txBox="1"/>
          <p:nvPr/>
        </p:nvSpPr>
        <p:spPr>
          <a:xfrm>
            <a:off x="532108" y="185399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68D8F1-D7B0-4B2E-BC74-AD4C7747C986}"/>
              </a:ext>
            </a:extLst>
          </p:cNvPr>
          <p:cNvSpPr/>
          <p:nvPr/>
        </p:nvSpPr>
        <p:spPr>
          <a:xfrm>
            <a:off x="1997094" y="2641303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3B84A9-865C-477F-957E-1647B95BBA2C}"/>
              </a:ext>
            </a:extLst>
          </p:cNvPr>
          <p:cNvSpPr/>
          <p:nvPr/>
        </p:nvSpPr>
        <p:spPr>
          <a:xfrm>
            <a:off x="1139243" y="334866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F501E5-C1AE-4963-ABFB-ABE37E2AAD68}"/>
              </a:ext>
            </a:extLst>
          </p:cNvPr>
          <p:cNvSpPr/>
          <p:nvPr/>
        </p:nvSpPr>
        <p:spPr>
          <a:xfrm>
            <a:off x="2854945" y="334866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5796A3-52DC-4270-BD5E-E7040720120E}"/>
              </a:ext>
            </a:extLst>
          </p:cNvPr>
          <p:cNvCxnSpPr>
            <a:cxnSpLocks/>
          </p:cNvCxnSpPr>
          <p:nvPr/>
        </p:nvCxnSpPr>
        <p:spPr>
          <a:xfrm>
            <a:off x="4657725" y="2484757"/>
            <a:ext cx="0" cy="25068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AF416-562A-46A6-A7C3-D67529FB1476}"/>
              </a:ext>
            </a:extLst>
          </p:cNvPr>
          <p:cNvSpPr/>
          <p:nvPr/>
        </p:nvSpPr>
        <p:spPr>
          <a:xfrm>
            <a:off x="6354377" y="2641303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AF1C6B-3232-4F67-AD15-99B19AC5DB34}"/>
              </a:ext>
            </a:extLst>
          </p:cNvPr>
          <p:cNvSpPr/>
          <p:nvPr/>
        </p:nvSpPr>
        <p:spPr>
          <a:xfrm>
            <a:off x="5496526" y="334866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42BF6B-842A-491E-ADE2-D137A47B1DBE}"/>
              </a:ext>
            </a:extLst>
          </p:cNvPr>
          <p:cNvSpPr/>
          <p:nvPr/>
        </p:nvSpPr>
        <p:spPr>
          <a:xfrm>
            <a:off x="7212228" y="3348661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372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61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344752"/>
            <a:ext cx="6228197" cy="38390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fr-F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("Ronnachai", "PTT", 4, 220);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4C24-EB95-48EA-8580-81019D5D21B8}"/>
              </a:ext>
            </a:extLst>
          </p:cNvPr>
          <p:cNvSpPr txBox="1"/>
          <p:nvPr/>
        </p:nvSpPr>
        <p:spPr>
          <a:xfrm>
            <a:off x="532108" y="185399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6473D-D5A8-4CAE-BD51-155CC30B7ABC}"/>
              </a:ext>
            </a:extLst>
          </p:cNvPr>
          <p:cNvSpPr txBox="1"/>
          <p:nvPr/>
        </p:nvSpPr>
        <p:spPr>
          <a:xfrm>
            <a:off x="3219450" y="5177303"/>
            <a:ext cx="436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Pop!!!</a:t>
            </a:r>
          </a:p>
          <a:p>
            <a:r>
              <a:rPr lang="en-US" dirty="0"/>
              <a:t>1 PTT from </a:t>
            </a:r>
            <a:r>
              <a:rPr lang="en-US" dirty="0" err="1"/>
              <a:t>Ronnachai</a:t>
            </a:r>
            <a:r>
              <a:rPr lang="en-US" dirty="0"/>
              <a:t> to </a:t>
            </a:r>
            <a:r>
              <a:rPr lang="en-US" dirty="0" err="1"/>
              <a:t>Kittinan</a:t>
            </a:r>
            <a:endParaRPr lang="en-US" dirty="0"/>
          </a:p>
          <a:p>
            <a:r>
              <a:rPr lang="en-US" dirty="0"/>
              <a:t>1*270=270 from </a:t>
            </a:r>
            <a:r>
              <a:rPr lang="en-US" dirty="0" err="1"/>
              <a:t>Kittinan</a:t>
            </a:r>
            <a:r>
              <a:rPr lang="en-US" dirty="0"/>
              <a:t> to </a:t>
            </a:r>
            <a:r>
              <a:rPr lang="en-US" dirty="0" err="1"/>
              <a:t>Ronnachai</a:t>
            </a:r>
            <a:endParaRPr lang="en-US" dirty="0"/>
          </a:p>
          <a:p>
            <a:r>
              <a:rPr lang="en-US" dirty="0"/>
              <a:t>3 shares remaining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EBF53C-9D8D-42A2-BD63-2707B3BD6135}"/>
              </a:ext>
            </a:extLst>
          </p:cNvPr>
          <p:cNvSpPr/>
          <p:nvPr/>
        </p:nvSpPr>
        <p:spPr>
          <a:xfrm>
            <a:off x="2010977" y="238469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@ 270 [20]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Kittinan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FA217D-46A0-46AA-9C54-54A5211EA64F}"/>
              </a:ext>
            </a:extLst>
          </p:cNvPr>
          <p:cNvSpPr/>
          <p:nvPr/>
        </p:nvSpPr>
        <p:spPr>
          <a:xfrm>
            <a:off x="1153126" y="309205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BBD52B-BF7B-485B-8839-FCF0D10CAB16}"/>
              </a:ext>
            </a:extLst>
          </p:cNvPr>
          <p:cNvSpPr/>
          <p:nvPr/>
        </p:nvSpPr>
        <p:spPr>
          <a:xfrm>
            <a:off x="2868828" y="3092054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9185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62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344752"/>
            <a:ext cx="6228197" cy="38390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fr-F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("Ronnachai", "PTT", 4, 220);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4C24-EB95-48EA-8580-81019D5D21B8}"/>
              </a:ext>
            </a:extLst>
          </p:cNvPr>
          <p:cNvSpPr txBox="1"/>
          <p:nvPr/>
        </p:nvSpPr>
        <p:spPr>
          <a:xfrm>
            <a:off x="532108" y="185399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6473D-D5A8-4CAE-BD51-155CC30B7ABC}"/>
              </a:ext>
            </a:extLst>
          </p:cNvPr>
          <p:cNvSpPr txBox="1"/>
          <p:nvPr/>
        </p:nvSpPr>
        <p:spPr>
          <a:xfrm>
            <a:off x="3219450" y="5177303"/>
            <a:ext cx="4620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Pop!!!</a:t>
            </a:r>
          </a:p>
          <a:p>
            <a:r>
              <a:rPr lang="en-US" dirty="0"/>
              <a:t>3 PTT from </a:t>
            </a:r>
            <a:r>
              <a:rPr lang="en-US" dirty="0" err="1"/>
              <a:t>Ronnachai</a:t>
            </a:r>
            <a:r>
              <a:rPr lang="en-US" dirty="0"/>
              <a:t> to </a:t>
            </a:r>
            <a:r>
              <a:rPr lang="en-US" dirty="0" err="1"/>
              <a:t>Waritthon</a:t>
            </a:r>
            <a:endParaRPr lang="en-US" dirty="0"/>
          </a:p>
          <a:p>
            <a:r>
              <a:rPr lang="en-US" dirty="0"/>
              <a:t>3*250=250 from </a:t>
            </a:r>
            <a:r>
              <a:rPr lang="en-US" dirty="0" err="1"/>
              <a:t>Waritthon</a:t>
            </a:r>
            <a:r>
              <a:rPr lang="en-US" dirty="0"/>
              <a:t> to </a:t>
            </a:r>
            <a:r>
              <a:rPr lang="en-US" dirty="0" err="1"/>
              <a:t>Ronnachai</a:t>
            </a:r>
            <a:endParaRPr lang="en-US" dirty="0"/>
          </a:p>
          <a:p>
            <a:r>
              <a:rPr lang="en-US" dirty="0"/>
              <a:t>0 shares remaining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FA217D-46A0-46AA-9C54-54A5211EA64F}"/>
              </a:ext>
            </a:extLst>
          </p:cNvPr>
          <p:cNvSpPr/>
          <p:nvPr/>
        </p:nvSpPr>
        <p:spPr>
          <a:xfrm>
            <a:off x="2027855" y="2457700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250 [22]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BBD52B-BF7B-485B-8839-FCF0D10CAB16}"/>
              </a:ext>
            </a:extLst>
          </p:cNvPr>
          <p:cNvSpPr/>
          <p:nvPr/>
        </p:nvSpPr>
        <p:spPr>
          <a:xfrm>
            <a:off x="1170004" y="3094079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8109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63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DCC9C-8E8B-449F-83B7-5B10CF80FEE9}"/>
              </a:ext>
            </a:extLst>
          </p:cNvPr>
          <p:cNvSpPr/>
          <p:nvPr/>
        </p:nvSpPr>
        <p:spPr>
          <a:xfrm>
            <a:off x="243915" y="344752"/>
            <a:ext cx="6228197" cy="38390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market.submitSellOrder</a:t>
            </a:r>
            <a:r>
              <a:rPr lang="fr-F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("Ronnachai", "PTT", 4, 220);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4C24-EB95-48EA-8580-81019D5D21B8}"/>
              </a:ext>
            </a:extLst>
          </p:cNvPr>
          <p:cNvSpPr txBox="1"/>
          <p:nvPr/>
        </p:nvSpPr>
        <p:spPr>
          <a:xfrm>
            <a:off x="532108" y="185399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6473D-D5A8-4CAE-BD51-155CC30B7ABC}"/>
              </a:ext>
            </a:extLst>
          </p:cNvPr>
          <p:cNvSpPr txBox="1"/>
          <p:nvPr/>
        </p:nvSpPr>
        <p:spPr>
          <a:xfrm>
            <a:off x="3219450" y="5177303"/>
            <a:ext cx="4620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and Pop!!!</a:t>
            </a:r>
          </a:p>
          <a:p>
            <a:r>
              <a:rPr lang="en-US" dirty="0"/>
              <a:t>3 PTT from </a:t>
            </a:r>
            <a:r>
              <a:rPr lang="en-US" dirty="0" err="1"/>
              <a:t>Ronnachai</a:t>
            </a:r>
            <a:r>
              <a:rPr lang="en-US" dirty="0"/>
              <a:t> to </a:t>
            </a:r>
            <a:r>
              <a:rPr lang="en-US" dirty="0" err="1"/>
              <a:t>Waritthon</a:t>
            </a:r>
            <a:endParaRPr lang="en-US" dirty="0"/>
          </a:p>
          <a:p>
            <a:r>
              <a:rPr lang="en-US" dirty="0"/>
              <a:t>3*250=250 from </a:t>
            </a:r>
            <a:r>
              <a:rPr lang="en-US" dirty="0" err="1"/>
              <a:t>Waritthon</a:t>
            </a:r>
            <a:r>
              <a:rPr lang="en-US" dirty="0"/>
              <a:t> to </a:t>
            </a:r>
            <a:r>
              <a:rPr lang="en-US" dirty="0" err="1"/>
              <a:t>Ronnachai</a:t>
            </a:r>
            <a:endParaRPr lang="en-US" dirty="0"/>
          </a:p>
          <a:p>
            <a:r>
              <a:rPr lang="en-US" dirty="0"/>
              <a:t>0 shares remaining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BBD52B-BF7B-485B-8839-FCF0D10CAB16}"/>
              </a:ext>
            </a:extLst>
          </p:cNvPr>
          <p:cNvSpPr/>
          <p:nvPr/>
        </p:nvSpPr>
        <p:spPr>
          <a:xfrm>
            <a:off x="1883477" y="258491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6548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11E3-372D-4881-A201-3220AA4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64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C2A7F8-C7BB-448E-8A39-BDFEFBF2E60C}"/>
              </a:ext>
            </a:extLst>
          </p:cNvPr>
          <p:cNvSpPr/>
          <p:nvPr/>
        </p:nvSpPr>
        <p:spPr>
          <a:xfrm>
            <a:off x="3719996" y="4488457"/>
            <a:ext cx="2323752" cy="383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market.quote</a:t>
            </a:r>
            <a:r>
              <a:rPr lang="fr-F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(“PTT”)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69651E-D913-492F-A14F-A3D7E02087B1}"/>
              </a:ext>
            </a:extLst>
          </p:cNvPr>
          <p:cNvSpPr/>
          <p:nvPr/>
        </p:nvSpPr>
        <p:spPr>
          <a:xfrm>
            <a:off x="1555936" y="5262363"/>
            <a:ext cx="7814779" cy="3839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Stock 'PTT': [Best Bid = 3x200.0 baht, Best Offer = 2x320.0 baht]</a:t>
            </a:r>
            <a:endParaRPr lang="fr-FR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494129-9186-4D70-9C37-0F77E694BD12}"/>
              </a:ext>
            </a:extLst>
          </p:cNvPr>
          <p:cNvSpPr txBox="1"/>
          <p:nvPr/>
        </p:nvSpPr>
        <p:spPr>
          <a:xfrm>
            <a:off x="532108" y="185399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 (Buy Queue) for PTT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5C17FF-FCA0-4166-B9DB-176FBC5D6C12}"/>
              </a:ext>
            </a:extLst>
          </p:cNvPr>
          <p:cNvSpPr/>
          <p:nvPr/>
        </p:nvSpPr>
        <p:spPr>
          <a:xfrm>
            <a:off x="1883477" y="258491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@ 200 [23]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Waritthon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912984-D3C2-4C53-827C-433B0DD9C9D3}"/>
              </a:ext>
            </a:extLst>
          </p:cNvPr>
          <p:cNvSpPr txBox="1"/>
          <p:nvPr/>
        </p:nvSpPr>
        <p:spPr>
          <a:xfrm>
            <a:off x="5784040" y="1853619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 (Sell Queue) for PTT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35FBB8-B126-4A1D-9C96-9C120C010F8B}"/>
              </a:ext>
            </a:extLst>
          </p:cNvPr>
          <p:cNvSpPr/>
          <p:nvPr/>
        </p:nvSpPr>
        <p:spPr>
          <a:xfrm>
            <a:off x="8068845" y="3081446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@ 375 [13]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Peerawich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FE822B-A126-4CB7-8E5F-645175C4CBB9}"/>
              </a:ext>
            </a:extLst>
          </p:cNvPr>
          <p:cNvSpPr/>
          <p:nvPr/>
        </p:nvSpPr>
        <p:spPr>
          <a:xfrm>
            <a:off x="6353143" y="3085177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@ 380 [16]</a:t>
            </a:r>
          </a:p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Piampong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DF1E8C-D399-4FFB-91AA-0BC964A79BC8}"/>
              </a:ext>
            </a:extLst>
          </p:cNvPr>
          <p:cNvSpPr/>
          <p:nvPr/>
        </p:nvSpPr>
        <p:spPr>
          <a:xfrm>
            <a:off x="7210994" y="2447742"/>
            <a:ext cx="857851" cy="50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@ 320 [24]</a:t>
            </a:r>
          </a:p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Ronnachai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39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C042-0FB1-47D7-BD12-953C79CA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Compare Node Priority using compare()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A0025-463D-4521-B6E7-05DA84C2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B9907-929C-497B-8646-E2E94ABB396A}"/>
              </a:ext>
            </a:extLst>
          </p:cNvPr>
          <p:cNvSpPr/>
          <p:nvPr/>
        </p:nvSpPr>
        <p:spPr>
          <a:xfrm>
            <a:off x="327170" y="1888391"/>
            <a:ext cx="3624044" cy="831908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Node();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nodeB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Node();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8C1A7F-0EB5-4DAF-8A4B-516285121ACA}"/>
              </a:ext>
            </a:extLst>
          </p:cNvPr>
          <p:cNvSpPr/>
          <p:nvPr/>
        </p:nvSpPr>
        <p:spPr>
          <a:xfrm>
            <a:off x="327170" y="3232028"/>
            <a:ext cx="3624044" cy="8319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nodeA.compare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nodeB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926E71-81F3-4DC8-809D-F76F084B4C20}"/>
              </a:ext>
            </a:extLst>
          </p:cNvPr>
          <p:cNvCxnSpPr/>
          <p:nvPr/>
        </p:nvCxnSpPr>
        <p:spPr>
          <a:xfrm flipV="1">
            <a:off x="4077050" y="2794401"/>
            <a:ext cx="822121" cy="72984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767CFA-8DA7-4798-9DA1-B7F25716E902}"/>
              </a:ext>
            </a:extLst>
          </p:cNvPr>
          <p:cNvSpPr txBox="1"/>
          <p:nvPr/>
        </p:nvSpPr>
        <p:spPr>
          <a:xfrm>
            <a:off x="4899171" y="2378274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true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F3E9B6-231B-4E12-B11F-5004427471DE}"/>
              </a:ext>
            </a:extLst>
          </p:cNvPr>
          <p:cNvCxnSpPr>
            <a:cxnSpLocks/>
          </p:cNvCxnSpPr>
          <p:nvPr/>
        </p:nvCxnSpPr>
        <p:spPr>
          <a:xfrm>
            <a:off x="4077050" y="3647982"/>
            <a:ext cx="822121" cy="79066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0BD1F9D-811C-4F9B-910D-99A96E71FAD2}"/>
              </a:ext>
            </a:extLst>
          </p:cNvPr>
          <p:cNvSpPr txBox="1"/>
          <p:nvPr/>
        </p:nvSpPr>
        <p:spPr>
          <a:xfrm>
            <a:off x="4953000" y="4063936"/>
            <a:ext cx="1099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C5160E-72D5-4AD6-B359-577A7504CD05}"/>
              </a:ext>
            </a:extLst>
          </p:cNvPr>
          <p:cNvSpPr txBox="1"/>
          <p:nvPr/>
        </p:nvSpPr>
        <p:spPr>
          <a:xfrm>
            <a:off x="5502990" y="2875883"/>
            <a:ext cx="3744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dirty="0" err="1"/>
              <a:t>nodeA</a:t>
            </a:r>
            <a:r>
              <a:rPr lang="en-US" sz="1400" dirty="0"/>
              <a:t> has a higher priority than </a:t>
            </a:r>
            <a:r>
              <a:rPr lang="en-US" sz="1400" dirty="0" err="1"/>
              <a:t>nodeB</a:t>
            </a:r>
            <a:endParaRPr lang="en-US" sz="1400" dirty="0"/>
          </a:p>
          <a:p>
            <a:r>
              <a:rPr lang="en-US" sz="1400" dirty="0" err="1"/>
              <a:t>nodeA</a:t>
            </a:r>
            <a:r>
              <a:rPr lang="en-US" sz="1400" dirty="0"/>
              <a:t> &gt; </a:t>
            </a:r>
            <a:r>
              <a:rPr lang="en-US" sz="1400" dirty="0" err="1"/>
              <a:t>nodeB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A2780-BA68-4E98-8477-8348E1468B2B}"/>
              </a:ext>
            </a:extLst>
          </p:cNvPr>
          <p:cNvSpPr txBox="1"/>
          <p:nvPr/>
        </p:nvSpPr>
        <p:spPr>
          <a:xfrm>
            <a:off x="5502990" y="4681096"/>
            <a:ext cx="3744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dirty="0" err="1"/>
              <a:t>nodeB</a:t>
            </a:r>
            <a:r>
              <a:rPr lang="en-US" sz="1400" dirty="0"/>
              <a:t> has a higher priority than </a:t>
            </a:r>
            <a:r>
              <a:rPr lang="en-US" sz="1400" dirty="0" err="1"/>
              <a:t>nodeA</a:t>
            </a:r>
            <a:endParaRPr lang="en-US" sz="1400" dirty="0"/>
          </a:p>
          <a:p>
            <a:r>
              <a:rPr lang="en-US" sz="1400" dirty="0" err="1"/>
              <a:t>nodeB</a:t>
            </a:r>
            <a:r>
              <a:rPr lang="en-US" sz="1400" dirty="0"/>
              <a:t> &gt; </a:t>
            </a:r>
            <a:r>
              <a:rPr lang="en-US" sz="1400" dirty="0" err="1"/>
              <a:t>nodeA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248E96-A2DC-4B1A-807D-1B72A4FDA685}"/>
              </a:ext>
            </a:extLst>
          </p:cNvPr>
          <p:cNvSpPr txBox="1"/>
          <p:nvPr/>
        </p:nvSpPr>
        <p:spPr>
          <a:xfrm>
            <a:off x="327170" y="5749598"/>
            <a:ext cx="8552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ในการบ้านนี้ จะไม่มีสอง</a:t>
            </a:r>
            <a:r>
              <a:rPr lang="th-TH" dirty="0" err="1"/>
              <a:t>โหนด</a:t>
            </a:r>
            <a:r>
              <a:rPr lang="th-TH" dirty="0"/>
              <a:t>ใด ๆ ที่จะมีความสำคัญเท่ากัน เพราะเวลาจะต่างกันเสมอ</a:t>
            </a:r>
          </a:p>
          <a:p>
            <a:r>
              <a:rPr lang="th-TH" dirty="0"/>
              <a:t>เพราะฉะนั้น ก่อนที่จะใส่ </a:t>
            </a:r>
            <a:r>
              <a:rPr lang="en-US" dirty="0"/>
              <a:t>Node </a:t>
            </a:r>
            <a:r>
              <a:rPr lang="th-TH" dirty="0"/>
              <a:t>ใด ๆ ลงไปใน </a:t>
            </a:r>
            <a:r>
              <a:rPr lang="en-US" dirty="0"/>
              <a:t>Heap </a:t>
            </a:r>
            <a:r>
              <a:rPr lang="th-TH" dirty="0"/>
              <a:t>ก็ให้เพิ่มค่าตัวแปร </a:t>
            </a:r>
            <a:r>
              <a:rPr lang="en-US" dirty="0" err="1"/>
              <a:t>timeCounter</a:t>
            </a:r>
            <a:r>
              <a:rPr lang="en-US" dirty="0"/>
              <a:t> (</a:t>
            </a:r>
            <a:r>
              <a:rPr lang="th-TH" dirty="0"/>
              <a:t>ของ </a:t>
            </a:r>
            <a:r>
              <a:rPr lang="en-US" dirty="0"/>
              <a:t>Heap) </a:t>
            </a:r>
            <a:r>
              <a:rPr lang="th-TH" dirty="0"/>
              <a:t>ไปก่อน +1</a:t>
            </a:r>
          </a:p>
          <a:p>
            <a:r>
              <a:rPr lang="th-TH" dirty="0"/>
              <a:t>แล้วจึงปั๊มเวลาไปที่ </a:t>
            </a:r>
            <a:r>
              <a:rPr lang="en-US" dirty="0"/>
              <a:t>timestamp</a:t>
            </a:r>
            <a:r>
              <a:rPr lang="th-TH" dirty="0"/>
              <a:t> </a:t>
            </a:r>
            <a:r>
              <a:rPr lang="en-US" dirty="0"/>
              <a:t>(</a:t>
            </a:r>
            <a:r>
              <a:rPr lang="th-TH" dirty="0"/>
              <a:t>ของ </a:t>
            </a:r>
            <a:r>
              <a:rPr lang="en-US" dirty="0"/>
              <a:t>Node) </a:t>
            </a:r>
            <a:r>
              <a:rPr lang="th-TH" dirty="0"/>
              <a:t>ก่อนเสมอ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C042-0FB1-47D7-BD12-953C79CA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Check Node Priority using compare()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A0025-463D-4521-B6E7-05DA84C2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E3B174-8AB7-420F-B86A-14022F073885}"/>
              </a:ext>
            </a:extLst>
          </p:cNvPr>
          <p:cNvSpPr/>
          <p:nvPr/>
        </p:nvSpPr>
        <p:spPr>
          <a:xfrm>
            <a:off x="327170" y="2923564"/>
            <a:ext cx="3624044" cy="221049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nodeA.price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30;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nodeA.timestamp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nodeA.isMinHeap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true;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nodeB.price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20;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nodeB.timestamp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nodeB.isMinHeap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true;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B9907-929C-497B-8646-E2E94ABB396A}"/>
              </a:ext>
            </a:extLst>
          </p:cNvPr>
          <p:cNvSpPr/>
          <p:nvPr/>
        </p:nvSpPr>
        <p:spPr>
          <a:xfrm>
            <a:off x="327170" y="1585520"/>
            <a:ext cx="3624044" cy="831908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Node();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nodeB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Node();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58EEF5-BBE4-4B4E-822C-7C0E180840D9}"/>
              </a:ext>
            </a:extLst>
          </p:cNvPr>
          <p:cNvSpPr/>
          <p:nvPr/>
        </p:nvSpPr>
        <p:spPr>
          <a:xfrm>
            <a:off x="4408866" y="3129055"/>
            <a:ext cx="2217308" cy="1525398"/>
          </a:xfrm>
          <a:prstGeom prst="ellipse">
            <a:avLst/>
          </a:prstGeom>
          <a:solidFill>
            <a:srgbClr val="E2B968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30</a:t>
            </a: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= 1</a:t>
            </a:r>
          </a:p>
          <a:p>
            <a:pPr algn="ctr"/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MinHeap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B23B46-0846-41B6-BF6D-A93922C1CD3D}"/>
              </a:ext>
            </a:extLst>
          </p:cNvPr>
          <p:cNvSpPr/>
          <p:nvPr/>
        </p:nvSpPr>
        <p:spPr>
          <a:xfrm>
            <a:off x="7083826" y="3137405"/>
            <a:ext cx="2217308" cy="152539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20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= 2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MinHeap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B89270-2CEF-4ACF-A58A-69B656BBEF49}"/>
              </a:ext>
            </a:extLst>
          </p:cNvPr>
          <p:cNvSpPr/>
          <p:nvPr/>
        </p:nvSpPr>
        <p:spPr>
          <a:xfrm>
            <a:off x="327170" y="5563960"/>
            <a:ext cx="4830798" cy="8319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nodeA.compare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nodeB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nodeB.compare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nodeA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71321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C042-0FB1-47D7-BD12-953C79CA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Check Node Priority using compare()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A0025-463D-4521-B6E7-05DA84C2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DF9-61B1-2D46-B6B6-E3A9AD27487F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E3B174-8AB7-420F-B86A-14022F073885}"/>
              </a:ext>
            </a:extLst>
          </p:cNvPr>
          <p:cNvSpPr/>
          <p:nvPr/>
        </p:nvSpPr>
        <p:spPr>
          <a:xfrm>
            <a:off x="331995" y="1551756"/>
            <a:ext cx="3624044" cy="2210499"/>
          </a:xfrm>
          <a:prstGeom prst="rect">
            <a:avLst/>
          </a:prstGeom>
          <a:solidFill>
            <a:srgbClr val="00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nodeA.price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30;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nodeA.timestamp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nodeA.isMinHeap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true;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nodeB.price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20;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nodeB.timestamp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nodeB.isMinHeap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true;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58EEF5-BBE4-4B4E-822C-7C0E180840D9}"/>
              </a:ext>
            </a:extLst>
          </p:cNvPr>
          <p:cNvSpPr/>
          <p:nvPr/>
        </p:nvSpPr>
        <p:spPr>
          <a:xfrm>
            <a:off x="4413691" y="1757247"/>
            <a:ext cx="2217308" cy="1525398"/>
          </a:xfrm>
          <a:prstGeom prst="ellipse">
            <a:avLst/>
          </a:prstGeom>
          <a:solidFill>
            <a:srgbClr val="E2B968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30</a:t>
            </a: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= 1</a:t>
            </a:r>
          </a:p>
          <a:p>
            <a:pPr algn="ctr"/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MinHeap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B23B46-0846-41B6-BF6D-A93922C1CD3D}"/>
              </a:ext>
            </a:extLst>
          </p:cNvPr>
          <p:cNvSpPr/>
          <p:nvPr/>
        </p:nvSpPr>
        <p:spPr>
          <a:xfrm>
            <a:off x="7088651" y="1765597"/>
            <a:ext cx="2217308" cy="152539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20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= 2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MinHeap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81D203-A977-4077-9530-4FAF0E9F89D9}"/>
              </a:ext>
            </a:extLst>
          </p:cNvPr>
          <p:cNvSpPr/>
          <p:nvPr/>
        </p:nvSpPr>
        <p:spPr>
          <a:xfrm>
            <a:off x="336821" y="4238499"/>
            <a:ext cx="4830798" cy="8319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nodeA.compare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nodeB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nodeB.compare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nodeA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41AEEA-9649-4B7A-84BD-F109469FA6B3}"/>
              </a:ext>
            </a:extLst>
          </p:cNvPr>
          <p:cNvSpPr/>
          <p:nvPr/>
        </p:nvSpPr>
        <p:spPr>
          <a:xfrm>
            <a:off x="6118233" y="4135772"/>
            <a:ext cx="2136534" cy="101712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</a:p>
          <a:p>
            <a:pPr algn="ctr"/>
            <a:r>
              <a:rPr 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B3596-384E-4653-9682-434B2BF3BF1A}"/>
              </a:ext>
            </a:extLst>
          </p:cNvPr>
          <p:cNvSpPr txBox="1"/>
          <p:nvPr/>
        </p:nvSpPr>
        <p:spPr>
          <a:xfrm>
            <a:off x="6618124" y="2818701"/>
            <a:ext cx="9311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135924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8915</TotalTime>
  <Words>4687</Words>
  <Application>Microsoft Office PowerPoint</Application>
  <PresentationFormat>A4 Paper (210x297 mm)</PresentationFormat>
  <Paragraphs>1129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Calibri</vt:lpstr>
      <vt:lpstr>Century Gothic</vt:lpstr>
      <vt:lpstr>Consolas</vt:lpstr>
      <vt:lpstr>Wingdings 2</vt:lpstr>
      <vt:lpstr>Perception</vt:lpstr>
      <vt:lpstr>Stock Market Simulation Homework Explained</vt:lpstr>
      <vt:lpstr>PowerPoint Presentation</vt:lpstr>
      <vt:lpstr>Which node has higher Priority?</vt:lpstr>
      <vt:lpstr>Which node has higher Priority?</vt:lpstr>
      <vt:lpstr>Which node has higher Priority?</vt:lpstr>
      <vt:lpstr>Which node has higher Priority?</vt:lpstr>
      <vt:lpstr>Compare Node Priority using compare() Function</vt:lpstr>
      <vt:lpstr>Check Node Priority using compare() Function</vt:lpstr>
      <vt:lpstr>Check Node Priority using compare() Function</vt:lpstr>
      <vt:lpstr>Check Node Priority using compare() Function</vt:lpstr>
      <vt:lpstr>Check Node Priority using compare() Function</vt:lpstr>
      <vt:lpstr>PowerPoint Presentation</vt:lpstr>
      <vt:lpstr>Stock Market</vt:lpstr>
      <vt:lpstr>Sell Submission</vt:lpstr>
      <vt:lpstr>Sell Submission</vt:lpstr>
      <vt:lpstr>Sell Submission</vt:lpstr>
      <vt:lpstr>Buy Submission</vt:lpstr>
      <vt:lpstr>Buy Submission</vt:lpstr>
      <vt:lpstr>Buy Submission</vt:lpstr>
      <vt:lpstr>Buy Submission</vt:lpstr>
      <vt:lpstr>Buy Submission</vt:lpstr>
      <vt:lpstr>Buy Submission</vt:lpstr>
      <vt:lpstr>Buy Submission</vt:lpstr>
      <vt:lpstr>Buy Submission</vt:lpstr>
      <vt:lpstr>Buy Submission</vt:lpstr>
      <vt:lpstr>Buy Submission</vt:lpstr>
      <vt:lpstr>Sell Submission</vt:lpstr>
      <vt:lpstr>Sell Submission</vt:lpstr>
      <vt:lpstr>Sell Submission</vt:lpstr>
      <vt:lpstr>Sell Submission</vt:lpstr>
      <vt:lpstr>Sell Submission</vt:lpstr>
      <vt:lpstr>Sell Submission</vt:lpstr>
      <vt:lpstr>Sell Submission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LIACS, Leiden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Dome Potikanond</dc:creator>
  <cp:lastModifiedBy>Patiwet Wuttisarnwattana</cp:lastModifiedBy>
  <cp:revision>540</cp:revision>
  <cp:lastPrinted>2013-11-18T08:47:30Z</cp:lastPrinted>
  <dcterms:created xsi:type="dcterms:W3CDTF">2013-06-10T08:55:29Z</dcterms:created>
  <dcterms:modified xsi:type="dcterms:W3CDTF">2019-10-24T19:09:32Z</dcterms:modified>
</cp:coreProperties>
</file>