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sldIdLst>
    <p:sldId id="256" r:id="rId2"/>
    <p:sldId id="257" r:id="rId3"/>
    <p:sldId id="258" r:id="rId4"/>
    <p:sldId id="259" r:id="rId5"/>
    <p:sldId id="260" r:id="rId6"/>
    <p:sldId id="267" r:id="rId7"/>
    <p:sldId id="261" r:id="rId8"/>
    <p:sldId id="268" r:id="rId9"/>
    <p:sldId id="269" r:id="rId10"/>
    <p:sldId id="270" r:id="rId11"/>
    <p:sldId id="27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hyperlink" Target="https://en.wikipedia.org/wiki/Multi-scale_signal_analysis" TargetMode="External"/><Relationship Id="rId2" Type="http://schemas.openxmlformats.org/officeDocument/2006/relationships/hyperlink" Target="https://en.wikipedia.org/wiki/Feature_extraction" TargetMode="External"/><Relationship Id="rId1" Type="http://schemas.openxmlformats.org/officeDocument/2006/relationships/hyperlink" Target="https://en.wikipedia.org/wiki/Statistical_classification" TargetMode="External"/><Relationship Id="rId5" Type="http://schemas.openxmlformats.org/officeDocument/2006/relationships/hyperlink" Target="https://en.wikipedia.org/wiki/Graphical_projection" TargetMode="External"/><Relationship Id="rId4" Type="http://schemas.openxmlformats.org/officeDocument/2006/relationships/hyperlink" Target="https://en.wikipedia.org/wiki/Pattern_recognition"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hyperlink" Target="https://en.wikipedia.org/wiki/Multi-scale_signal_analysis" TargetMode="External"/><Relationship Id="rId2" Type="http://schemas.openxmlformats.org/officeDocument/2006/relationships/hyperlink" Target="https://en.wikipedia.org/wiki/Feature_extraction" TargetMode="External"/><Relationship Id="rId1" Type="http://schemas.openxmlformats.org/officeDocument/2006/relationships/hyperlink" Target="https://en.wikipedia.org/wiki/Statistical_classification" TargetMode="External"/><Relationship Id="rId5" Type="http://schemas.openxmlformats.org/officeDocument/2006/relationships/hyperlink" Target="https://en.wikipedia.org/wiki/Graphical_projection" TargetMode="External"/><Relationship Id="rId4" Type="http://schemas.openxmlformats.org/officeDocument/2006/relationships/hyperlink" Target="https://en.wikipedia.org/wiki/Pattern_recognition"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66C554-222A-4BB1-8D2F-1A336FD5CB9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1D31A8-D950-46A7-B47D-9CADC04BB587}">
      <dgm:prSet/>
      <dgm:spPr/>
      <dgm:t>
        <a:bodyPr/>
        <a:lstStyle/>
        <a:p>
          <a:r>
            <a:rPr lang="en-US"/>
            <a:t>Tile Slide </a:t>
          </a:r>
        </a:p>
      </dgm:t>
    </dgm:pt>
    <dgm:pt modelId="{41B53279-7A9D-4D4D-A7D8-470A63FA313A}" type="parTrans" cxnId="{764B24AC-5FBD-45D2-9680-EA6241BBA6EA}">
      <dgm:prSet/>
      <dgm:spPr/>
      <dgm:t>
        <a:bodyPr/>
        <a:lstStyle/>
        <a:p>
          <a:endParaRPr lang="en-US"/>
        </a:p>
      </dgm:t>
    </dgm:pt>
    <dgm:pt modelId="{EEC1BDE7-13E3-4908-92B9-A32F1391766D}" type="sibTrans" cxnId="{764B24AC-5FBD-45D2-9680-EA6241BBA6EA}">
      <dgm:prSet/>
      <dgm:spPr/>
      <dgm:t>
        <a:bodyPr/>
        <a:lstStyle/>
        <a:p>
          <a:endParaRPr lang="en-US"/>
        </a:p>
      </dgm:t>
    </dgm:pt>
    <dgm:pt modelId="{0DEA8287-3902-48DE-8A44-E23B8237F58F}">
      <dgm:prSet/>
      <dgm:spPr/>
      <dgm:t>
        <a:bodyPr/>
        <a:lstStyle/>
        <a:p>
          <a:r>
            <a:rPr lang="en-US"/>
            <a:t>Match Two </a:t>
          </a:r>
        </a:p>
      </dgm:t>
    </dgm:pt>
    <dgm:pt modelId="{23148ACB-4789-40F5-8E53-63EC204B00B2}" type="parTrans" cxnId="{35D7273E-9D04-4ECD-B02B-FBFE0DC98DFE}">
      <dgm:prSet/>
      <dgm:spPr/>
      <dgm:t>
        <a:bodyPr/>
        <a:lstStyle/>
        <a:p>
          <a:endParaRPr lang="en-US"/>
        </a:p>
      </dgm:t>
    </dgm:pt>
    <dgm:pt modelId="{C588552B-1A5E-4196-BB14-A48B7CD8B92B}" type="sibTrans" cxnId="{35D7273E-9D04-4ECD-B02B-FBFE0DC98DFE}">
      <dgm:prSet/>
      <dgm:spPr/>
      <dgm:t>
        <a:bodyPr/>
        <a:lstStyle/>
        <a:p>
          <a:endParaRPr lang="en-US"/>
        </a:p>
      </dgm:t>
    </dgm:pt>
    <dgm:pt modelId="{B3B6E782-0BD2-48F1-B74E-BC6AC5274ADB}">
      <dgm:prSet/>
      <dgm:spPr/>
      <dgm:t>
        <a:bodyPr/>
        <a:lstStyle/>
        <a:p>
          <a:r>
            <a:rPr lang="en-US"/>
            <a:t>Double Up and </a:t>
          </a:r>
        </a:p>
      </dgm:t>
    </dgm:pt>
    <dgm:pt modelId="{0FDF761D-8129-4919-91D2-C05AEE404E22}" type="parTrans" cxnId="{B00FDAC1-3BF5-44E7-87FC-C96CD40A721C}">
      <dgm:prSet/>
      <dgm:spPr/>
      <dgm:t>
        <a:bodyPr/>
        <a:lstStyle/>
        <a:p>
          <a:endParaRPr lang="en-US"/>
        </a:p>
      </dgm:t>
    </dgm:pt>
    <dgm:pt modelId="{C854D991-D527-46A9-BBE8-59142430E5F4}" type="sibTrans" cxnId="{B00FDAC1-3BF5-44E7-87FC-C96CD40A721C}">
      <dgm:prSet/>
      <dgm:spPr/>
      <dgm:t>
        <a:bodyPr/>
        <a:lstStyle/>
        <a:p>
          <a:endParaRPr lang="en-US"/>
        </a:p>
      </dgm:t>
    </dgm:pt>
    <dgm:pt modelId="{B81146D6-13B7-4992-BF4A-5DA5322E1095}">
      <dgm:prSet/>
      <dgm:spPr/>
      <dgm:t>
        <a:bodyPr/>
        <a:lstStyle/>
        <a:p>
          <a:r>
            <a:rPr lang="en-US"/>
            <a:t>Maze </a:t>
          </a:r>
        </a:p>
      </dgm:t>
    </dgm:pt>
    <dgm:pt modelId="{534567E9-F492-4682-B7C6-D08D5969F6A8}" type="parTrans" cxnId="{37485A75-91C8-4D58-851C-118F753D0310}">
      <dgm:prSet/>
      <dgm:spPr/>
      <dgm:t>
        <a:bodyPr/>
        <a:lstStyle/>
        <a:p>
          <a:endParaRPr lang="en-US"/>
        </a:p>
      </dgm:t>
    </dgm:pt>
    <dgm:pt modelId="{2ACB2ABE-EB42-4C67-92D0-2CAE4566C9AF}" type="sibTrans" cxnId="{37485A75-91C8-4D58-851C-118F753D0310}">
      <dgm:prSet/>
      <dgm:spPr/>
      <dgm:t>
        <a:bodyPr/>
        <a:lstStyle/>
        <a:p>
          <a:endParaRPr lang="en-US"/>
        </a:p>
      </dgm:t>
    </dgm:pt>
    <dgm:pt modelId="{5A93385F-58E9-4223-8531-013CAC7C3F3D}" type="pres">
      <dgm:prSet presAssocID="{8D66C554-222A-4BB1-8D2F-1A336FD5CB9E}" presName="linear" presStyleCnt="0">
        <dgm:presLayoutVars>
          <dgm:animLvl val="lvl"/>
          <dgm:resizeHandles val="exact"/>
        </dgm:presLayoutVars>
      </dgm:prSet>
      <dgm:spPr/>
    </dgm:pt>
    <dgm:pt modelId="{5103A70F-D99F-4290-8576-840F8EB7A2C2}" type="pres">
      <dgm:prSet presAssocID="{A31D31A8-D950-46A7-B47D-9CADC04BB587}" presName="parentText" presStyleLbl="node1" presStyleIdx="0" presStyleCnt="4">
        <dgm:presLayoutVars>
          <dgm:chMax val="0"/>
          <dgm:bulletEnabled val="1"/>
        </dgm:presLayoutVars>
      </dgm:prSet>
      <dgm:spPr/>
    </dgm:pt>
    <dgm:pt modelId="{6060CD37-52AA-430E-8C4F-6D0ECADCB007}" type="pres">
      <dgm:prSet presAssocID="{EEC1BDE7-13E3-4908-92B9-A32F1391766D}" presName="spacer" presStyleCnt="0"/>
      <dgm:spPr/>
    </dgm:pt>
    <dgm:pt modelId="{54103615-BFE3-4EB1-BCAE-5CDBC9099BE5}" type="pres">
      <dgm:prSet presAssocID="{0DEA8287-3902-48DE-8A44-E23B8237F58F}" presName="parentText" presStyleLbl="node1" presStyleIdx="1" presStyleCnt="4">
        <dgm:presLayoutVars>
          <dgm:chMax val="0"/>
          <dgm:bulletEnabled val="1"/>
        </dgm:presLayoutVars>
      </dgm:prSet>
      <dgm:spPr/>
    </dgm:pt>
    <dgm:pt modelId="{1FC52962-8CDB-4F83-B114-E8E777CD0B42}" type="pres">
      <dgm:prSet presAssocID="{C588552B-1A5E-4196-BB14-A48B7CD8B92B}" presName="spacer" presStyleCnt="0"/>
      <dgm:spPr/>
    </dgm:pt>
    <dgm:pt modelId="{495852A9-A455-4051-9BF7-2D775922198A}" type="pres">
      <dgm:prSet presAssocID="{B3B6E782-0BD2-48F1-B74E-BC6AC5274ADB}" presName="parentText" presStyleLbl="node1" presStyleIdx="2" presStyleCnt="4">
        <dgm:presLayoutVars>
          <dgm:chMax val="0"/>
          <dgm:bulletEnabled val="1"/>
        </dgm:presLayoutVars>
      </dgm:prSet>
      <dgm:spPr/>
    </dgm:pt>
    <dgm:pt modelId="{00F7E57F-9B7D-4EE4-BAAF-A351DBC1CF2A}" type="pres">
      <dgm:prSet presAssocID="{C854D991-D527-46A9-BBE8-59142430E5F4}" presName="spacer" presStyleCnt="0"/>
      <dgm:spPr/>
    </dgm:pt>
    <dgm:pt modelId="{505F0B4B-A1D7-4A3B-B8D1-4275A55962E6}" type="pres">
      <dgm:prSet presAssocID="{B81146D6-13B7-4992-BF4A-5DA5322E1095}" presName="parentText" presStyleLbl="node1" presStyleIdx="3" presStyleCnt="4">
        <dgm:presLayoutVars>
          <dgm:chMax val="0"/>
          <dgm:bulletEnabled val="1"/>
        </dgm:presLayoutVars>
      </dgm:prSet>
      <dgm:spPr/>
    </dgm:pt>
  </dgm:ptLst>
  <dgm:cxnLst>
    <dgm:cxn modelId="{6E1E8D04-A614-4E29-89F3-48ABE84181D3}" type="presOf" srcId="{B81146D6-13B7-4992-BF4A-5DA5322E1095}" destId="{505F0B4B-A1D7-4A3B-B8D1-4275A55962E6}" srcOrd="0" destOrd="0" presId="urn:microsoft.com/office/officeart/2005/8/layout/vList2"/>
    <dgm:cxn modelId="{88382F2C-93FD-4BF1-84D5-4091D1453DB6}" type="presOf" srcId="{0DEA8287-3902-48DE-8A44-E23B8237F58F}" destId="{54103615-BFE3-4EB1-BCAE-5CDBC9099BE5}" srcOrd="0" destOrd="0" presId="urn:microsoft.com/office/officeart/2005/8/layout/vList2"/>
    <dgm:cxn modelId="{35D7273E-9D04-4ECD-B02B-FBFE0DC98DFE}" srcId="{8D66C554-222A-4BB1-8D2F-1A336FD5CB9E}" destId="{0DEA8287-3902-48DE-8A44-E23B8237F58F}" srcOrd="1" destOrd="0" parTransId="{23148ACB-4789-40F5-8E53-63EC204B00B2}" sibTransId="{C588552B-1A5E-4196-BB14-A48B7CD8B92B}"/>
    <dgm:cxn modelId="{4FE29C46-3301-4E2F-954A-75974EAE0041}" type="presOf" srcId="{B3B6E782-0BD2-48F1-B74E-BC6AC5274ADB}" destId="{495852A9-A455-4051-9BF7-2D775922198A}" srcOrd="0" destOrd="0" presId="urn:microsoft.com/office/officeart/2005/8/layout/vList2"/>
    <dgm:cxn modelId="{37485A75-91C8-4D58-851C-118F753D0310}" srcId="{8D66C554-222A-4BB1-8D2F-1A336FD5CB9E}" destId="{B81146D6-13B7-4992-BF4A-5DA5322E1095}" srcOrd="3" destOrd="0" parTransId="{534567E9-F492-4682-B7C6-D08D5969F6A8}" sibTransId="{2ACB2ABE-EB42-4C67-92D0-2CAE4566C9AF}"/>
    <dgm:cxn modelId="{601F70A8-BED0-4295-A9D1-AD8570CED86D}" type="presOf" srcId="{8D66C554-222A-4BB1-8D2F-1A336FD5CB9E}" destId="{5A93385F-58E9-4223-8531-013CAC7C3F3D}" srcOrd="0" destOrd="0" presId="urn:microsoft.com/office/officeart/2005/8/layout/vList2"/>
    <dgm:cxn modelId="{764B24AC-5FBD-45D2-9680-EA6241BBA6EA}" srcId="{8D66C554-222A-4BB1-8D2F-1A336FD5CB9E}" destId="{A31D31A8-D950-46A7-B47D-9CADC04BB587}" srcOrd="0" destOrd="0" parTransId="{41B53279-7A9D-4D4D-A7D8-470A63FA313A}" sibTransId="{EEC1BDE7-13E3-4908-92B9-A32F1391766D}"/>
    <dgm:cxn modelId="{B00FDAC1-3BF5-44E7-87FC-C96CD40A721C}" srcId="{8D66C554-222A-4BB1-8D2F-1A336FD5CB9E}" destId="{B3B6E782-0BD2-48F1-B74E-BC6AC5274ADB}" srcOrd="2" destOrd="0" parTransId="{0FDF761D-8129-4919-91D2-C05AEE404E22}" sibTransId="{C854D991-D527-46A9-BBE8-59142430E5F4}"/>
    <dgm:cxn modelId="{F25508FC-2584-4FF1-B2DB-E259574562E8}" type="presOf" srcId="{A31D31A8-D950-46A7-B47D-9CADC04BB587}" destId="{5103A70F-D99F-4290-8576-840F8EB7A2C2}" srcOrd="0" destOrd="0" presId="urn:microsoft.com/office/officeart/2005/8/layout/vList2"/>
    <dgm:cxn modelId="{A77F45ED-4DE2-4471-8DE0-CCABA5996BF2}" type="presParOf" srcId="{5A93385F-58E9-4223-8531-013CAC7C3F3D}" destId="{5103A70F-D99F-4290-8576-840F8EB7A2C2}" srcOrd="0" destOrd="0" presId="urn:microsoft.com/office/officeart/2005/8/layout/vList2"/>
    <dgm:cxn modelId="{39A5C6EA-98FB-444E-A418-648ECCECF3B0}" type="presParOf" srcId="{5A93385F-58E9-4223-8531-013CAC7C3F3D}" destId="{6060CD37-52AA-430E-8C4F-6D0ECADCB007}" srcOrd="1" destOrd="0" presId="urn:microsoft.com/office/officeart/2005/8/layout/vList2"/>
    <dgm:cxn modelId="{ACC7C00F-E487-4767-BB76-F57AB7AE2F22}" type="presParOf" srcId="{5A93385F-58E9-4223-8531-013CAC7C3F3D}" destId="{54103615-BFE3-4EB1-BCAE-5CDBC9099BE5}" srcOrd="2" destOrd="0" presId="urn:microsoft.com/office/officeart/2005/8/layout/vList2"/>
    <dgm:cxn modelId="{D0AC5636-59E7-4129-BD02-656EE1AC3711}" type="presParOf" srcId="{5A93385F-58E9-4223-8531-013CAC7C3F3D}" destId="{1FC52962-8CDB-4F83-B114-E8E777CD0B42}" srcOrd="3" destOrd="0" presId="urn:microsoft.com/office/officeart/2005/8/layout/vList2"/>
    <dgm:cxn modelId="{3B6C8AED-6F75-466F-978D-D69871904D63}" type="presParOf" srcId="{5A93385F-58E9-4223-8531-013CAC7C3F3D}" destId="{495852A9-A455-4051-9BF7-2D775922198A}" srcOrd="4" destOrd="0" presId="urn:microsoft.com/office/officeart/2005/8/layout/vList2"/>
    <dgm:cxn modelId="{454686BC-AFD2-458D-91D1-48B177691641}" type="presParOf" srcId="{5A93385F-58E9-4223-8531-013CAC7C3F3D}" destId="{00F7E57F-9B7D-4EE4-BAAF-A351DBC1CF2A}" srcOrd="5" destOrd="0" presId="urn:microsoft.com/office/officeart/2005/8/layout/vList2"/>
    <dgm:cxn modelId="{EAF0AECF-D4C0-41B5-B01E-81AAE17439B2}" type="presParOf" srcId="{5A93385F-58E9-4223-8531-013CAC7C3F3D}" destId="{505F0B4B-A1D7-4A3B-B8D1-4275A55962E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0A85B-D926-4320-9F44-41EBFBCE1E5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193FFD5-0AD1-47F6-BCAE-520C6E98048C}">
      <dgm:prSet/>
      <dgm:spPr/>
      <dgm:t>
        <a:bodyPr/>
        <a:lstStyle/>
        <a:p>
          <a:r>
            <a:rPr lang="en-US" dirty="0"/>
            <a:t>Eyes first games are popular games reinvented for an “Eyes First” experience.</a:t>
          </a:r>
        </a:p>
      </dgm:t>
    </dgm:pt>
    <dgm:pt modelId="{A64DAD80-4BEA-46B4-B20F-714430094141}" type="parTrans" cxnId="{C7DFE32F-88ED-4E82-A28C-DC6708A64C03}">
      <dgm:prSet/>
      <dgm:spPr/>
      <dgm:t>
        <a:bodyPr/>
        <a:lstStyle/>
        <a:p>
          <a:endParaRPr lang="en-US"/>
        </a:p>
      </dgm:t>
    </dgm:pt>
    <dgm:pt modelId="{043919C5-2869-4744-BFD0-0444CE640E0D}" type="sibTrans" cxnId="{C7DFE32F-88ED-4E82-A28C-DC6708A64C03}">
      <dgm:prSet/>
      <dgm:spPr/>
      <dgm:t>
        <a:bodyPr/>
        <a:lstStyle/>
        <a:p>
          <a:endParaRPr lang="en-US"/>
        </a:p>
      </dgm:t>
    </dgm:pt>
    <dgm:pt modelId="{B329AFDE-E597-4DD3-B6DC-BCCA4DCB360A}">
      <dgm:prSet/>
      <dgm:spPr/>
      <dgm:t>
        <a:bodyPr/>
        <a:lstStyle/>
        <a:p>
          <a:r>
            <a:rPr lang="en-US" dirty="0"/>
            <a:t>They are powered by Windows 10 eye tracking APIs and can be used with or without Windows 10 Eye Control , a key accessibility feature for people with speech and mobility disabilities. </a:t>
          </a:r>
        </a:p>
      </dgm:t>
    </dgm:pt>
    <dgm:pt modelId="{B770C152-6F55-49A0-9396-BE9BF367A82A}" type="parTrans" cxnId="{99585A4D-9712-4F6B-B82B-576E828A1EC9}">
      <dgm:prSet/>
      <dgm:spPr/>
      <dgm:t>
        <a:bodyPr/>
        <a:lstStyle/>
        <a:p>
          <a:endParaRPr lang="en-US"/>
        </a:p>
      </dgm:t>
    </dgm:pt>
    <dgm:pt modelId="{4A1BAFDB-E5B2-46E5-ABB3-C361F2D881B6}" type="sibTrans" cxnId="{99585A4D-9712-4F6B-B82B-576E828A1EC9}">
      <dgm:prSet/>
      <dgm:spPr/>
      <dgm:t>
        <a:bodyPr/>
        <a:lstStyle/>
        <a:p>
          <a:endParaRPr lang="en-US"/>
        </a:p>
      </dgm:t>
    </dgm:pt>
    <dgm:pt modelId="{6B3EEB38-C24F-4A10-916D-09C29FC5BB5C}">
      <dgm:prSet/>
      <dgm:spPr/>
      <dgm:t>
        <a:bodyPr/>
        <a:lstStyle/>
        <a:p>
          <a:r>
            <a:rPr lang="en-US" dirty="0"/>
            <a:t> </a:t>
          </a:r>
          <a:r>
            <a:rPr lang="en-US" b="0" i="0" dirty="0"/>
            <a:t>Microsoft Research has published four “Eyes First” games, designed to help make eye tracking more of a mainstream technology for Windows 10 users.</a:t>
          </a:r>
          <a:endParaRPr lang="en-US" dirty="0"/>
        </a:p>
      </dgm:t>
    </dgm:pt>
    <dgm:pt modelId="{81CBE6CB-61EA-463A-92E3-3E5CF6489D2C}" type="parTrans" cxnId="{8CE5C8C3-CA3E-4478-8650-6EA4E7B21354}">
      <dgm:prSet/>
      <dgm:spPr/>
      <dgm:t>
        <a:bodyPr/>
        <a:lstStyle/>
        <a:p>
          <a:endParaRPr lang="en-US"/>
        </a:p>
      </dgm:t>
    </dgm:pt>
    <dgm:pt modelId="{9EF1731C-EEFC-4DD9-81A7-4E6797818416}" type="sibTrans" cxnId="{8CE5C8C3-CA3E-4478-8650-6EA4E7B21354}">
      <dgm:prSet/>
      <dgm:spPr/>
      <dgm:t>
        <a:bodyPr/>
        <a:lstStyle/>
        <a:p>
          <a:endParaRPr lang="en-US"/>
        </a:p>
      </dgm:t>
    </dgm:pt>
    <dgm:pt modelId="{005959A9-BC94-465A-921B-97DA1E5E7866}" type="pres">
      <dgm:prSet presAssocID="{6A60A85B-D926-4320-9F44-41EBFBCE1E55}" presName="linear" presStyleCnt="0">
        <dgm:presLayoutVars>
          <dgm:animLvl val="lvl"/>
          <dgm:resizeHandles val="exact"/>
        </dgm:presLayoutVars>
      </dgm:prSet>
      <dgm:spPr/>
    </dgm:pt>
    <dgm:pt modelId="{29C71BE9-E09D-4BCF-82E5-62810E99E129}" type="pres">
      <dgm:prSet presAssocID="{E193FFD5-0AD1-47F6-BCAE-520C6E98048C}" presName="parentText" presStyleLbl="node1" presStyleIdx="0" presStyleCnt="3">
        <dgm:presLayoutVars>
          <dgm:chMax val="0"/>
          <dgm:bulletEnabled val="1"/>
        </dgm:presLayoutVars>
      </dgm:prSet>
      <dgm:spPr/>
    </dgm:pt>
    <dgm:pt modelId="{E7645C65-B655-4C41-B7AE-319B8B0D90A1}" type="pres">
      <dgm:prSet presAssocID="{043919C5-2869-4744-BFD0-0444CE640E0D}" presName="spacer" presStyleCnt="0"/>
      <dgm:spPr/>
    </dgm:pt>
    <dgm:pt modelId="{DE1120EE-38ED-4722-A62D-409F11787A69}" type="pres">
      <dgm:prSet presAssocID="{6B3EEB38-C24F-4A10-916D-09C29FC5BB5C}" presName="parentText" presStyleLbl="node1" presStyleIdx="1" presStyleCnt="3">
        <dgm:presLayoutVars>
          <dgm:chMax val="0"/>
          <dgm:bulletEnabled val="1"/>
        </dgm:presLayoutVars>
      </dgm:prSet>
      <dgm:spPr/>
    </dgm:pt>
    <dgm:pt modelId="{55A607D8-4812-4D53-BB2C-EB129397DAD0}" type="pres">
      <dgm:prSet presAssocID="{9EF1731C-EEFC-4DD9-81A7-4E6797818416}" presName="spacer" presStyleCnt="0"/>
      <dgm:spPr/>
    </dgm:pt>
    <dgm:pt modelId="{DD3E2772-86BE-4E53-91AD-2A24B0736C0C}" type="pres">
      <dgm:prSet presAssocID="{B329AFDE-E597-4DD3-B6DC-BCCA4DCB360A}" presName="parentText" presStyleLbl="node1" presStyleIdx="2" presStyleCnt="3">
        <dgm:presLayoutVars>
          <dgm:chMax val="0"/>
          <dgm:bulletEnabled val="1"/>
        </dgm:presLayoutVars>
      </dgm:prSet>
      <dgm:spPr/>
    </dgm:pt>
  </dgm:ptLst>
  <dgm:cxnLst>
    <dgm:cxn modelId="{DDB80F07-8176-45C8-B5F6-CEC59472599D}" type="presOf" srcId="{6B3EEB38-C24F-4A10-916D-09C29FC5BB5C}" destId="{DE1120EE-38ED-4722-A62D-409F11787A69}" srcOrd="0" destOrd="0" presId="urn:microsoft.com/office/officeart/2005/8/layout/vList2"/>
    <dgm:cxn modelId="{C7DFE32F-88ED-4E82-A28C-DC6708A64C03}" srcId="{6A60A85B-D926-4320-9F44-41EBFBCE1E55}" destId="{E193FFD5-0AD1-47F6-BCAE-520C6E98048C}" srcOrd="0" destOrd="0" parTransId="{A64DAD80-4BEA-46B4-B20F-714430094141}" sibTransId="{043919C5-2869-4744-BFD0-0444CE640E0D}"/>
    <dgm:cxn modelId="{C80E5533-C824-460A-9A45-350A4D9E2B1F}" type="presOf" srcId="{6A60A85B-D926-4320-9F44-41EBFBCE1E55}" destId="{005959A9-BC94-465A-921B-97DA1E5E7866}" srcOrd="0" destOrd="0" presId="urn:microsoft.com/office/officeart/2005/8/layout/vList2"/>
    <dgm:cxn modelId="{D33FAE63-07EC-41B5-9004-28F76CCE04D9}" type="presOf" srcId="{E193FFD5-0AD1-47F6-BCAE-520C6E98048C}" destId="{29C71BE9-E09D-4BCF-82E5-62810E99E129}" srcOrd="0" destOrd="0" presId="urn:microsoft.com/office/officeart/2005/8/layout/vList2"/>
    <dgm:cxn modelId="{99585A4D-9712-4F6B-B82B-576E828A1EC9}" srcId="{6A60A85B-D926-4320-9F44-41EBFBCE1E55}" destId="{B329AFDE-E597-4DD3-B6DC-BCCA4DCB360A}" srcOrd="2" destOrd="0" parTransId="{B770C152-6F55-49A0-9396-BE9BF367A82A}" sibTransId="{4A1BAFDB-E5B2-46E5-ABB3-C361F2D881B6}"/>
    <dgm:cxn modelId="{8CE5C8C3-CA3E-4478-8650-6EA4E7B21354}" srcId="{6A60A85B-D926-4320-9F44-41EBFBCE1E55}" destId="{6B3EEB38-C24F-4A10-916D-09C29FC5BB5C}" srcOrd="1" destOrd="0" parTransId="{81CBE6CB-61EA-463A-92E3-3E5CF6489D2C}" sibTransId="{9EF1731C-EEFC-4DD9-81A7-4E6797818416}"/>
    <dgm:cxn modelId="{251D0CFE-8CA4-4ED3-968E-85E62340424C}" type="presOf" srcId="{B329AFDE-E597-4DD3-B6DC-BCCA4DCB360A}" destId="{DD3E2772-86BE-4E53-91AD-2A24B0736C0C}" srcOrd="0" destOrd="0" presId="urn:microsoft.com/office/officeart/2005/8/layout/vList2"/>
    <dgm:cxn modelId="{DB25977F-C55E-4918-8888-98108D80FAA3}" type="presParOf" srcId="{005959A9-BC94-465A-921B-97DA1E5E7866}" destId="{29C71BE9-E09D-4BCF-82E5-62810E99E129}" srcOrd="0" destOrd="0" presId="urn:microsoft.com/office/officeart/2005/8/layout/vList2"/>
    <dgm:cxn modelId="{924F6CF2-4CAB-48EA-833D-1CE619C7F288}" type="presParOf" srcId="{005959A9-BC94-465A-921B-97DA1E5E7866}" destId="{E7645C65-B655-4C41-B7AE-319B8B0D90A1}" srcOrd="1" destOrd="0" presId="urn:microsoft.com/office/officeart/2005/8/layout/vList2"/>
    <dgm:cxn modelId="{05DE9929-BAA8-4A8A-B7D6-B125352FB52B}" type="presParOf" srcId="{005959A9-BC94-465A-921B-97DA1E5E7866}" destId="{DE1120EE-38ED-4722-A62D-409F11787A69}" srcOrd="2" destOrd="0" presId="urn:microsoft.com/office/officeart/2005/8/layout/vList2"/>
    <dgm:cxn modelId="{CCFD7819-B124-4E45-A1A0-2F78908BC507}" type="presParOf" srcId="{005959A9-BC94-465A-921B-97DA1E5E7866}" destId="{55A607D8-4812-4D53-BB2C-EB129397DAD0}" srcOrd="3" destOrd="0" presId="urn:microsoft.com/office/officeart/2005/8/layout/vList2"/>
    <dgm:cxn modelId="{F28565D2-E8C7-47A5-B4AA-37EA3028DE5C}" type="presParOf" srcId="{005959A9-BC94-465A-921B-97DA1E5E7866}" destId="{DD3E2772-86BE-4E53-91AD-2A24B0736C0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AA4C01-E023-43CB-9FDA-7ED3E4AB184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A75B88-530A-444F-9A2A-902A91501E23}">
      <dgm:prSet/>
      <dgm:spPr/>
      <dgm:t>
        <a:bodyPr/>
        <a:lstStyle/>
        <a:p>
          <a:pPr>
            <a:lnSpc>
              <a:spcPct val="100000"/>
            </a:lnSpc>
          </a:pPr>
          <a:r>
            <a:rPr lang="en-US" dirty="0"/>
            <a:t>Eye-tracking hardware from Tobii-Tobii Eye Control 4C.</a:t>
          </a:r>
        </a:p>
      </dgm:t>
    </dgm:pt>
    <dgm:pt modelId="{E73765ED-0DED-4224-91A0-1CE5D93DD650}" type="parTrans" cxnId="{E12B12FC-DA61-4395-8951-DB731B91CF7B}">
      <dgm:prSet/>
      <dgm:spPr/>
      <dgm:t>
        <a:bodyPr/>
        <a:lstStyle/>
        <a:p>
          <a:endParaRPr lang="en-US"/>
        </a:p>
      </dgm:t>
    </dgm:pt>
    <dgm:pt modelId="{C865B980-F796-400B-B18D-603F7E14C5B0}" type="sibTrans" cxnId="{E12B12FC-DA61-4395-8951-DB731B91CF7B}">
      <dgm:prSet/>
      <dgm:spPr/>
      <dgm:t>
        <a:bodyPr/>
        <a:lstStyle/>
        <a:p>
          <a:endParaRPr lang="en-US"/>
        </a:p>
      </dgm:t>
    </dgm:pt>
    <dgm:pt modelId="{E115DB65-964E-4C6B-B39B-A895AC6F288B}">
      <dgm:prSet/>
      <dgm:spPr/>
      <dgm:t>
        <a:bodyPr/>
        <a:lstStyle/>
        <a:p>
          <a:pPr>
            <a:lnSpc>
              <a:spcPct val="100000"/>
            </a:lnSpc>
          </a:pPr>
          <a:r>
            <a:rPr lang="en-US"/>
            <a:t>PC with windows 10 2018 Update or newer.</a:t>
          </a:r>
        </a:p>
      </dgm:t>
    </dgm:pt>
    <dgm:pt modelId="{278584D5-98C1-4BBF-9A86-E756AD0A15A8}" type="parTrans" cxnId="{8A4A229E-E8B4-4DAF-9DFE-7CFEE3C48812}">
      <dgm:prSet/>
      <dgm:spPr/>
      <dgm:t>
        <a:bodyPr/>
        <a:lstStyle/>
        <a:p>
          <a:endParaRPr lang="en-US"/>
        </a:p>
      </dgm:t>
    </dgm:pt>
    <dgm:pt modelId="{F6D25AA4-8265-4ED5-8071-5CB5FAF0D868}" type="sibTrans" cxnId="{8A4A229E-E8B4-4DAF-9DFE-7CFEE3C48812}">
      <dgm:prSet/>
      <dgm:spPr/>
      <dgm:t>
        <a:bodyPr/>
        <a:lstStyle/>
        <a:p>
          <a:endParaRPr lang="en-US"/>
        </a:p>
      </dgm:t>
    </dgm:pt>
    <dgm:pt modelId="{9437A721-D687-4D4F-9C10-8D08E08F92CE}" type="pres">
      <dgm:prSet presAssocID="{97AA4C01-E023-43CB-9FDA-7ED3E4AB184F}" presName="root" presStyleCnt="0">
        <dgm:presLayoutVars>
          <dgm:dir/>
          <dgm:resizeHandles val="exact"/>
        </dgm:presLayoutVars>
      </dgm:prSet>
      <dgm:spPr/>
    </dgm:pt>
    <dgm:pt modelId="{E8F699B5-F1DC-4295-B44E-E8AF1F96FFF9}" type="pres">
      <dgm:prSet presAssocID="{FAA75B88-530A-444F-9A2A-902A91501E23}" presName="compNode" presStyleCnt="0"/>
      <dgm:spPr/>
    </dgm:pt>
    <dgm:pt modelId="{D1813DB1-664B-48E7-9E53-9B9B9B1695D7}" type="pres">
      <dgm:prSet presAssocID="{FAA75B88-530A-444F-9A2A-902A91501E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CD59E2D3-5E6F-4423-9C16-FFCBD8596898}" type="pres">
      <dgm:prSet presAssocID="{FAA75B88-530A-444F-9A2A-902A91501E23}" presName="spaceRect" presStyleCnt="0"/>
      <dgm:spPr/>
    </dgm:pt>
    <dgm:pt modelId="{F6EBE08F-4868-4F1C-81FA-4B68D4FF66EA}" type="pres">
      <dgm:prSet presAssocID="{FAA75B88-530A-444F-9A2A-902A91501E23}" presName="textRect" presStyleLbl="revTx" presStyleIdx="0" presStyleCnt="2">
        <dgm:presLayoutVars>
          <dgm:chMax val="1"/>
          <dgm:chPref val="1"/>
        </dgm:presLayoutVars>
      </dgm:prSet>
      <dgm:spPr/>
    </dgm:pt>
    <dgm:pt modelId="{748C82DC-E0AD-4042-A8CE-7B89C8FAB12F}" type="pres">
      <dgm:prSet presAssocID="{C865B980-F796-400B-B18D-603F7E14C5B0}" presName="sibTrans" presStyleCnt="0"/>
      <dgm:spPr/>
    </dgm:pt>
    <dgm:pt modelId="{82D75C3C-2156-4E79-85FF-9A8A9B9851BC}" type="pres">
      <dgm:prSet presAssocID="{E115DB65-964E-4C6B-B39B-A895AC6F288B}" presName="compNode" presStyleCnt="0"/>
      <dgm:spPr/>
    </dgm:pt>
    <dgm:pt modelId="{69170AB4-FC92-4F4F-A09D-64FAB3EDC0DF}" type="pres">
      <dgm:prSet presAssocID="{E115DB65-964E-4C6B-B39B-A895AC6F28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B8D9F59-253A-408C-83CC-EB20CCA790BB}" type="pres">
      <dgm:prSet presAssocID="{E115DB65-964E-4C6B-B39B-A895AC6F288B}" presName="spaceRect" presStyleCnt="0"/>
      <dgm:spPr/>
    </dgm:pt>
    <dgm:pt modelId="{6EC77DC7-B380-443F-8247-246532DCB945}" type="pres">
      <dgm:prSet presAssocID="{E115DB65-964E-4C6B-B39B-A895AC6F288B}" presName="textRect" presStyleLbl="revTx" presStyleIdx="1" presStyleCnt="2">
        <dgm:presLayoutVars>
          <dgm:chMax val="1"/>
          <dgm:chPref val="1"/>
        </dgm:presLayoutVars>
      </dgm:prSet>
      <dgm:spPr/>
    </dgm:pt>
  </dgm:ptLst>
  <dgm:cxnLst>
    <dgm:cxn modelId="{C8EE476F-4695-4BD1-A163-C28CE1C9EF3F}" type="presOf" srcId="{97AA4C01-E023-43CB-9FDA-7ED3E4AB184F}" destId="{9437A721-D687-4D4F-9C10-8D08E08F92CE}" srcOrd="0" destOrd="0" presId="urn:microsoft.com/office/officeart/2018/2/layout/IconLabelList"/>
    <dgm:cxn modelId="{8A4A229E-E8B4-4DAF-9DFE-7CFEE3C48812}" srcId="{97AA4C01-E023-43CB-9FDA-7ED3E4AB184F}" destId="{E115DB65-964E-4C6B-B39B-A895AC6F288B}" srcOrd="1" destOrd="0" parTransId="{278584D5-98C1-4BBF-9A86-E756AD0A15A8}" sibTransId="{F6D25AA4-8265-4ED5-8071-5CB5FAF0D868}"/>
    <dgm:cxn modelId="{380877AF-C15E-4195-A042-0713753D40E1}" type="presOf" srcId="{FAA75B88-530A-444F-9A2A-902A91501E23}" destId="{F6EBE08F-4868-4F1C-81FA-4B68D4FF66EA}" srcOrd="0" destOrd="0" presId="urn:microsoft.com/office/officeart/2018/2/layout/IconLabelList"/>
    <dgm:cxn modelId="{37EB7FEE-E182-42F4-A915-AA55E23DAB68}" type="presOf" srcId="{E115DB65-964E-4C6B-B39B-A895AC6F288B}" destId="{6EC77DC7-B380-443F-8247-246532DCB945}" srcOrd="0" destOrd="0" presId="urn:microsoft.com/office/officeart/2018/2/layout/IconLabelList"/>
    <dgm:cxn modelId="{E12B12FC-DA61-4395-8951-DB731B91CF7B}" srcId="{97AA4C01-E023-43CB-9FDA-7ED3E4AB184F}" destId="{FAA75B88-530A-444F-9A2A-902A91501E23}" srcOrd="0" destOrd="0" parTransId="{E73765ED-0DED-4224-91A0-1CE5D93DD650}" sibTransId="{C865B980-F796-400B-B18D-603F7E14C5B0}"/>
    <dgm:cxn modelId="{E5AA5AF5-4533-4CE5-ADBF-6C8936B27A6B}" type="presParOf" srcId="{9437A721-D687-4D4F-9C10-8D08E08F92CE}" destId="{E8F699B5-F1DC-4295-B44E-E8AF1F96FFF9}" srcOrd="0" destOrd="0" presId="urn:microsoft.com/office/officeart/2018/2/layout/IconLabelList"/>
    <dgm:cxn modelId="{DCB7C83B-E78F-4BD6-9B27-5C5C8D63C32B}" type="presParOf" srcId="{E8F699B5-F1DC-4295-B44E-E8AF1F96FFF9}" destId="{D1813DB1-664B-48E7-9E53-9B9B9B1695D7}" srcOrd="0" destOrd="0" presId="urn:microsoft.com/office/officeart/2018/2/layout/IconLabelList"/>
    <dgm:cxn modelId="{4A4F2DDF-08D3-4914-9C7B-3D9B3D4C7DEA}" type="presParOf" srcId="{E8F699B5-F1DC-4295-B44E-E8AF1F96FFF9}" destId="{CD59E2D3-5E6F-4423-9C16-FFCBD8596898}" srcOrd="1" destOrd="0" presId="urn:microsoft.com/office/officeart/2018/2/layout/IconLabelList"/>
    <dgm:cxn modelId="{038B6AF2-ADE4-48EC-8143-63E9A9C6B9B8}" type="presParOf" srcId="{E8F699B5-F1DC-4295-B44E-E8AF1F96FFF9}" destId="{F6EBE08F-4868-4F1C-81FA-4B68D4FF66EA}" srcOrd="2" destOrd="0" presId="urn:microsoft.com/office/officeart/2018/2/layout/IconLabelList"/>
    <dgm:cxn modelId="{0FDBA035-435A-4EBA-AF4B-CF04FDEE444B}" type="presParOf" srcId="{9437A721-D687-4D4F-9C10-8D08E08F92CE}" destId="{748C82DC-E0AD-4042-A8CE-7B89C8FAB12F}" srcOrd="1" destOrd="0" presId="urn:microsoft.com/office/officeart/2018/2/layout/IconLabelList"/>
    <dgm:cxn modelId="{314FA96D-5079-447E-8760-09FBB42F13BB}" type="presParOf" srcId="{9437A721-D687-4D4F-9C10-8D08E08F92CE}" destId="{82D75C3C-2156-4E79-85FF-9A8A9B9851BC}" srcOrd="2" destOrd="0" presId="urn:microsoft.com/office/officeart/2018/2/layout/IconLabelList"/>
    <dgm:cxn modelId="{5E94BAAB-4137-4A0B-B915-6A9DE82730A6}" type="presParOf" srcId="{82D75C3C-2156-4E79-85FF-9A8A9B9851BC}" destId="{69170AB4-FC92-4F4F-A09D-64FAB3EDC0DF}" srcOrd="0" destOrd="0" presId="urn:microsoft.com/office/officeart/2018/2/layout/IconLabelList"/>
    <dgm:cxn modelId="{86779567-D4F3-4D12-829B-3C478A49937F}" type="presParOf" srcId="{82D75C3C-2156-4E79-85FF-9A8A9B9851BC}" destId="{7B8D9F59-253A-408C-83CC-EB20CCA790BB}" srcOrd="1" destOrd="0" presId="urn:microsoft.com/office/officeart/2018/2/layout/IconLabelList"/>
    <dgm:cxn modelId="{D5AF7488-4684-4C92-B50A-9EB31ED8D324}" type="presParOf" srcId="{82D75C3C-2156-4E79-85FF-9A8A9B9851BC}" destId="{6EC77DC7-B380-443F-8247-246532DCB9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B378C7-A2E9-4EF0-BE30-DA6011EF8B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8AA3B94-6EFE-4AAD-88DE-1F59AFAD2BC4}">
      <dgm:prSet/>
      <dgm:spPr/>
      <dgm:t>
        <a:bodyPr/>
        <a:lstStyle/>
        <a:p>
          <a:r>
            <a:rPr lang="en-US"/>
            <a:t>Processing digital image by means of digital Computer. </a:t>
          </a:r>
        </a:p>
      </dgm:t>
    </dgm:pt>
    <dgm:pt modelId="{C25EBD7B-9FDF-4412-AEFA-0E414B338AB2}" type="parTrans" cxnId="{2B60C0E1-2498-4E4E-9931-101CD46F47A4}">
      <dgm:prSet/>
      <dgm:spPr/>
      <dgm:t>
        <a:bodyPr/>
        <a:lstStyle/>
        <a:p>
          <a:endParaRPr lang="en-US"/>
        </a:p>
      </dgm:t>
    </dgm:pt>
    <dgm:pt modelId="{BD17C9E9-1168-458D-9166-E9D422239AE1}" type="sibTrans" cxnId="{2B60C0E1-2498-4E4E-9931-101CD46F47A4}">
      <dgm:prSet/>
      <dgm:spPr/>
      <dgm:t>
        <a:bodyPr/>
        <a:lstStyle/>
        <a:p>
          <a:endParaRPr lang="en-US"/>
        </a:p>
      </dgm:t>
    </dgm:pt>
    <dgm:pt modelId="{25772064-A610-4D1D-8634-F8567FD0A0F3}">
      <dgm:prSet/>
      <dgm:spPr/>
      <dgm:t>
        <a:bodyPr/>
        <a:lstStyle/>
        <a:p>
          <a:r>
            <a:rPr lang="en-US"/>
            <a:t>In other words ,it uses computer Algorithms to get enhanced image to extract some useful information. </a:t>
          </a:r>
        </a:p>
      </dgm:t>
    </dgm:pt>
    <dgm:pt modelId="{3B3A6B6C-782C-4D0D-A9F7-7BD3AB56FB47}" type="parTrans" cxnId="{BBF051DC-300B-4616-B6F5-B3839B8B15D7}">
      <dgm:prSet/>
      <dgm:spPr/>
      <dgm:t>
        <a:bodyPr/>
        <a:lstStyle/>
        <a:p>
          <a:endParaRPr lang="en-US"/>
        </a:p>
      </dgm:t>
    </dgm:pt>
    <dgm:pt modelId="{A134E363-9BF9-4C49-A133-EC8B4B850EE9}" type="sibTrans" cxnId="{BBF051DC-300B-4616-B6F5-B3839B8B15D7}">
      <dgm:prSet/>
      <dgm:spPr/>
      <dgm:t>
        <a:bodyPr/>
        <a:lstStyle/>
        <a:p>
          <a:endParaRPr lang="en-US"/>
        </a:p>
      </dgm:t>
    </dgm:pt>
    <dgm:pt modelId="{3F626433-B4A3-4DE4-937C-3F2D955E1A5A}" type="pres">
      <dgm:prSet presAssocID="{A7B378C7-A2E9-4EF0-BE30-DA6011EF8B9D}" presName="root" presStyleCnt="0">
        <dgm:presLayoutVars>
          <dgm:dir/>
          <dgm:resizeHandles val="exact"/>
        </dgm:presLayoutVars>
      </dgm:prSet>
      <dgm:spPr/>
    </dgm:pt>
    <dgm:pt modelId="{423DB99C-BE70-43C8-8D56-D10E1036533B}" type="pres">
      <dgm:prSet presAssocID="{18AA3B94-6EFE-4AAD-88DE-1F59AFAD2BC4}" presName="compNode" presStyleCnt="0"/>
      <dgm:spPr/>
    </dgm:pt>
    <dgm:pt modelId="{CEA22897-1384-4E54-A4C1-5668AF8F64C0}" type="pres">
      <dgm:prSet presAssocID="{18AA3B94-6EFE-4AAD-88DE-1F59AFAD2BC4}" presName="bgRect" presStyleLbl="bgShp" presStyleIdx="0" presStyleCnt="2"/>
      <dgm:spPr/>
    </dgm:pt>
    <dgm:pt modelId="{5657F2E1-72EF-4285-8317-D4F96299FE99}" type="pres">
      <dgm:prSet presAssocID="{18AA3B94-6EFE-4AAD-88DE-1F59AFAD2B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00F5363-4259-413D-BB05-E4B23A19C867}" type="pres">
      <dgm:prSet presAssocID="{18AA3B94-6EFE-4AAD-88DE-1F59AFAD2BC4}" presName="spaceRect" presStyleCnt="0"/>
      <dgm:spPr/>
    </dgm:pt>
    <dgm:pt modelId="{00D723DC-0FEA-4408-B6DB-7ACB927A7452}" type="pres">
      <dgm:prSet presAssocID="{18AA3B94-6EFE-4AAD-88DE-1F59AFAD2BC4}" presName="parTx" presStyleLbl="revTx" presStyleIdx="0" presStyleCnt="2">
        <dgm:presLayoutVars>
          <dgm:chMax val="0"/>
          <dgm:chPref val="0"/>
        </dgm:presLayoutVars>
      </dgm:prSet>
      <dgm:spPr/>
    </dgm:pt>
    <dgm:pt modelId="{F70C9091-4E15-4ADB-8288-02556524F015}" type="pres">
      <dgm:prSet presAssocID="{BD17C9E9-1168-458D-9166-E9D422239AE1}" presName="sibTrans" presStyleCnt="0"/>
      <dgm:spPr/>
    </dgm:pt>
    <dgm:pt modelId="{A0DC529C-3023-499A-ADB1-AF48FED3B8D9}" type="pres">
      <dgm:prSet presAssocID="{25772064-A610-4D1D-8634-F8567FD0A0F3}" presName="compNode" presStyleCnt="0"/>
      <dgm:spPr/>
    </dgm:pt>
    <dgm:pt modelId="{34D33E5F-3BEF-40A5-BEFE-6EDB802FDA34}" type="pres">
      <dgm:prSet presAssocID="{25772064-A610-4D1D-8634-F8567FD0A0F3}" presName="bgRect" presStyleLbl="bgShp" presStyleIdx="1" presStyleCnt="2"/>
      <dgm:spPr/>
    </dgm:pt>
    <dgm:pt modelId="{73E36153-567D-4F0C-93A1-46FD9D9B7D25}" type="pres">
      <dgm:prSet presAssocID="{25772064-A610-4D1D-8634-F8567FD0A0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E8D08FC-BBB2-4190-9438-0596068D9842}" type="pres">
      <dgm:prSet presAssocID="{25772064-A610-4D1D-8634-F8567FD0A0F3}" presName="spaceRect" presStyleCnt="0"/>
      <dgm:spPr/>
    </dgm:pt>
    <dgm:pt modelId="{54A7BB7E-6F3A-4FDC-B7CD-B6B0A93C60C2}" type="pres">
      <dgm:prSet presAssocID="{25772064-A610-4D1D-8634-F8567FD0A0F3}" presName="parTx" presStyleLbl="revTx" presStyleIdx="1" presStyleCnt="2">
        <dgm:presLayoutVars>
          <dgm:chMax val="0"/>
          <dgm:chPref val="0"/>
        </dgm:presLayoutVars>
      </dgm:prSet>
      <dgm:spPr/>
    </dgm:pt>
  </dgm:ptLst>
  <dgm:cxnLst>
    <dgm:cxn modelId="{18E36F64-4B59-41F0-9069-897282D92548}" type="presOf" srcId="{18AA3B94-6EFE-4AAD-88DE-1F59AFAD2BC4}" destId="{00D723DC-0FEA-4408-B6DB-7ACB927A7452}" srcOrd="0" destOrd="0" presId="urn:microsoft.com/office/officeart/2018/2/layout/IconVerticalSolidList"/>
    <dgm:cxn modelId="{76DBCA6A-4CA3-4606-AAD1-2ADC2B1A00A1}" type="presOf" srcId="{A7B378C7-A2E9-4EF0-BE30-DA6011EF8B9D}" destId="{3F626433-B4A3-4DE4-937C-3F2D955E1A5A}" srcOrd="0" destOrd="0" presId="urn:microsoft.com/office/officeart/2018/2/layout/IconVerticalSolidList"/>
    <dgm:cxn modelId="{7F4B42D0-1BDB-4480-917D-3086FD377C5C}" type="presOf" srcId="{25772064-A610-4D1D-8634-F8567FD0A0F3}" destId="{54A7BB7E-6F3A-4FDC-B7CD-B6B0A93C60C2}" srcOrd="0" destOrd="0" presId="urn:microsoft.com/office/officeart/2018/2/layout/IconVerticalSolidList"/>
    <dgm:cxn modelId="{BBF051DC-300B-4616-B6F5-B3839B8B15D7}" srcId="{A7B378C7-A2E9-4EF0-BE30-DA6011EF8B9D}" destId="{25772064-A610-4D1D-8634-F8567FD0A0F3}" srcOrd="1" destOrd="0" parTransId="{3B3A6B6C-782C-4D0D-A9F7-7BD3AB56FB47}" sibTransId="{A134E363-9BF9-4C49-A133-EC8B4B850EE9}"/>
    <dgm:cxn modelId="{2B60C0E1-2498-4E4E-9931-101CD46F47A4}" srcId="{A7B378C7-A2E9-4EF0-BE30-DA6011EF8B9D}" destId="{18AA3B94-6EFE-4AAD-88DE-1F59AFAD2BC4}" srcOrd="0" destOrd="0" parTransId="{C25EBD7B-9FDF-4412-AEFA-0E414B338AB2}" sibTransId="{BD17C9E9-1168-458D-9166-E9D422239AE1}"/>
    <dgm:cxn modelId="{58EF0336-CE63-491E-BF7A-97D0D4D0A012}" type="presParOf" srcId="{3F626433-B4A3-4DE4-937C-3F2D955E1A5A}" destId="{423DB99C-BE70-43C8-8D56-D10E1036533B}" srcOrd="0" destOrd="0" presId="urn:microsoft.com/office/officeart/2018/2/layout/IconVerticalSolidList"/>
    <dgm:cxn modelId="{BAA5429C-9CBB-4C56-8476-68289D887597}" type="presParOf" srcId="{423DB99C-BE70-43C8-8D56-D10E1036533B}" destId="{CEA22897-1384-4E54-A4C1-5668AF8F64C0}" srcOrd="0" destOrd="0" presId="urn:microsoft.com/office/officeart/2018/2/layout/IconVerticalSolidList"/>
    <dgm:cxn modelId="{6317E8AA-0D8B-441D-94D8-2B9698707632}" type="presParOf" srcId="{423DB99C-BE70-43C8-8D56-D10E1036533B}" destId="{5657F2E1-72EF-4285-8317-D4F96299FE99}" srcOrd="1" destOrd="0" presId="urn:microsoft.com/office/officeart/2018/2/layout/IconVerticalSolidList"/>
    <dgm:cxn modelId="{50C7AEF5-B36D-4A33-90E2-6272969D048F}" type="presParOf" srcId="{423DB99C-BE70-43C8-8D56-D10E1036533B}" destId="{F00F5363-4259-413D-BB05-E4B23A19C867}" srcOrd="2" destOrd="0" presId="urn:microsoft.com/office/officeart/2018/2/layout/IconVerticalSolidList"/>
    <dgm:cxn modelId="{5C9BC94D-9F37-4ABC-B620-2EB4DBBD1D99}" type="presParOf" srcId="{423DB99C-BE70-43C8-8D56-D10E1036533B}" destId="{00D723DC-0FEA-4408-B6DB-7ACB927A7452}" srcOrd="3" destOrd="0" presId="urn:microsoft.com/office/officeart/2018/2/layout/IconVerticalSolidList"/>
    <dgm:cxn modelId="{4A53E44B-569C-4429-BDA4-C334BDF2A0D8}" type="presParOf" srcId="{3F626433-B4A3-4DE4-937C-3F2D955E1A5A}" destId="{F70C9091-4E15-4ADB-8288-02556524F015}" srcOrd="1" destOrd="0" presId="urn:microsoft.com/office/officeart/2018/2/layout/IconVerticalSolidList"/>
    <dgm:cxn modelId="{A710B7D7-183F-47B8-8658-32AD00DCADAC}" type="presParOf" srcId="{3F626433-B4A3-4DE4-937C-3F2D955E1A5A}" destId="{A0DC529C-3023-499A-ADB1-AF48FED3B8D9}" srcOrd="2" destOrd="0" presId="urn:microsoft.com/office/officeart/2018/2/layout/IconVerticalSolidList"/>
    <dgm:cxn modelId="{6FA6608F-FCE1-44BA-896D-86B70F2B7372}" type="presParOf" srcId="{A0DC529C-3023-499A-ADB1-AF48FED3B8D9}" destId="{34D33E5F-3BEF-40A5-BEFE-6EDB802FDA34}" srcOrd="0" destOrd="0" presId="urn:microsoft.com/office/officeart/2018/2/layout/IconVerticalSolidList"/>
    <dgm:cxn modelId="{F0F0AC1F-F5FC-4BB1-8916-4F89132D1102}" type="presParOf" srcId="{A0DC529C-3023-499A-ADB1-AF48FED3B8D9}" destId="{73E36153-567D-4F0C-93A1-46FD9D9B7D25}" srcOrd="1" destOrd="0" presId="urn:microsoft.com/office/officeart/2018/2/layout/IconVerticalSolidList"/>
    <dgm:cxn modelId="{B9FAE6A8-26C0-4D65-BE31-F0812C3F2F7F}" type="presParOf" srcId="{A0DC529C-3023-499A-ADB1-AF48FED3B8D9}" destId="{DE8D08FC-BBB2-4190-9438-0596068D9842}" srcOrd="2" destOrd="0" presId="urn:microsoft.com/office/officeart/2018/2/layout/IconVerticalSolidList"/>
    <dgm:cxn modelId="{E4A67D67-2B71-496E-A29F-FAB0D2746F71}" type="presParOf" srcId="{A0DC529C-3023-499A-ADB1-AF48FED3B8D9}" destId="{54A7BB7E-6F3A-4FDC-B7CD-B6B0A93C60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AABE52-D545-477F-916C-B73A397F1F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732F317-3CA1-4E01-AA1C-1ECAFB03BA7F}">
      <dgm:prSet/>
      <dgm:spPr/>
      <dgm:t>
        <a:bodyPr/>
        <a:lstStyle/>
        <a:p>
          <a:pPr>
            <a:defRPr b="1"/>
          </a:pPr>
          <a:r>
            <a:rPr lang="en-US" b="0"/>
            <a:t>Digital image processing allows the use of much more complex algorithms, and hence, can offer both more sophisticated performance at simple tasks, and the implementation of methods which would be impossible by analog means.</a:t>
          </a:r>
        </a:p>
      </dgm:t>
    </dgm:pt>
    <dgm:pt modelId="{81FCE6D3-051D-4835-A60F-B3DA4B4AD1C8}" type="parTrans" cxnId="{CAE7A711-31BB-49A6-A468-4C8038EEB678}">
      <dgm:prSet/>
      <dgm:spPr/>
      <dgm:t>
        <a:bodyPr/>
        <a:lstStyle/>
        <a:p>
          <a:endParaRPr lang="en-US"/>
        </a:p>
      </dgm:t>
    </dgm:pt>
    <dgm:pt modelId="{13A98D85-ABF2-4BBF-B3E3-DC6BB46D71E5}" type="sibTrans" cxnId="{CAE7A711-31BB-49A6-A468-4C8038EEB678}">
      <dgm:prSet/>
      <dgm:spPr/>
      <dgm:t>
        <a:bodyPr/>
        <a:lstStyle/>
        <a:p>
          <a:endParaRPr lang="en-US"/>
        </a:p>
      </dgm:t>
    </dgm:pt>
    <dgm:pt modelId="{A3466873-C3C1-4308-9082-18E8747986AA}">
      <dgm:prSet/>
      <dgm:spPr/>
      <dgm:t>
        <a:bodyPr/>
        <a:lstStyle/>
        <a:p>
          <a:pPr>
            <a:defRPr b="1"/>
          </a:pPr>
          <a:r>
            <a:rPr lang="en-US" b="0"/>
            <a:t>In particular, digital image processing is the only practical technology for</a:t>
          </a:r>
        </a:p>
      </dgm:t>
    </dgm:pt>
    <dgm:pt modelId="{46478EBF-0AD0-4F8F-B9D7-5145AD99E3E7}" type="parTrans" cxnId="{5AB11157-F447-48A0-BE0B-91178B426BA6}">
      <dgm:prSet/>
      <dgm:spPr/>
      <dgm:t>
        <a:bodyPr/>
        <a:lstStyle/>
        <a:p>
          <a:endParaRPr lang="en-US"/>
        </a:p>
      </dgm:t>
    </dgm:pt>
    <dgm:pt modelId="{0BE6ECE9-5616-4314-B7FE-14D33CD2BF06}" type="sibTrans" cxnId="{5AB11157-F447-48A0-BE0B-91178B426BA6}">
      <dgm:prSet/>
      <dgm:spPr/>
      <dgm:t>
        <a:bodyPr/>
        <a:lstStyle/>
        <a:p>
          <a:endParaRPr lang="en-US"/>
        </a:p>
      </dgm:t>
    </dgm:pt>
    <dgm:pt modelId="{8AED14A9-51DE-4B4D-9F93-531BD0BFB2ED}">
      <dgm:prSet/>
      <dgm:spPr/>
      <dgm:t>
        <a:bodyPr/>
        <a:lstStyle/>
        <a:p>
          <a:r>
            <a:rPr lang="en-US" b="1" u="sng">
              <a:hlinkClick xmlns:r="http://schemas.openxmlformats.org/officeDocument/2006/relationships" r:id="rId1"/>
            </a:rPr>
            <a:t>Classification</a:t>
          </a:r>
          <a:endParaRPr lang="en-US" b="1"/>
        </a:p>
      </dgm:t>
    </dgm:pt>
    <dgm:pt modelId="{C509D528-BB17-477A-A714-9B11CA4707F6}" type="parTrans" cxnId="{EAE7433F-867E-4327-8BB5-7222AFB6EB0D}">
      <dgm:prSet/>
      <dgm:spPr/>
      <dgm:t>
        <a:bodyPr/>
        <a:lstStyle/>
        <a:p>
          <a:endParaRPr lang="en-US"/>
        </a:p>
      </dgm:t>
    </dgm:pt>
    <dgm:pt modelId="{AC2A97A4-2922-4514-A297-C339E38672E7}" type="sibTrans" cxnId="{EAE7433F-867E-4327-8BB5-7222AFB6EB0D}">
      <dgm:prSet/>
      <dgm:spPr/>
      <dgm:t>
        <a:bodyPr/>
        <a:lstStyle/>
        <a:p>
          <a:endParaRPr lang="en-US"/>
        </a:p>
      </dgm:t>
    </dgm:pt>
    <dgm:pt modelId="{5F0E9213-9584-4F93-8925-717DA5DA5F4E}">
      <dgm:prSet/>
      <dgm:spPr/>
      <dgm:t>
        <a:bodyPr/>
        <a:lstStyle/>
        <a:p>
          <a:r>
            <a:rPr lang="en-US" b="1">
              <a:hlinkClick xmlns:r="http://schemas.openxmlformats.org/officeDocument/2006/relationships" r:id="rId2"/>
            </a:rPr>
            <a:t>Feature extraction</a:t>
          </a:r>
          <a:endParaRPr lang="en-US" b="1"/>
        </a:p>
      </dgm:t>
    </dgm:pt>
    <dgm:pt modelId="{FED4F451-7A07-4515-A174-AB4A827D6812}" type="parTrans" cxnId="{5699FBEC-E539-4023-A878-406C6347B919}">
      <dgm:prSet/>
      <dgm:spPr/>
      <dgm:t>
        <a:bodyPr/>
        <a:lstStyle/>
        <a:p>
          <a:endParaRPr lang="en-US"/>
        </a:p>
      </dgm:t>
    </dgm:pt>
    <dgm:pt modelId="{3165288C-3141-48E0-A788-72D2FEE0DA6A}" type="sibTrans" cxnId="{5699FBEC-E539-4023-A878-406C6347B919}">
      <dgm:prSet/>
      <dgm:spPr/>
      <dgm:t>
        <a:bodyPr/>
        <a:lstStyle/>
        <a:p>
          <a:endParaRPr lang="en-US"/>
        </a:p>
      </dgm:t>
    </dgm:pt>
    <dgm:pt modelId="{58074F48-734E-4D44-B293-431D97927EDC}">
      <dgm:prSet/>
      <dgm:spPr/>
      <dgm:t>
        <a:bodyPr/>
        <a:lstStyle/>
        <a:p>
          <a:r>
            <a:rPr lang="en-US" b="1">
              <a:hlinkClick xmlns:r="http://schemas.openxmlformats.org/officeDocument/2006/relationships" r:id="rId3"/>
            </a:rPr>
            <a:t>Multi-scale signal analysis</a:t>
          </a:r>
          <a:endParaRPr lang="en-US" b="1"/>
        </a:p>
      </dgm:t>
    </dgm:pt>
    <dgm:pt modelId="{57057772-16C6-4C67-810A-E4E0E41414C6}" type="parTrans" cxnId="{8CF555F7-4F24-4C9C-8DFB-0D9A05345C8B}">
      <dgm:prSet/>
      <dgm:spPr/>
      <dgm:t>
        <a:bodyPr/>
        <a:lstStyle/>
        <a:p>
          <a:endParaRPr lang="en-US"/>
        </a:p>
      </dgm:t>
    </dgm:pt>
    <dgm:pt modelId="{F20D4057-3B72-4232-BFF6-B88AB7C97FCC}" type="sibTrans" cxnId="{8CF555F7-4F24-4C9C-8DFB-0D9A05345C8B}">
      <dgm:prSet/>
      <dgm:spPr/>
      <dgm:t>
        <a:bodyPr/>
        <a:lstStyle/>
        <a:p>
          <a:endParaRPr lang="en-US"/>
        </a:p>
      </dgm:t>
    </dgm:pt>
    <dgm:pt modelId="{2504EAF5-03A2-4797-A316-24EAEC1B219A}">
      <dgm:prSet/>
      <dgm:spPr/>
      <dgm:t>
        <a:bodyPr/>
        <a:lstStyle/>
        <a:p>
          <a:r>
            <a:rPr lang="en-US" b="1">
              <a:hlinkClick xmlns:r="http://schemas.openxmlformats.org/officeDocument/2006/relationships" r:id="rId4"/>
            </a:rPr>
            <a:t>Pattern recognition</a:t>
          </a:r>
          <a:endParaRPr lang="en-US" b="1"/>
        </a:p>
      </dgm:t>
    </dgm:pt>
    <dgm:pt modelId="{7B37A935-C5F5-450E-982F-B285BC1EF378}" type="parTrans" cxnId="{8EE2F82E-21B5-4F56-B577-FCB54A729C69}">
      <dgm:prSet/>
      <dgm:spPr/>
      <dgm:t>
        <a:bodyPr/>
        <a:lstStyle/>
        <a:p>
          <a:endParaRPr lang="en-US"/>
        </a:p>
      </dgm:t>
    </dgm:pt>
    <dgm:pt modelId="{9A605249-34B4-4284-B48B-9241616AF67C}" type="sibTrans" cxnId="{8EE2F82E-21B5-4F56-B577-FCB54A729C69}">
      <dgm:prSet/>
      <dgm:spPr/>
      <dgm:t>
        <a:bodyPr/>
        <a:lstStyle/>
        <a:p>
          <a:endParaRPr lang="en-US"/>
        </a:p>
      </dgm:t>
    </dgm:pt>
    <dgm:pt modelId="{37897629-AA55-4B98-BF8A-2A7E63AD1783}">
      <dgm:prSet/>
      <dgm:spPr/>
      <dgm:t>
        <a:bodyPr/>
        <a:lstStyle/>
        <a:p>
          <a:r>
            <a:rPr lang="en-US" b="1">
              <a:hlinkClick xmlns:r="http://schemas.openxmlformats.org/officeDocument/2006/relationships" r:id="rId5"/>
            </a:rPr>
            <a:t>Projection</a:t>
          </a:r>
          <a:endParaRPr lang="en-US" b="1"/>
        </a:p>
      </dgm:t>
    </dgm:pt>
    <dgm:pt modelId="{29D24E4C-B92E-4FD7-869D-8D27EDDA4B11}" type="parTrans" cxnId="{CAD242B3-36CC-40AB-8475-8534781EBBDC}">
      <dgm:prSet/>
      <dgm:spPr/>
      <dgm:t>
        <a:bodyPr/>
        <a:lstStyle/>
        <a:p>
          <a:endParaRPr lang="en-US"/>
        </a:p>
      </dgm:t>
    </dgm:pt>
    <dgm:pt modelId="{3C3B52A0-7890-4EC1-870B-EA814498849E}" type="sibTrans" cxnId="{CAD242B3-36CC-40AB-8475-8534781EBBDC}">
      <dgm:prSet/>
      <dgm:spPr/>
      <dgm:t>
        <a:bodyPr/>
        <a:lstStyle/>
        <a:p>
          <a:endParaRPr lang="en-US"/>
        </a:p>
      </dgm:t>
    </dgm:pt>
    <dgm:pt modelId="{5EE0A945-BB15-4F19-99A8-F5D9C7F2DA47}" type="pres">
      <dgm:prSet presAssocID="{06AABE52-D545-477F-916C-B73A397F1FA1}" presName="linear" presStyleCnt="0">
        <dgm:presLayoutVars>
          <dgm:animLvl val="lvl"/>
          <dgm:resizeHandles val="exact"/>
        </dgm:presLayoutVars>
      </dgm:prSet>
      <dgm:spPr/>
    </dgm:pt>
    <dgm:pt modelId="{298E103D-D964-49C2-A817-F80C2E5E227B}" type="pres">
      <dgm:prSet presAssocID="{A732F317-3CA1-4E01-AA1C-1ECAFB03BA7F}" presName="parentText" presStyleLbl="node1" presStyleIdx="0" presStyleCnt="2">
        <dgm:presLayoutVars>
          <dgm:chMax val="0"/>
          <dgm:bulletEnabled val="1"/>
        </dgm:presLayoutVars>
      </dgm:prSet>
      <dgm:spPr/>
    </dgm:pt>
    <dgm:pt modelId="{F09FFAFE-0126-45B2-BE00-56152172FC59}" type="pres">
      <dgm:prSet presAssocID="{13A98D85-ABF2-4BBF-B3E3-DC6BB46D71E5}" presName="spacer" presStyleCnt="0"/>
      <dgm:spPr/>
    </dgm:pt>
    <dgm:pt modelId="{D2D39A33-02B6-495C-AA46-EE45FD4EC979}" type="pres">
      <dgm:prSet presAssocID="{A3466873-C3C1-4308-9082-18E8747986AA}" presName="parentText" presStyleLbl="node1" presStyleIdx="1" presStyleCnt="2">
        <dgm:presLayoutVars>
          <dgm:chMax val="0"/>
          <dgm:bulletEnabled val="1"/>
        </dgm:presLayoutVars>
      </dgm:prSet>
      <dgm:spPr/>
    </dgm:pt>
    <dgm:pt modelId="{3F2CD204-9077-4988-97AB-57098B3B7BD2}" type="pres">
      <dgm:prSet presAssocID="{A3466873-C3C1-4308-9082-18E8747986AA}" presName="childText" presStyleLbl="revTx" presStyleIdx="0" presStyleCnt="1">
        <dgm:presLayoutVars>
          <dgm:bulletEnabled val="1"/>
        </dgm:presLayoutVars>
      </dgm:prSet>
      <dgm:spPr/>
    </dgm:pt>
  </dgm:ptLst>
  <dgm:cxnLst>
    <dgm:cxn modelId="{CAE7A711-31BB-49A6-A468-4C8038EEB678}" srcId="{06AABE52-D545-477F-916C-B73A397F1FA1}" destId="{A732F317-3CA1-4E01-AA1C-1ECAFB03BA7F}" srcOrd="0" destOrd="0" parTransId="{81FCE6D3-051D-4835-A60F-B3DA4B4AD1C8}" sibTransId="{13A98D85-ABF2-4BBF-B3E3-DC6BB46D71E5}"/>
    <dgm:cxn modelId="{0002D614-8E98-4ED9-8931-3E98AAADB0EE}" type="presOf" srcId="{2504EAF5-03A2-4797-A316-24EAEC1B219A}" destId="{3F2CD204-9077-4988-97AB-57098B3B7BD2}" srcOrd="0" destOrd="3" presId="urn:microsoft.com/office/officeart/2005/8/layout/vList2"/>
    <dgm:cxn modelId="{CA6FEB1D-A331-4AFE-84F2-41DB45209E86}" type="presOf" srcId="{A732F317-3CA1-4E01-AA1C-1ECAFB03BA7F}" destId="{298E103D-D964-49C2-A817-F80C2E5E227B}" srcOrd="0" destOrd="0" presId="urn:microsoft.com/office/officeart/2005/8/layout/vList2"/>
    <dgm:cxn modelId="{8EE2F82E-21B5-4F56-B577-FCB54A729C69}" srcId="{A3466873-C3C1-4308-9082-18E8747986AA}" destId="{2504EAF5-03A2-4797-A316-24EAEC1B219A}" srcOrd="3" destOrd="0" parTransId="{7B37A935-C5F5-450E-982F-B285BC1EF378}" sibTransId="{9A605249-34B4-4284-B48B-9241616AF67C}"/>
    <dgm:cxn modelId="{568D6536-9928-4FE5-B170-862C55156FC4}" type="presOf" srcId="{A3466873-C3C1-4308-9082-18E8747986AA}" destId="{D2D39A33-02B6-495C-AA46-EE45FD4EC979}" srcOrd="0" destOrd="0" presId="urn:microsoft.com/office/officeart/2005/8/layout/vList2"/>
    <dgm:cxn modelId="{EAE7433F-867E-4327-8BB5-7222AFB6EB0D}" srcId="{A3466873-C3C1-4308-9082-18E8747986AA}" destId="{8AED14A9-51DE-4B4D-9F93-531BD0BFB2ED}" srcOrd="0" destOrd="0" parTransId="{C509D528-BB17-477A-A714-9B11CA4707F6}" sibTransId="{AC2A97A4-2922-4514-A297-C339E38672E7}"/>
    <dgm:cxn modelId="{F7D9F65F-2C54-4D8B-B8F8-BF881D1DBDD4}" type="presOf" srcId="{37897629-AA55-4B98-BF8A-2A7E63AD1783}" destId="{3F2CD204-9077-4988-97AB-57098B3B7BD2}" srcOrd="0" destOrd="4" presId="urn:microsoft.com/office/officeart/2005/8/layout/vList2"/>
    <dgm:cxn modelId="{B538FD4F-36B4-4EA5-87D4-E854B85EE212}" type="presOf" srcId="{06AABE52-D545-477F-916C-B73A397F1FA1}" destId="{5EE0A945-BB15-4F19-99A8-F5D9C7F2DA47}" srcOrd="0" destOrd="0" presId="urn:microsoft.com/office/officeart/2005/8/layout/vList2"/>
    <dgm:cxn modelId="{5AB11157-F447-48A0-BE0B-91178B426BA6}" srcId="{06AABE52-D545-477F-916C-B73A397F1FA1}" destId="{A3466873-C3C1-4308-9082-18E8747986AA}" srcOrd="1" destOrd="0" parTransId="{46478EBF-0AD0-4F8F-B9D7-5145AD99E3E7}" sibTransId="{0BE6ECE9-5616-4314-B7FE-14D33CD2BF06}"/>
    <dgm:cxn modelId="{CAD242B3-36CC-40AB-8475-8534781EBBDC}" srcId="{A3466873-C3C1-4308-9082-18E8747986AA}" destId="{37897629-AA55-4B98-BF8A-2A7E63AD1783}" srcOrd="4" destOrd="0" parTransId="{29D24E4C-B92E-4FD7-869D-8D27EDDA4B11}" sibTransId="{3C3B52A0-7890-4EC1-870B-EA814498849E}"/>
    <dgm:cxn modelId="{C53707C1-4055-46CD-B548-DD3B9E61EA8C}" type="presOf" srcId="{58074F48-734E-4D44-B293-431D97927EDC}" destId="{3F2CD204-9077-4988-97AB-57098B3B7BD2}" srcOrd="0" destOrd="2" presId="urn:microsoft.com/office/officeart/2005/8/layout/vList2"/>
    <dgm:cxn modelId="{02AEF7CA-628B-494A-AD1C-C42A77FD83E8}" type="presOf" srcId="{8AED14A9-51DE-4B4D-9F93-531BD0BFB2ED}" destId="{3F2CD204-9077-4988-97AB-57098B3B7BD2}" srcOrd="0" destOrd="0" presId="urn:microsoft.com/office/officeart/2005/8/layout/vList2"/>
    <dgm:cxn modelId="{51C22ACB-CD58-497F-A046-B5BB58547432}" type="presOf" srcId="{5F0E9213-9584-4F93-8925-717DA5DA5F4E}" destId="{3F2CD204-9077-4988-97AB-57098B3B7BD2}" srcOrd="0" destOrd="1" presId="urn:microsoft.com/office/officeart/2005/8/layout/vList2"/>
    <dgm:cxn modelId="{5699FBEC-E539-4023-A878-406C6347B919}" srcId="{A3466873-C3C1-4308-9082-18E8747986AA}" destId="{5F0E9213-9584-4F93-8925-717DA5DA5F4E}" srcOrd="1" destOrd="0" parTransId="{FED4F451-7A07-4515-A174-AB4A827D6812}" sibTransId="{3165288C-3141-48E0-A788-72D2FEE0DA6A}"/>
    <dgm:cxn modelId="{8CF555F7-4F24-4C9C-8DFB-0D9A05345C8B}" srcId="{A3466873-C3C1-4308-9082-18E8747986AA}" destId="{58074F48-734E-4D44-B293-431D97927EDC}" srcOrd="2" destOrd="0" parTransId="{57057772-16C6-4C67-810A-E4E0E41414C6}" sibTransId="{F20D4057-3B72-4232-BFF6-B88AB7C97FCC}"/>
    <dgm:cxn modelId="{AFA04D7A-7F3C-4C60-BDCE-16A4DA6536F5}" type="presParOf" srcId="{5EE0A945-BB15-4F19-99A8-F5D9C7F2DA47}" destId="{298E103D-D964-49C2-A817-F80C2E5E227B}" srcOrd="0" destOrd="0" presId="urn:microsoft.com/office/officeart/2005/8/layout/vList2"/>
    <dgm:cxn modelId="{CA2677D8-3A6B-49F1-9886-A26DC3C5E5E7}" type="presParOf" srcId="{5EE0A945-BB15-4F19-99A8-F5D9C7F2DA47}" destId="{F09FFAFE-0126-45B2-BE00-56152172FC59}" srcOrd="1" destOrd="0" presId="urn:microsoft.com/office/officeart/2005/8/layout/vList2"/>
    <dgm:cxn modelId="{4B5BE829-171F-4D29-AB89-14B9B5B86F2F}" type="presParOf" srcId="{5EE0A945-BB15-4F19-99A8-F5D9C7F2DA47}" destId="{D2D39A33-02B6-495C-AA46-EE45FD4EC979}" srcOrd="2" destOrd="0" presId="urn:microsoft.com/office/officeart/2005/8/layout/vList2"/>
    <dgm:cxn modelId="{ABDFA78E-07A9-42FE-954C-6498B7A7253A}" type="presParOf" srcId="{5EE0A945-BB15-4F19-99A8-F5D9C7F2DA47}" destId="{3F2CD204-9077-4988-97AB-57098B3B7BD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3A70F-D99F-4290-8576-840F8EB7A2C2}">
      <dsp:nvSpPr>
        <dsp:cNvPr id="0" name=""/>
        <dsp:cNvSpPr/>
      </dsp:nvSpPr>
      <dsp:spPr>
        <a:xfrm>
          <a:off x="0" y="16278"/>
          <a:ext cx="5115491" cy="11272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Tile Slide </a:t>
          </a:r>
        </a:p>
      </dsp:txBody>
      <dsp:txXfrm>
        <a:off x="55030" y="71308"/>
        <a:ext cx="5005431" cy="1017235"/>
      </dsp:txXfrm>
    </dsp:sp>
    <dsp:sp modelId="{54103615-BFE3-4EB1-BCAE-5CDBC9099BE5}">
      <dsp:nvSpPr>
        <dsp:cNvPr id="0" name=""/>
        <dsp:cNvSpPr/>
      </dsp:nvSpPr>
      <dsp:spPr>
        <a:xfrm>
          <a:off x="0" y="1278933"/>
          <a:ext cx="5115491" cy="112729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Match Two </a:t>
          </a:r>
        </a:p>
      </dsp:txBody>
      <dsp:txXfrm>
        <a:off x="55030" y="1333963"/>
        <a:ext cx="5005431" cy="1017235"/>
      </dsp:txXfrm>
    </dsp:sp>
    <dsp:sp modelId="{495852A9-A455-4051-9BF7-2D775922198A}">
      <dsp:nvSpPr>
        <dsp:cNvPr id="0" name=""/>
        <dsp:cNvSpPr/>
      </dsp:nvSpPr>
      <dsp:spPr>
        <a:xfrm>
          <a:off x="0" y="2541588"/>
          <a:ext cx="5115491" cy="112729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Double Up and </a:t>
          </a:r>
        </a:p>
      </dsp:txBody>
      <dsp:txXfrm>
        <a:off x="55030" y="2596618"/>
        <a:ext cx="5005431" cy="1017235"/>
      </dsp:txXfrm>
    </dsp:sp>
    <dsp:sp modelId="{505F0B4B-A1D7-4A3B-B8D1-4275A55962E6}">
      <dsp:nvSpPr>
        <dsp:cNvPr id="0" name=""/>
        <dsp:cNvSpPr/>
      </dsp:nvSpPr>
      <dsp:spPr>
        <a:xfrm>
          <a:off x="0" y="3804244"/>
          <a:ext cx="5115491" cy="11272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Maze </a:t>
          </a:r>
        </a:p>
      </dsp:txBody>
      <dsp:txXfrm>
        <a:off x="55030" y="3859274"/>
        <a:ext cx="5005431" cy="1017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71BE9-E09D-4BCF-82E5-62810E99E129}">
      <dsp:nvSpPr>
        <dsp:cNvPr id="0" name=""/>
        <dsp:cNvSpPr/>
      </dsp:nvSpPr>
      <dsp:spPr>
        <a:xfrm>
          <a:off x="0" y="399732"/>
          <a:ext cx="5115491" cy="13463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Eyes first games are popular games reinvented for an “Eyes First” experience.</a:t>
          </a:r>
        </a:p>
      </dsp:txBody>
      <dsp:txXfrm>
        <a:off x="65721" y="465453"/>
        <a:ext cx="4984049" cy="1214862"/>
      </dsp:txXfrm>
    </dsp:sp>
    <dsp:sp modelId="{DE1120EE-38ED-4722-A62D-409F11787A69}">
      <dsp:nvSpPr>
        <dsp:cNvPr id="0" name=""/>
        <dsp:cNvSpPr/>
      </dsp:nvSpPr>
      <dsp:spPr>
        <a:xfrm>
          <a:off x="0" y="1800756"/>
          <a:ext cx="5115491" cy="134630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 </a:t>
          </a:r>
          <a:r>
            <a:rPr lang="en-US" sz="1900" b="0" i="0" kern="1200" dirty="0"/>
            <a:t>Microsoft Research has published four “Eyes First” games, designed to help make eye tracking more of a mainstream technology for Windows 10 users.</a:t>
          </a:r>
          <a:endParaRPr lang="en-US" sz="1900" kern="1200" dirty="0"/>
        </a:p>
      </dsp:txBody>
      <dsp:txXfrm>
        <a:off x="65721" y="1866477"/>
        <a:ext cx="4984049" cy="1214862"/>
      </dsp:txXfrm>
    </dsp:sp>
    <dsp:sp modelId="{DD3E2772-86BE-4E53-91AD-2A24B0736C0C}">
      <dsp:nvSpPr>
        <dsp:cNvPr id="0" name=""/>
        <dsp:cNvSpPr/>
      </dsp:nvSpPr>
      <dsp:spPr>
        <a:xfrm>
          <a:off x="0" y="3201781"/>
          <a:ext cx="5115491" cy="134630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They are powered by Windows 10 eye tracking APIs and can be used with or without Windows 10 Eye Control , a key accessibility feature for people with speech and mobility disabilities. </a:t>
          </a:r>
        </a:p>
      </dsp:txBody>
      <dsp:txXfrm>
        <a:off x="65721" y="3267502"/>
        <a:ext cx="4984049" cy="1214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13DB1-664B-48E7-9E53-9B9B9B1695D7}">
      <dsp:nvSpPr>
        <dsp:cNvPr id="0" name=""/>
        <dsp:cNvSpPr/>
      </dsp:nvSpPr>
      <dsp:spPr>
        <a:xfrm>
          <a:off x="824171" y="1339889"/>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EBE08F-4868-4F1C-81FA-4B68D4FF66EA}">
      <dsp:nvSpPr>
        <dsp:cNvPr id="0" name=""/>
        <dsp:cNvSpPr/>
      </dsp:nvSpPr>
      <dsp:spPr>
        <a:xfrm>
          <a:off x="4328" y="304551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Eye-tracking hardware from Tobii-Tobii Eye Control 4C.</a:t>
          </a:r>
        </a:p>
      </dsp:txBody>
      <dsp:txXfrm>
        <a:off x="4328" y="3045510"/>
        <a:ext cx="2981250" cy="720000"/>
      </dsp:txXfrm>
    </dsp:sp>
    <dsp:sp modelId="{69170AB4-FC92-4F4F-A09D-64FAB3EDC0DF}">
      <dsp:nvSpPr>
        <dsp:cNvPr id="0" name=""/>
        <dsp:cNvSpPr/>
      </dsp:nvSpPr>
      <dsp:spPr>
        <a:xfrm>
          <a:off x="4327140" y="1339889"/>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C77DC7-B380-443F-8247-246532DCB945}">
      <dsp:nvSpPr>
        <dsp:cNvPr id="0" name=""/>
        <dsp:cNvSpPr/>
      </dsp:nvSpPr>
      <dsp:spPr>
        <a:xfrm>
          <a:off x="3507296" y="304551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PC with windows 10 2018 Update or newer.</a:t>
          </a:r>
        </a:p>
      </dsp:txBody>
      <dsp:txXfrm>
        <a:off x="3507296" y="3045510"/>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22897-1384-4E54-A4C1-5668AF8F64C0}">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7F2E1-72EF-4285-8317-D4F96299FE99}">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D723DC-0FEA-4408-B6DB-7ACB927A7452}">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66800">
            <a:lnSpc>
              <a:spcPct val="90000"/>
            </a:lnSpc>
            <a:spcBef>
              <a:spcPct val="0"/>
            </a:spcBef>
            <a:spcAft>
              <a:spcPct val="35000"/>
            </a:spcAft>
            <a:buNone/>
          </a:pPr>
          <a:r>
            <a:rPr lang="en-US" sz="2400" kern="1200"/>
            <a:t>Processing digital image by means of digital Computer. </a:t>
          </a:r>
        </a:p>
      </dsp:txBody>
      <dsp:txXfrm>
        <a:off x="2039300" y="956381"/>
        <a:ext cx="4474303" cy="1765627"/>
      </dsp:txXfrm>
    </dsp:sp>
    <dsp:sp modelId="{34D33E5F-3BEF-40A5-BEFE-6EDB802FDA34}">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36153-567D-4F0C-93A1-46FD9D9B7D25}">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A7BB7E-6F3A-4FDC-B7CD-B6B0A93C60C2}">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66800">
            <a:lnSpc>
              <a:spcPct val="90000"/>
            </a:lnSpc>
            <a:spcBef>
              <a:spcPct val="0"/>
            </a:spcBef>
            <a:spcAft>
              <a:spcPct val="35000"/>
            </a:spcAft>
            <a:buNone/>
          </a:pPr>
          <a:r>
            <a:rPr lang="en-US" sz="2400" kern="1200"/>
            <a:t>In other words ,it uses computer Algorithms to get enhanced image to extract some useful information. </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E103D-D964-49C2-A817-F80C2E5E227B}">
      <dsp:nvSpPr>
        <dsp:cNvPr id="0" name=""/>
        <dsp:cNvSpPr/>
      </dsp:nvSpPr>
      <dsp:spPr>
        <a:xfrm>
          <a:off x="0" y="10513"/>
          <a:ext cx="6513603" cy="20779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b="1"/>
          </a:pPr>
          <a:r>
            <a:rPr lang="en-US" sz="2400" b="0" kern="1200"/>
            <a:t>Digital image processing allows the use of much more complex algorithms, and hence, can offer both more sophisticated performance at simple tasks, and the implementation of methods which would be impossible by analog means.</a:t>
          </a:r>
        </a:p>
      </dsp:txBody>
      <dsp:txXfrm>
        <a:off x="101436" y="111949"/>
        <a:ext cx="6310731" cy="1875047"/>
      </dsp:txXfrm>
    </dsp:sp>
    <dsp:sp modelId="{D2D39A33-02B6-495C-AA46-EE45FD4EC979}">
      <dsp:nvSpPr>
        <dsp:cNvPr id="0" name=""/>
        <dsp:cNvSpPr/>
      </dsp:nvSpPr>
      <dsp:spPr>
        <a:xfrm>
          <a:off x="0" y="2157553"/>
          <a:ext cx="6513603" cy="20779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b="1"/>
          </a:pPr>
          <a:r>
            <a:rPr lang="en-US" sz="2400" b="0" kern="1200"/>
            <a:t>In particular, digital image processing is the only practical technology for</a:t>
          </a:r>
        </a:p>
      </dsp:txBody>
      <dsp:txXfrm>
        <a:off x="101436" y="2258989"/>
        <a:ext cx="6310731" cy="1875047"/>
      </dsp:txXfrm>
    </dsp:sp>
    <dsp:sp modelId="{3F2CD204-9077-4988-97AB-57098B3B7BD2}">
      <dsp:nvSpPr>
        <dsp:cNvPr id="0" name=""/>
        <dsp:cNvSpPr/>
      </dsp:nvSpPr>
      <dsp:spPr>
        <a:xfrm>
          <a:off x="0" y="4235472"/>
          <a:ext cx="6513603"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u="sng" kern="1200">
              <a:hlinkClick xmlns:r="http://schemas.openxmlformats.org/officeDocument/2006/relationships" r:id="rId1"/>
            </a:rPr>
            <a:t>Classification</a:t>
          </a:r>
          <a:endParaRPr lang="en-US" sz="1900" b="1" kern="1200"/>
        </a:p>
        <a:p>
          <a:pPr marL="171450" lvl="1" indent="-171450" algn="l" defTabSz="844550">
            <a:lnSpc>
              <a:spcPct val="90000"/>
            </a:lnSpc>
            <a:spcBef>
              <a:spcPct val="0"/>
            </a:spcBef>
            <a:spcAft>
              <a:spcPct val="20000"/>
            </a:spcAft>
            <a:buChar char="•"/>
          </a:pPr>
          <a:r>
            <a:rPr lang="en-US" sz="1900" b="1" kern="1200">
              <a:hlinkClick xmlns:r="http://schemas.openxmlformats.org/officeDocument/2006/relationships" r:id="rId2"/>
            </a:rPr>
            <a:t>Feature extraction</a:t>
          </a:r>
          <a:endParaRPr lang="en-US" sz="1900" b="1" kern="1200"/>
        </a:p>
        <a:p>
          <a:pPr marL="171450" lvl="1" indent="-171450" algn="l" defTabSz="844550">
            <a:lnSpc>
              <a:spcPct val="90000"/>
            </a:lnSpc>
            <a:spcBef>
              <a:spcPct val="0"/>
            </a:spcBef>
            <a:spcAft>
              <a:spcPct val="20000"/>
            </a:spcAft>
            <a:buChar char="•"/>
          </a:pPr>
          <a:r>
            <a:rPr lang="en-US" sz="1900" b="1" kern="1200">
              <a:hlinkClick xmlns:r="http://schemas.openxmlformats.org/officeDocument/2006/relationships" r:id="rId3"/>
            </a:rPr>
            <a:t>Multi-scale signal analysis</a:t>
          </a:r>
          <a:endParaRPr lang="en-US" sz="1900" b="1" kern="1200"/>
        </a:p>
        <a:p>
          <a:pPr marL="171450" lvl="1" indent="-171450" algn="l" defTabSz="844550">
            <a:lnSpc>
              <a:spcPct val="90000"/>
            </a:lnSpc>
            <a:spcBef>
              <a:spcPct val="0"/>
            </a:spcBef>
            <a:spcAft>
              <a:spcPct val="20000"/>
            </a:spcAft>
            <a:buChar char="•"/>
          </a:pPr>
          <a:r>
            <a:rPr lang="en-US" sz="1900" b="1" kern="1200">
              <a:hlinkClick xmlns:r="http://schemas.openxmlformats.org/officeDocument/2006/relationships" r:id="rId4"/>
            </a:rPr>
            <a:t>Pattern recognition</a:t>
          </a:r>
          <a:endParaRPr lang="en-US" sz="1900" b="1" kern="1200"/>
        </a:p>
        <a:p>
          <a:pPr marL="171450" lvl="1" indent="-171450" algn="l" defTabSz="844550">
            <a:lnSpc>
              <a:spcPct val="90000"/>
            </a:lnSpc>
            <a:spcBef>
              <a:spcPct val="0"/>
            </a:spcBef>
            <a:spcAft>
              <a:spcPct val="20000"/>
            </a:spcAft>
            <a:buChar char="•"/>
          </a:pPr>
          <a:r>
            <a:rPr lang="en-US" sz="1900" b="1" kern="1200">
              <a:hlinkClick xmlns:r="http://schemas.openxmlformats.org/officeDocument/2006/relationships" r:id="rId5"/>
            </a:rPr>
            <a:t>Projection</a:t>
          </a:r>
          <a:endParaRPr lang="en-US" sz="1900" b="1" kern="1200"/>
        </a:p>
      </dsp:txBody>
      <dsp:txXfrm>
        <a:off x="0" y="4235472"/>
        <a:ext cx="6513603" cy="1639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1F35-068A-4CD8-9C2E-970E001EA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4A813-5C97-41ED-A703-D38EC5EA2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E5C17-26B0-40F2-8DA9-0E031C3922C1}"/>
              </a:ext>
            </a:extLst>
          </p:cNvPr>
          <p:cNvSpPr>
            <a:spLocks noGrp="1"/>
          </p:cNvSpPr>
          <p:nvPr>
            <p:ph type="dt" sz="half" idx="10"/>
          </p:nvPr>
        </p:nvSpPr>
        <p:spPr/>
        <p:txBody>
          <a:bodyPr/>
          <a:lstStyle/>
          <a:p>
            <a:fld id="{83284890-85D2-4D7B-8EF5-15A9C1DB8F42}" type="datetimeFigureOut">
              <a:rPr lang="en-US" smtClean="0"/>
              <a:t>12/5/2019</a:t>
            </a:fld>
            <a:endParaRPr lang="en-US" dirty="0"/>
          </a:p>
        </p:txBody>
      </p:sp>
      <p:sp>
        <p:nvSpPr>
          <p:cNvPr id="5" name="Footer Placeholder 4">
            <a:extLst>
              <a:ext uri="{FF2B5EF4-FFF2-40B4-BE49-F238E27FC236}">
                <a16:creationId xmlns:a16="http://schemas.microsoft.com/office/drawing/2014/main" id="{8C2A8539-EA2B-45C9-AEBC-589CCBF08E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3E602-0929-48DF-A29D-ADA71D68B2B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4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73F8-B8F8-4EDF-9B4D-46DAF6301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FA8ED-1191-42F7-AA5B-FBCCA3659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F3424-EC39-4829-9921-61518FFF2D91}"/>
              </a:ext>
            </a:extLst>
          </p:cNvPr>
          <p:cNvSpPr>
            <a:spLocks noGrp="1"/>
          </p:cNvSpPr>
          <p:nvPr>
            <p:ph type="dt" sz="half" idx="10"/>
          </p:nvPr>
        </p:nvSpPr>
        <p:spPr/>
        <p:txBody>
          <a:bodyPr/>
          <a:lstStyle/>
          <a:p>
            <a:fld id="{87157CC2-0FC8-4686-B024-99790E0F5162}" type="datetimeFigureOut">
              <a:rPr lang="en-US" smtClean="0"/>
              <a:t>12/5/2019</a:t>
            </a:fld>
            <a:endParaRPr lang="en-US" dirty="0"/>
          </a:p>
        </p:txBody>
      </p:sp>
      <p:sp>
        <p:nvSpPr>
          <p:cNvPr id="5" name="Footer Placeholder 4">
            <a:extLst>
              <a:ext uri="{FF2B5EF4-FFF2-40B4-BE49-F238E27FC236}">
                <a16:creationId xmlns:a16="http://schemas.microsoft.com/office/drawing/2014/main" id="{A0193105-F539-4E67-B1AB-26D85942F1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18FA93-BD58-482D-8ABD-9F0D5ED5C2D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2244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44554-07CA-4EB8-A3A8-BFE9F972D6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CBC96-CFF5-48FC-BC80-23CCF6D96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FEF79-CA82-4EED-AE7F-348977F2B5FC}"/>
              </a:ext>
            </a:extLst>
          </p:cNvPr>
          <p:cNvSpPr>
            <a:spLocks noGrp="1"/>
          </p:cNvSpPr>
          <p:nvPr>
            <p:ph type="dt" sz="half" idx="10"/>
          </p:nvPr>
        </p:nvSpPr>
        <p:spPr/>
        <p:txBody>
          <a:bodyPr/>
          <a:lstStyle/>
          <a:p>
            <a:fld id="{F6764DA5-CD3D-4590-A511-FCD3BC7A793E}" type="datetimeFigureOut">
              <a:rPr lang="en-US" smtClean="0"/>
              <a:t>12/5/2019</a:t>
            </a:fld>
            <a:endParaRPr lang="en-US" dirty="0"/>
          </a:p>
        </p:txBody>
      </p:sp>
      <p:sp>
        <p:nvSpPr>
          <p:cNvPr id="5" name="Footer Placeholder 4">
            <a:extLst>
              <a:ext uri="{FF2B5EF4-FFF2-40B4-BE49-F238E27FC236}">
                <a16:creationId xmlns:a16="http://schemas.microsoft.com/office/drawing/2014/main" id="{F73B3AE7-0F6C-4755-964B-9F3B769304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D6DC4B-234E-4161-8DCE-6CD65F368DA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870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5D47-28C3-4CB4-B03F-79BDA20CB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A44B4-4250-4C9C-B3C3-3C356A7AA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3946D-9CC5-4C55-97A5-949FE19D7661}"/>
              </a:ext>
            </a:extLst>
          </p:cNvPr>
          <p:cNvSpPr>
            <a:spLocks noGrp="1"/>
          </p:cNvSpPr>
          <p:nvPr>
            <p:ph type="dt" sz="half" idx="10"/>
          </p:nvPr>
        </p:nvSpPr>
        <p:spPr/>
        <p:txBody>
          <a:bodyPr/>
          <a:lstStyle/>
          <a:p>
            <a:fld id="{82F5661D-6934-4B32-B92C-470368BF1EC6}" type="datetimeFigureOut">
              <a:rPr lang="en-US" smtClean="0"/>
              <a:t>12/5/2019</a:t>
            </a:fld>
            <a:endParaRPr lang="en-US" dirty="0"/>
          </a:p>
        </p:txBody>
      </p:sp>
      <p:sp>
        <p:nvSpPr>
          <p:cNvPr id="5" name="Footer Placeholder 4">
            <a:extLst>
              <a:ext uri="{FF2B5EF4-FFF2-40B4-BE49-F238E27FC236}">
                <a16:creationId xmlns:a16="http://schemas.microsoft.com/office/drawing/2014/main" id="{C786AA92-D62C-42EA-8305-CF645033C1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B9B229-E5EB-45E7-BC58-8BAABAE10C0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223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14B6-D1F0-4174-84D7-FE76E5E29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373451-D2D5-48F4-8137-E20D9644A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C53CE-604B-40E2-9F9A-BAE57ECA5C3C}"/>
              </a:ext>
            </a:extLst>
          </p:cNvPr>
          <p:cNvSpPr>
            <a:spLocks noGrp="1"/>
          </p:cNvSpPr>
          <p:nvPr>
            <p:ph type="dt" sz="half" idx="10"/>
          </p:nvPr>
        </p:nvSpPr>
        <p:spPr/>
        <p:txBody>
          <a:bodyPr/>
          <a:lstStyle/>
          <a:p>
            <a:fld id="{C6F822A4-8DA6-4447-9B1F-C5DB58435268}" type="datetimeFigureOut">
              <a:rPr lang="en-US" smtClean="0"/>
              <a:t>12/5/2019</a:t>
            </a:fld>
            <a:endParaRPr lang="en-US" dirty="0"/>
          </a:p>
        </p:txBody>
      </p:sp>
      <p:sp>
        <p:nvSpPr>
          <p:cNvPr id="5" name="Footer Placeholder 4">
            <a:extLst>
              <a:ext uri="{FF2B5EF4-FFF2-40B4-BE49-F238E27FC236}">
                <a16:creationId xmlns:a16="http://schemas.microsoft.com/office/drawing/2014/main" id="{2F27F68C-8397-4908-B5EC-56BC167FFD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25F3D4-0EFC-48C0-A26C-0B4FF3CDC5F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41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BF0C-1D51-4BD6-B1FA-2CA3CC385D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70387-558D-400F-B7B6-0A75E0AD96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9CBEC-47AD-487F-9C88-4F5C748AB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48AED-66A5-405C-87EC-C40C4148D950}"/>
              </a:ext>
            </a:extLst>
          </p:cNvPr>
          <p:cNvSpPr>
            <a:spLocks noGrp="1"/>
          </p:cNvSpPr>
          <p:nvPr>
            <p:ph type="dt" sz="half" idx="10"/>
          </p:nvPr>
        </p:nvSpPr>
        <p:spPr/>
        <p:txBody>
          <a:bodyPr/>
          <a:lstStyle/>
          <a:p>
            <a:fld id="{E548D31E-DCDA-41A7-9C67-C4B11B94D21D}" type="datetimeFigureOut">
              <a:rPr lang="en-US" smtClean="0"/>
              <a:t>12/5/2019</a:t>
            </a:fld>
            <a:endParaRPr lang="en-US" dirty="0"/>
          </a:p>
        </p:txBody>
      </p:sp>
      <p:sp>
        <p:nvSpPr>
          <p:cNvPr id="6" name="Footer Placeholder 5">
            <a:extLst>
              <a:ext uri="{FF2B5EF4-FFF2-40B4-BE49-F238E27FC236}">
                <a16:creationId xmlns:a16="http://schemas.microsoft.com/office/drawing/2014/main" id="{618A11F5-61FF-47CC-860F-8C6BE40D0D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D5CFED-4B7E-4226-AAD9-7D4089D4741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95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1FEE-EC3A-438F-9FD3-00F5C77D72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901A5-0533-4EEA-97AD-663084075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D97B6-661C-4E9B-9950-B8C52C345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0EAF0B-7239-4BD7-B0D0-63837AB6D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57F85-AC0A-405D-8678-E20B75BD6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FBB9F-29C5-45CF-8CA9-5D186B46B907}"/>
              </a:ext>
            </a:extLst>
          </p:cNvPr>
          <p:cNvSpPr>
            <a:spLocks noGrp="1"/>
          </p:cNvSpPr>
          <p:nvPr>
            <p:ph type="dt" sz="half" idx="10"/>
          </p:nvPr>
        </p:nvSpPr>
        <p:spPr/>
        <p:txBody>
          <a:bodyPr/>
          <a:lstStyle/>
          <a:p>
            <a:fld id="{9B3762C0-B258-48F1-ADE6-176B4174CCDD}" type="datetimeFigureOut">
              <a:rPr lang="en-US" smtClean="0"/>
              <a:t>12/5/2019</a:t>
            </a:fld>
            <a:endParaRPr lang="en-US" dirty="0"/>
          </a:p>
        </p:txBody>
      </p:sp>
      <p:sp>
        <p:nvSpPr>
          <p:cNvPr id="8" name="Footer Placeholder 7">
            <a:extLst>
              <a:ext uri="{FF2B5EF4-FFF2-40B4-BE49-F238E27FC236}">
                <a16:creationId xmlns:a16="http://schemas.microsoft.com/office/drawing/2014/main" id="{BB5C3DA2-1041-4756-B874-33E55C095C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2E934AF-7C1D-4416-B9C0-677962083C4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751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9A37-51F9-472D-B570-FC96C1408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201D6-DF88-4090-8849-0E16EFE5EDE5}"/>
              </a:ext>
            </a:extLst>
          </p:cNvPr>
          <p:cNvSpPr>
            <a:spLocks noGrp="1"/>
          </p:cNvSpPr>
          <p:nvPr>
            <p:ph type="dt" sz="half" idx="10"/>
          </p:nvPr>
        </p:nvSpPr>
        <p:spPr/>
        <p:txBody>
          <a:bodyPr/>
          <a:lstStyle/>
          <a:p>
            <a:fld id="{677919A6-33EB-49BD-A62F-1FA56B9F9712}" type="datetimeFigureOut">
              <a:rPr lang="en-US" smtClean="0"/>
              <a:t>12/5/2019</a:t>
            </a:fld>
            <a:endParaRPr lang="en-US" dirty="0"/>
          </a:p>
        </p:txBody>
      </p:sp>
      <p:sp>
        <p:nvSpPr>
          <p:cNvPr id="4" name="Footer Placeholder 3">
            <a:extLst>
              <a:ext uri="{FF2B5EF4-FFF2-40B4-BE49-F238E27FC236}">
                <a16:creationId xmlns:a16="http://schemas.microsoft.com/office/drawing/2014/main" id="{D94E9744-D1CE-480D-9248-673F02452B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35A92B-D75B-44A0-8E69-53ADEAF2DAE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200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2D3DB-B148-46C3-A91D-52FDF56FC54B}"/>
              </a:ext>
            </a:extLst>
          </p:cNvPr>
          <p:cNvSpPr>
            <a:spLocks noGrp="1"/>
          </p:cNvSpPr>
          <p:nvPr>
            <p:ph type="dt" sz="half" idx="10"/>
          </p:nvPr>
        </p:nvSpPr>
        <p:spPr/>
        <p:txBody>
          <a:bodyPr/>
          <a:lstStyle/>
          <a:p>
            <a:fld id="{CA4E7D1B-D673-4CF6-8672-009D42ABD2A0}" type="datetimeFigureOut">
              <a:rPr lang="en-US" smtClean="0"/>
              <a:t>12/5/2019</a:t>
            </a:fld>
            <a:endParaRPr lang="en-US" dirty="0"/>
          </a:p>
        </p:txBody>
      </p:sp>
      <p:sp>
        <p:nvSpPr>
          <p:cNvPr id="3" name="Footer Placeholder 2">
            <a:extLst>
              <a:ext uri="{FF2B5EF4-FFF2-40B4-BE49-F238E27FC236}">
                <a16:creationId xmlns:a16="http://schemas.microsoft.com/office/drawing/2014/main" id="{1438DF8C-D22A-4561-A640-AF45EDCBB0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7593F27-214C-40D6-A41F-49BFFF48302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284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F1B1-7A98-413B-97E7-7D3AEB9E2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D53EE-4143-4FDA-95FC-546BC8FA4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336299-E6CA-496E-9681-BC2BB15E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ED9A0-C09A-441C-B251-949502BAFC29}"/>
              </a:ext>
            </a:extLst>
          </p:cNvPr>
          <p:cNvSpPr>
            <a:spLocks noGrp="1"/>
          </p:cNvSpPr>
          <p:nvPr>
            <p:ph type="dt" sz="half" idx="10"/>
          </p:nvPr>
        </p:nvSpPr>
        <p:spPr/>
        <p:txBody>
          <a:bodyPr/>
          <a:lstStyle/>
          <a:p>
            <a:fld id="{DA16AA21-1863-4931-97CB-99D0A168701B}" type="datetimeFigureOut">
              <a:rPr lang="en-US" smtClean="0"/>
              <a:t>12/5/2019</a:t>
            </a:fld>
            <a:endParaRPr lang="en-US" dirty="0"/>
          </a:p>
        </p:txBody>
      </p:sp>
      <p:sp>
        <p:nvSpPr>
          <p:cNvPr id="6" name="Footer Placeholder 5">
            <a:extLst>
              <a:ext uri="{FF2B5EF4-FFF2-40B4-BE49-F238E27FC236}">
                <a16:creationId xmlns:a16="http://schemas.microsoft.com/office/drawing/2014/main" id="{4CFFC324-78A6-44CF-AF19-41133D65C8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ED88AB-11B9-417F-AFD9-7A35489A2F7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322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DD34-ABEA-4B60-9DEE-ED0029A29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096C44-C398-4967-BC9B-EC8626242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D3548F-DCC7-424F-AB04-42BDB9BD5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7D5D8-2C68-4686-AC1B-22C9CDD2F3BB}"/>
              </a:ext>
            </a:extLst>
          </p:cNvPr>
          <p:cNvSpPr>
            <a:spLocks noGrp="1"/>
          </p:cNvSpPr>
          <p:nvPr>
            <p:ph type="dt" sz="half" idx="10"/>
          </p:nvPr>
        </p:nvSpPr>
        <p:spPr/>
        <p:txBody>
          <a:bodyPr/>
          <a:lstStyle/>
          <a:p>
            <a:fld id="{3772C379-9A7C-4C87-A116-CBE9F58B04C5}" type="datetimeFigureOut">
              <a:rPr lang="en-US" smtClean="0"/>
              <a:t>12/5/2019</a:t>
            </a:fld>
            <a:endParaRPr lang="en-US" dirty="0"/>
          </a:p>
        </p:txBody>
      </p:sp>
      <p:sp>
        <p:nvSpPr>
          <p:cNvPr id="6" name="Footer Placeholder 5">
            <a:extLst>
              <a:ext uri="{FF2B5EF4-FFF2-40B4-BE49-F238E27FC236}">
                <a16:creationId xmlns:a16="http://schemas.microsoft.com/office/drawing/2014/main" id="{C8945C91-793E-4B9F-8D89-A95F0E89C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F0C74-FC5B-445B-A1AF-2BE4538C09C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289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EB5A7-1F00-4A23-80D7-CF3ADE3E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CB498-C335-45C1-BFC4-C2CB11D48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94954-49F4-4455-B074-80B480C0C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12/5/2019</a:t>
            </a:fld>
            <a:endParaRPr lang="en-US" dirty="0"/>
          </a:p>
        </p:txBody>
      </p:sp>
      <p:sp>
        <p:nvSpPr>
          <p:cNvPr id="5" name="Footer Placeholder 4">
            <a:extLst>
              <a:ext uri="{FF2B5EF4-FFF2-40B4-BE49-F238E27FC236}">
                <a16:creationId xmlns:a16="http://schemas.microsoft.com/office/drawing/2014/main" id="{3166C499-5096-4640-8B61-F6B28080E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7D146DD-733D-45C3-BFF2-0781625A9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7215447"/>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research/product/eyes-first/" TargetMode="External"/><Relationship Id="rId7" Type="http://schemas.openxmlformats.org/officeDocument/2006/relationships/hyperlink" Target="https://www.geeksforgeeks.org/digital-image-processing-basics/"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en.wikipedia.org/wiki/Pattern_recognition" TargetMode="External"/><Relationship Id="rId5" Type="http://schemas.openxmlformats.org/officeDocument/2006/relationships/hyperlink" Target="https://en.wikipedia.org/wiki/Digital_image_processing" TargetMode="External"/><Relationship Id="rId4" Type="http://schemas.openxmlformats.org/officeDocument/2006/relationships/hyperlink" Target="https://www.tobii.com/tech/technology/what-is-eye-track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AF449131-16C6-4EB1-992C-5BC37E7EA4E0}"/>
              </a:ext>
            </a:extLst>
          </p:cNvPr>
          <p:cNvSpPr>
            <a:spLocks noGrp="1"/>
          </p:cNvSpPr>
          <p:nvPr>
            <p:ph type="ctrTitle"/>
          </p:nvPr>
        </p:nvSpPr>
        <p:spPr>
          <a:xfrm>
            <a:off x="1524000" y="3011117"/>
            <a:ext cx="6618051" cy="1355750"/>
          </a:xfrm>
        </p:spPr>
        <p:txBody>
          <a:bodyPr>
            <a:normAutofit/>
          </a:bodyPr>
          <a:lstStyle/>
          <a:p>
            <a:pPr algn="l"/>
            <a:r>
              <a:rPr lang="en-US" sz="5400" dirty="0"/>
              <a:t>EYESFIRST GAMES</a:t>
            </a:r>
          </a:p>
        </p:txBody>
      </p:sp>
      <p:sp>
        <p:nvSpPr>
          <p:cNvPr id="3" name="Subtitle 2">
            <a:extLst>
              <a:ext uri="{FF2B5EF4-FFF2-40B4-BE49-F238E27FC236}">
                <a16:creationId xmlns:a16="http://schemas.microsoft.com/office/drawing/2014/main" id="{7C641262-C02E-49C5-BE34-226D8F3E3109}"/>
              </a:ext>
            </a:extLst>
          </p:cNvPr>
          <p:cNvSpPr>
            <a:spLocks noGrp="1"/>
          </p:cNvSpPr>
          <p:nvPr>
            <p:ph type="subTitle" idx="1"/>
          </p:nvPr>
        </p:nvSpPr>
        <p:spPr>
          <a:xfrm>
            <a:off x="1524000" y="4373823"/>
            <a:ext cx="6618051" cy="911117"/>
          </a:xfrm>
        </p:spPr>
        <p:txBody>
          <a:bodyPr>
            <a:normAutofit fontScale="85000" lnSpcReduction="20000"/>
          </a:bodyPr>
          <a:lstStyle/>
          <a:p>
            <a:pPr algn="l"/>
            <a:r>
              <a:rPr lang="en-US" sz="2000" dirty="0"/>
              <a:t>Eye Tracking API .</a:t>
            </a:r>
          </a:p>
          <a:p>
            <a:pPr algn="l"/>
            <a:r>
              <a:rPr lang="en-US" sz="2000" dirty="0"/>
              <a:t>					</a:t>
            </a:r>
          </a:p>
          <a:p>
            <a:pPr algn="l"/>
            <a:r>
              <a:rPr lang="en-US" sz="2000" dirty="0"/>
              <a:t>					Pradeep Kumar  </a:t>
            </a:r>
          </a:p>
        </p:txBody>
      </p:sp>
      <p:sp>
        <p:nvSpPr>
          <p:cNvPr id="13"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rtual RealityHeadset">
            <a:extLst>
              <a:ext uri="{FF2B5EF4-FFF2-40B4-BE49-F238E27FC236}">
                <a16:creationId xmlns:a16="http://schemas.microsoft.com/office/drawing/2014/main" id="{0851BDA8-CFA2-40AB-A44D-73DD07A595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
        <p:nvSpPr>
          <p:cNvPr id="15"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010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505B5-4147-47EC-909E-BEAF21201929}"/>
              </a:ext>
            </a:extLst>
          </p:cNvPr>
          <p:cNvSpPr>
            <a:spLocks noGrp="1"/>
          </p:cNvSpPr>
          <p:nvPr>
            <p:ph type="title"/>
          </p:nvPr>
        </p:nvSpPr>
        <p:spPr>
          <a:xfrm>
            <a:off x="434789" y="963877"/>
            <a:ext cx="3494362" cy="4930246"/>
          </a:xfrm>
        </p:spPr>
        <p:txBody>
          <a:bodyPr>
            <a:normAutofit/>
          </a:bodyPr>
          <a:lstStyle/>
          <a:p>
            <a:pPr algn="r"/>
            <a:r>
              <a:rPr lang="en-US" dirty="0">
                <a:solidFill>
                  <a:schemeClr val="accent1"/>
                </a:solidFill>
              </a:rPr>
              <a:t>Phases of Image Processing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E51A60-3E1C-462A-B800-1347BBAA8433}"/>
              </a:ext>
            </a:extLst>
          </p:cNvPr>
          <p:cNvSpPr>
            <a:spLocks noGrp="1"/>
          </p:cNvSpPr>
          <p:nvPr>
            <p:ph idx="1"/>
          </p:nvPr>
        </p:nvSpPr>
        <p:spPr>
          <a:xfrm>
            <a:off x="5002926" y="1035594"/>
            <a:ext cx="6377769" cy="4930246"/>
          </a:xfrm>
        </p:spPr>
        <p:txBody>
          <a:bodyPr anchor="ctr">
            <a:normAutofit fontScale="77500" lnSpcReduction="20000"/>
          </a:bodyPr>
          <a:lstStyle/>
          <a:p>
            <a:r>
              <a:rPr lang="en-US" sz="2400" dirty="0"/>
              <a:t>Acquisition - </a:t>
            </a:r>
            <a:r>
              <a:rPr lang="en-US" dirty="0"/>
              <a:t> </a:t>
            </a:r>
            <a:r>
              <a:rPr lang="en-US" sz="2200" dirty="0"/>
              <a:t>image which is in digital form(Scaling , Conversion)</a:t>
            </a:r>
            <a:endParaRPr lang="en-US" sz="2400" dirty="0"/>
          </a:p>
          <a:p>
            <a:r>
              <a:rPr lang="en-US" sz="2400" dirty="0"/>
              <a:t>Image Enhancement – </a:t>
            </a:r>
            <a:r>
              <a:rPr lang="en-US" sz="2200" dirty="0"/>
              <a:t>extracting hidden details</a:t>
            </a:r>
          </a:p>
          <a:p>
            <a:r>
              <a:rPr lang="en-US" sz="2400" dirty="0"/>
              <a:t>Image Restoration -  </a:t>
            </a:r>
            <a:r>
              <a:rPr lang="en-US" sz="2200" dirty="0"/>
              <a:t>Appealing of an image but it is objective</a:t>
            </a:r>
          </a:p>
          <a:p>
            <a:r>
              <a:rPr lang="en-US" sz="2400" dirty="0"/>
              <a:t>Color Image Processing - </a:t>
            </a:r>
            <a:r>
              <a:rPr lang="en-US" sz="2300" dirty="0"/>
              <a:t>Pseudo color and full color Image processing color models.</a:t>
            </a:r>
          </a:p>
          <a:p>
            <a:r>
              <a:rPr lang="en-US" sz="2400" dirty="0"/>
              <a:t>Wavelets and Multi-Resolution Processing – </a:t>
            </a:r>
            <a:r>
              <a:rPr lang="en-US" sz="2300" dirty="0"/>
              <a:t>representing images in various degrees</a:t>
            </a:r>
            <a:r>
              <a:rPr lang="en-US" sz="2200" dirty="0"/>
              <a:t> </a:t>
            </a:r>
          </a:p>
          <a:p>
            <a:r>
              <a:rPr lang="en-US" sz="2400" dirty="0"/>
              <a:t>Image Compression - </a:t>
            </a:r>
            <a:r>
              <a:rPr lang="en-US" sz="2200" dirty="0"/>
              <a:t>image size or resolution</a:t>
            </a:r>
            <a:r>
              <a:rPr lang="en-US" sz="2400" dirty="0"/>
              <a:t> </a:t>
            </a:r>
          </a:p>
          <a:p>
            <a:r>
              <a:rPr lang="en-US" sz="2400" dirty="0"/>
              <a:t>Morphological Processing - </a:t>
            </a:r>
            <a:r>
              <a:rPr lang="en-US" sz="2300" dirty="0"/>
              <a:t>extracting image components for representation and shape .</a:t>
            </a:r>
          </a:p>
          <a:p>
            <a:r>
              <a:rPr lang="en-US" sz="2400" dirty="0"/>
              <a:t>Segmentation Procedure - </a:t>
            </a:r>
            <a:r>
              <a:rPr lang="en-US" dirty="0"/>
              <a:t> </a:t>
            </a:r>
            <a:r>
              <a:rPr lang="en-US" sz="2300" dirty="0"/>
              <a:t>Partitioning an image into its constituent parts or objects</a:t>
            </a:r>
          </a:p>
          <a:p>
            <a:r>
              <a:rPr lang="en-US" sz="2400" dirty="0"/>
              <a:t>Representation and Description - </a:t>
            </a:r>
            <a:r>
              <a:rPr lang="en-US" dirty="0"/>
              <a:t> </a:t>
            </a:r>
            <a:r>
              <a:rPr lang="en-US" sz="2300" dirty="0"/>
              <a:t>transforming raw data into processed data.</a:t>
            </a:r>
          </a:p>
          <a:p>
            <a:r>
              <a:rPr lang="en-US" sz="2400" dirty="0"/>
              <a:t>Object Detection and Recognition  - </a:t>
            </a:r>
            <a:r>
              <a:rPr lang="en-US" sz="2300" dirty="0"/>
              <a:t>Assigns a label to an object based on its descriptor.</a:t>
            </a:r>
          </a:p>
        </p:txBody>
      </p:sp>
    </p:spTree>
    <p:extLst>
      <p:ext uri="{BB962C8B-B14F-4D97-AF65-F5344CB8AC3E}">
        <p14:creationId xmlns:p14="http://schemas.microsoft.com/office/powerpoint/2010/main" val="341121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6C94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DE46D-1F6F-4990-8C2A-8705EF74FA86}"/>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Overlapping fields with Image Processing </a:t>
            </a:r>
          </a:p>
        </p:txBody>
      </p:sp>
      <p:cxnSp>
        <p:nvCxnSpPr>
          <p:cNvPr id="12" name="Straight Connector 11">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C3A5FFF5-52F0-41D4-B362-C5A9509C350C}"/>
              </a:ext>
            </a:extLst>
          </p:cNvPr>
          <p:cNvPicPr>
            <a:picLocks noGrp="1" noChangeAspect="1"/>
          </p:cNvPicPr>
          <p:nvPr>
            <p:ph idx="1"/>
          </p:nvPr>
        </p:nvPicPr>
        <p:blipFill>
          <a:blip r:embed="rId2"/>
          <a:stretch>
            <a:fillRect/>
          </a:stretch>
        </p:blipFill>
        <p:spPr>
          <a:xfrm>
            <a:off x="6096000" y="1709755"/>
            <a:ext cx="5459470" cy="3439465"/>
          </a:xfrm>
          <a:prstGeom prst="rect">
            <a:avLst/>
          </a:prstGeom>
        </p:spPr>
      </p:pic>
    </p:spTree>
    <p:extLst>
      <p:ext uri="{BB962C8B-B14F-4D97-AF65-F5344CB8AC3E}">
        <p14:creationId xmlns:p14="http://schemas.microsoft.com/office/powerpoint/2010/main" val="84608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725316-C962-4C15-9A89-278EAD6D58E1}"/>
              </a:ext>
            </a:extLst>
          </p:cNvPr>
          <p:cNvSpPr>
            <a:spLocks noGrp="1"/>
          </p:cNvSpPr>
          <p:nvPr>
            <p:ph type="title"/>
          </p:nvPr>
        </p:nvSpPr>
        <p:spPr>
          <a:xfrm>
            <a:off x="640079" y="2053641"/>
            <a:ext cx="3669161" cy="2760098"/>
          </a:xfrm>
        </p:spPr>
        <p:txBody>
          <a:bodyPr>
            <a:normAutofit/>
          </a:bodyPr>
          <a:lstStyle/>
          <a:p>
            <a:r>
              <a:rPr lang="en-US">
                <a:solidFill>
                  <a:srgbClr val="FFFFFF"/>
                </a:solidFill>
              </a:rPr>
              <a:t>References : </a:t>
            </a:r>
          </a:p>
        </p:txBody>
      </p:sp>
      <p:sp>
        <p:nvSpPr>
          <p:cNvPr id="18" name="Content Placeholder 2">
            <a:extLst>
              <a:ext uri="{FF2B5EF4-FFF2-40B4-BE49-F238E27FC236}">
                <a16:creationId xmlns:a16="http://schemas.microsoft.com/office/drawing/2014/main" id="{C9A1126E-57C9-4F16-BD0C-88215F24F5FA}"/>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hlinkClick r:id="rId3"/>
              </a:rPr>
              <a:t>https://www.microsoft.com/en-us/research/product/eyes-first/</a:t>
            </a:r>
            <a:endParaRPr lang="en-US" sz="2400" dirty="0">
              <a:solidFill>
                <a:srgbClr val="000000"/>
              </a:solidFill>
            </a:endParaRPr>
          </a:p>
          <a:p>
            <a:r>
              <a:rPr lang="en-US" sz="2400" dirty="0">
                <a:hlinkClick r:id="rId4"/>
              </a:rPr>
              <a:t>https://www.tobii.com/tech/technology/what-is-eye-tracking/</a:t>
            </a:r>
            <a:endParaRPr lang="en-US" sz="2400" dirty="0">
              <a:solidFill>
                <a:srgbClr val="000000"/>
              </a:solidFill>
            </a:endParaRPr>
          </a:p>
          <a:p>
            <a:r>
              <a:rPr lang="en-US" sz="2400" dirty="0">
                <a:solidFill>
                  <a:srgbClr val="000000"/>
                </a:solidFill>
                <a:hlinkClick r:id="rId5"/>
              </a:rPr>
              <a:t>https://en.wikipedia.org/wiki/Digital_image_processing</a:t>
            </a:r>
            <a:endParaRPr lang="en-US" sz="2400" dirty="0">
              <a:solidFill>
                <a:srgbClr val="000000"/>
              </a:solidFill>
            </a:endParaRPr>
          </a:p>
          <a:p>
            <a:r>
              <a:rPr lang="en-US" sz="2400" dirty="0">
                <a:solidFill>
                  <a:srgbClr val="000000"/>
                </a:solidFill>
                <a:hlinkClick r:id="rId6"/>
              </a:rPr>
              <a:t>https://en.wikipedia.org/wiki/Pattern_recognition</a:t>
            </a:r>
            <a:endParaRPr lang="en-US" sz="2400" dirty="0">
              <a:solidFill>
                <a:srgbClr val="000000"/>
              </a:solidFill>
            </a:endParaRPr>
          </a:p>
          <a:p>
            <a:r>
              <a:rPr lang="en-US" sz="2400" dirty="0">
                <a:hlinkClick r:id="rId7"/>
              </a:rPr>
              <a:t>https://www.geeksforgeeks.org/digital-image-processing-basics/</a:t>
            </a:r>
            <a:endParaRPr lang="en-US" sz="2400" dirty="0">
              <a:solidFill>
                <a:srgbClr val="000000"/>
              </a:solidFill>
            </a:endParaRPr>
          </a:p>
        </p:txBody>
      </p:sp>
    </p:spTree>
    <p:extLst>
      <p:ext uri="{BB962C8B-B14F-4D97-AF65-F5344CB8AC3E}">
        <p14:creationId xmlns:p14="http://schemas.microsoft.com/office/powerpoint/2010/main" val="207987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6"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7"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5" name="Rectangle 2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8F63A8-DD69-46C0-A8EE-4F8262DA3556}"/>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End </a:t>
            </a:r>
          </a:p>
        </p:txBody>
      </p:sp>
    </p:spTree>
    <p:extLst>
      <p:ext uri="{BB962C8B-B14F-4D97-AF65-F5344CB8AC3E}">
        <p14:creationId xmlns:p14="http://schemas.microsoft.com/office/powerpoint/2010/main" val="41846944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5">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7404C3-39B8-42E1-A705-CFFF9AF2407C}"/>
              </a:ext>
            </a:extLst>
          </p:cNvPr>
          <p:cNvSpPr>
            <a:spLocks noGrp="1"/>
          </p:cNvSpPr>
          <p:nvPr>
            <p:ph type="title"/>
          </p:nvPr>
        </p:nvSpPr>
        <p:spPr>
          <a:xfrm>
            <a:off x="640079" y="2023236"/>
            <a:ext cx="3659777" cy="2820908"/>
          </a:xfrm>
        </p:spPr>
        <p:txBody>
          <a:bodyPr>
            <a:normAutofit/>
          </a:bodyPr>
          <a:lstStyle/>
          <a:p>
            <a:r>
              <a:rPr lang="en-US" sz="4000" dirty="0">
                <a:solidFill>
                  <a:srgbClr val="FFFFFF"/>
                </a:solidFill>
              </a:rPr>
              <a:t>GAMES :</a:t>
            </a:r>
            <a:endParaRPr lang="en-US" sz="4000">
              <a:solidFill>
                <a:srgbClr val="FFFFFF"/>
              </a:solidFill>
            </a:endParaRPr>
          </a:p>
        </p:txBody>
      </p:sp>
      <p:graphicFrame>
        <p:nvGraphicFramePr>
          <p:cNvPr id="30" name="Content Placeholder 2">
            <a:extLst>
              <a:ext uri="{FF2B5EF4-FFF2-40B4-BE49-F238E27FC236}">
                <a16:creationId xmlns:a16="http://schemas.microsoft.com/office/drawing/2014/main" id="{F0C30A40-0CDE-4890-9BED-E5DCCA61F2B9}"/>
              </a:ext>
            </a:extLst>
          </p:cNvPr>
          <p:cNvGraphicFramePr>
            <a:graphicFrameLocks noGrp="1"/>
          </p:cNvGraphicFramePr>
          <p:nvPr>
            <p:ph idx="1"/>
            <p:extLst>
              <p:ext uri="{D42A27DB-BD31-4B8C-83A1-F6EECF244321}">
                <p14:modId xmlns:p14="http://schemas.microsoft.com/office/powerpoint/2010/main" val="1763717304"/>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746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7">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8C5786-67C2-4605-8156-286447A85BA2}"/>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What is Eyes First Games ?</a:t>
            </a:r>
          </a:p>
        </p:txBody>
      </p:sp>
      <p:graphicFrame>
        <p:nvGraphicFramePr>
          <p:cNvPr id="32" name="Content Placeholder 2">
            <a:extLst>
              <a:ext uri="{FF2B5EF4-FFF2-40B4-BE49-F238E27FC236}">
                <a16:creationId xmlns:a16="http://schemas.microsoft.com/office/drawing/2014/main" id="{B36EB3DF-EB8F-414D-80FF-40A025047316}"/>
              </a:ext>
            </a:extLst>
          </p:cNvPr>
          <p:cNvGraphicFramePr>
            <a:graphicFrameLocks noGrp="1"/>
          </p:cNvGraphicFramePr>
          <p:nvPr>
            <p:ph idx="1"/>
            <p:extLst>
              <p:ext uri="{D42A27DB-BD31-4B8C-83A1-F6EECF244321}">
                <p14:modId xmlns:p14="http://schemas.microsoft.com/office/powerpoint/2010/main" val="113642234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83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A792F7F-6A91-4A9E-8823-7F4A66A2E0A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Tools  :</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CE675BF-A2C0-4CD1-A2BB-07FEEF965E19}"/>
              </a:ext>
            </a:extLst>
          </p:cNvPr>
          <p:cNvGraphicFramePr>
            <a:graphicFrameLocks noGrp="1"/>
          </p:cNvGraphicFramePr>
          <p:nvPr>
            <p:ph idx="1"/>
            <p:extLst>
              <p:ext uri="{D42A27DB-BD31-4B8C-83A1-F6EECF244321}">
                <p14:modId xmlns:p14="http://schemas.microsoft.com/office/powerpoint/2010/main" val="10955861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33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4F2D-828D-4773-BD32-50170ADCC607}"/>
              </a:ext>
            </a:extLst>
          </p:cNvPr>
          <p:cNvSpPr>
            <a:spLocks noGrp="1"/>
          </p:cNvSpPr>
          <p:nvPr>
            <p:ph type="title"/>
          </p:nvPr>
        </p:nvSpPr>
        <p:spPr>
          <a:xfrm>
            <a:off x="1571811" y="1573586"/>
            <a:ext cx="9122584" cy="1325563"/>
          </a:xfrm>
        </p:spPr>
        <p:txBody>
          <a:bodyPr>
            <a:normAutofit/>
          </a:bodyPr>
          <a:lstStyle/>
          <a:p>
            <a:r>
              <a:rPr lang="en-US" dirty="0"/>
              <a:t>What is Eye tracking ?</a:t>
            </a:r>
          </a:p>
        </p:txBody>
      </p:sp>
      <p:sp>
        <p:nvSpPr>
          <p:cNvPr id="3" name="Content Placeholder 2">
            <a:extLst>
              <a:ext uri="{FF2B5EF4-FFF2-40B4-BE49-F238E27FC236}">
                <a16:creationId xmlns:a16="http://schemas.microsoft.com/office/drawing/2014/main" id="{5A775DAA-866A-4B2A-8453-30074BEDEE35}"/>
              </a:ext>
            </a:extLst>
          </p:cNvPr>
          <p:cNvSpPr>
            <a:spLocks noGrp="1"/>
          </p:cNvSpPr>
          <p:nvPr>
            <p:ph idx="1"/>
          </p:nvPr>
        </p:nvSpPr>
        <p:spPr>
          <a:xfrm>
            <a:off x="1571811" y="3060017"/>
            <a:ext cx="6066118" cy="2438546"/>
          </a:xfrm>
        </p:spPr>
        <p:txBody>
          <a:bodyPr>
            <a:normAutofit/>
          </a:bodyPr>
          <a:lstStyle/>
          <a:p>
            <a:r>
              <a:rPr lang="en-US" sz="1300" dirty="0"/>
              <a:t>Eye tracking is a technology that is used to control devices with just eyes.</a:t>
            </a:r>
          </a:p>
          <a:p>
            <a:r>
              <a:rPr lang="en-US" sz="1300" dirty="0"/>
              <a:t>Components of Eye tracker :</a:t>
            </a:r>
          </a:p>
          <a:p>
            <a:pPr lvl="1"/>
            <a:r>
              <a:rPr lang="en-US" sz="1300" dirty="0"/>
              <a:t>Advanced micro projectors –creates a pattern of near-infrared light on the eye.</a:t>
            </a:r>
          </a:p>
          <a:p>
            <a:pPr lvl="1"/>
            <a:r>
              <a:rPr lang="en-US" sz="1300" dirty="0"/>
              <a:t>The sensors – takes high-frame-rate images of the user’s eyes and the patterns </a:t>
            </a:r>
          </a:p>
          <a:p>
            <a:pPr lvl="1"/>
            <a:r>
              <a:rPr lang="en-US" sz="1300" dirty="0"/>
              <a:t>The image-processing algorithms – find specific details in the user’s eyes and reflections patterns. </a:t>
            </a:r>
          </a:p>
          <a:p>
            <a:pPr lvl="1"/>
            <a:r>
              <a:rPr lang="en-US" sz="1300" dirty="0"/>
              <a:t>User-oriented applications – intelligent application layer added to enable the various ways technology can be used . </a:t>
            </a:r>
          </a:p>
        </p:txBody>
      </p:sp>
      <p:sp>
        <p:nvSpPr>
          <p:cNvPr id="3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40"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Eyes">
            <a:extLst>
              <a:ext uri="{FF2B5EF4-FFF2-40B4-BE49-F238E27FC236}">
                <a16:creationId xmlns:a16="http://schemas.microsoft.com/office/drawing/2014/main" id="{399EBCE7-660A-4D26-B51D-F9610CCBB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63476" y="180740"/>
            <a:ext cx="2194559" cy="219455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1878439-D2CA-4785-A3FD-58BC7CBC7D3A}"/>
              </a:ext>
            </a:extLst>
          </p:cNvPr>
          <p:cNvPicPr>
            <a:picLocks noChangeAspect="1"/>
          </p:cNvPicPr>
          <p:nvPr/>
        </p:nvPicPr>
        <p:blipFill>
          <a:blip r:embed="rId4"/>
          <a:stretch>
            <a:fillRect/>
          </a:stretch>
        </p:blipFill>
        <p:spPr>
          <a:xfrm>
            <a:off x="7637929" y="2164720"/>
            <a:ext cx="3246417" cy="3333843"/>
          </a:xfrm>
          <a:prstGeom prst="rect">
            <a:avLst/>
          </a:prstGeom>
        </p:spPr>
      </p:pic>
    </p:spTree>
    <p:extLst>
      <p:ext uri="{BB962C8B-B14F-4D97-AF65-F5344CB8AC3E}">
        <p14:creationId xmlns:p14="http://schemas.microsoft.com/office/powerpoint/2010/main" val="160055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9E0C52-F5C7-4219-9A39-10288465B88C}"/>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is Digital image Processing ?</a:t>
            </a:r>
          </a:p>
        </p:txBody>
      </p:sp>
      <p:graphicFrame>
        <p:nvGraphicFramePr>
          <p:cNvPr id="5" name="Content Placeholder 2">
            <a:extLst>
              <a:ext uri="{FF2B5EF4-FFF2-40B4-BE49-F238E27FC236}">
                <a16:creationId xmlns:a16="http://schemas.microsoft.com/office/drawing/2014/main" id="{DD354845-B4D7-47CF-809F-9D761B60449C}"/>
              </a:ext>
            </a:extLst>
          </p:cNvPr>
          <p:cNvGraphicFramePr>
            <a:graphicFrameLocks noGrp="1"/>
          </p:cNvGraphicFramePr>
          <p:nvPr>
            <p:ph idx="1"/>
            <p:extLst>
              <p:ext uri="{D42A27DB-BD31-4B8C-83A1-F6EECF244321}">
                <p14:modId xmlns:p14="http://schemas.microsoft.com/office/powerpoint/2010/main" val="33361458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45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821544-97DF-473F-9CAC-8334AC311C7D}"/>
              </a:ext>
            </a:extLst>
          </p:cNvPr>
          <p:cNvSpPr>
            <a:spLocks noGrp="1"/>
          </p:cNvSpPr>
          <p:nvPr>
            <p:ph type="title"/>
          </p:nvPr>
        </p:nvSpPr>
        <p:spPr>
          <a:xfrm>
            <a:off x="863029" y="1012004"/>
            <a:ext cx="3416158" cy="4795408"/>
          </a:xfrm>
        </p:spPr>
        <p:txBody>
          <a:bodyPr>
            <a:normAutofit/>
          </a:bodyPr>
          <a:lstStyle/>
          <a:p>
            <a:r>
              <a:rPr lang="en-US">
                <a:solidFill>
                  <a:srgbClr val="FFFFFF"/>
                </a:solidFill>
              </a:rPr>
              <a:t>Digital image processing </a:t>
            </a:r>
          </a:p>
        </p:txBody>
      </p:sp>
      <p:graphicFrame>
        <p:nvGraphicFramePr>
          <p:cNvPr id="7" name="Content Placeholder 2">
            <a:extLst>
              <a:ext uri="{FF2B5EF4-FFF2-40B4-BE49-F238E27FC236}">
                <a16:creationId xmlns:a16="http://schemas.microsoft.com/office/drawing/2014/main" id="{488D7274-5810-4D0F-9B6A-5145C91DEE3B}"/>
              </a:ext>
            </a:extLst>
          </p:cNvPr>
          <p:cNvGraphicFramePr>
            <a:graphicFrameLocks noGrp="1"/>
          </p:cNvGraphicFramePr>
          <p:nvPr>
            <p:ph idx="1"/>
            <p:extLst>
              <p:ext uri="{D42A27DB-BD31-4B8C-83A1-F6EECF244321}">
                <p14:modId xmlns:p14="http://schemas.microsoft.com/office/powerpoint/2010/main" val="1883067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44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2E4088-F09F-4C64-AF5E-1A8304AA8C31}"/>
              </a:ext>
            </a:extLst>
          </p:cNvPr>
          <p:cNvSpPr>
            <a:spLocks noGrp="1"/>
          </p:cNvSpPr>
          <p:nvPr>
            <p:ph type="title"/>
          </p:nvPr>
        </p:nvSpPr>
        <p:spPr>
          <a:xfrm>
            <a:off x="6094105" y="802955"/>
            <a:ext cx="4977976" cy="1454051"/>
          </a:xfrm>
        </p:spPr>
        <p:txBody>
          <a:bodyPr>
            <a:normAutofit/>
          </a:bodyPr>
          <a:lstStyle/>
          <a:p>
            <a:r>
              <a:rPr lang="en-US">
                <a:solidFill>
                  <a:srgbClr val="000000"/>
                </a:solidFill>
              </a:rPr>
              <a:t>Main Steps in Image Processing :</a:t>
            </a:r>
          </a:p>
        </p:txBody>
      </p:sp>
      <p:sp>
        <p:nvSpPr>
          <p:cNvPr id="3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23" descr="Camera">
            <a:extLst>
              <a:ext uri="{FF2B5EF4-FFF2-40B4-BE49-F238E27FC236}">
                <a16:creationId xmlns:a16="http://schemas.microsoft.com/office/drawing/2014/main" id="{039DA142-6BDE-4D58-B676-98037069E5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5" name="Content Placeholder 2">
            <a:extLst>
              <a:ext uri="{FF2B5EF4-FFF2-40B4-BE49-F238E27FC236}">
                <a16:creationId xmlns:a16="http://schemas.microsoft.com/office/drawing/2014/main" id="{08220989-108E-4612-B568-7D6712836FE3}"/>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Importing the image via image acquisition tools </a:t>
            </a:r>
          </a:p>
          <a:p>
            <a:r>
              <a:rPr lang="en-US" sz="2000">
                <a:solidFill>
                  <a:srgbClr val="000000"/>
                </a:solidFill>
              </a:rPr>
              <a:t>Analyzing and manipulating the image </a:t>
            </a:r>
          </a:p>
          <a:p>
            <a:r>
              <a:rPr lang="en-US" sz="2000">
                <a:solidFill>
                  <a:srgbClr val="000000"/>
                </a:solidFill>
              </a:rPr>
              <a:t>Output in which result can be altered image or a report which is based on analyzing that image</a:t>
            </a:r>
          </a:p>
        </p:txBody>
      </p:sp>
    </p:spTree>
    <p:extLst>
      <p:ext uri="{BB962C8B-B14F-4D97-AF65-F5344CB8AC3E}">
        <p14:creationId xmlns:p14="http://schemas.microsoft.com/office/powerpoint/2010/main" val="410023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69A5FB-53C5-4E29-B18F-F279E4D45549}"/>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Image and types of image : </a:t>
            </a:r>
          </a:p>
        </p:txBody>
      </p:sp>
      <p:sp>
        <p:nvSpPr>
          <p:cNvPr id="3" name="Content Placeholder 2">
            <a:extLst>
              <a:ext uri="{FF2B5EF4-FFF2-40B4-BE49-F238E27FC236}">
                <a16:creationId xmlns:a16="http://schemas.microsoft.com/office/drawing/2014/main" id="{E6120C38-A78E-4F28-8215-1A7EDC9AF0B6}"/>
              </a:ext>
            </a:extLst>
          </p:cNvPr>
          <p:cNvSpPr>
            <a:spLocks noGrp="1"/>
          </p:cNvSpPr>
          <p:nvPr>
            <p:ph idx="1"/>
          </p:nvPr>
        </p:nvSpPr>
        <p:spPr>
          <a:xfrm>
            <a:off x="1179226" y="3092970"/>
            <a:ext cx="9833548" cy="2693976"/>
          </a:xfrm>
        </p:spPr>
        <p:txBody>
          <a:bodyPr>
            <a:normAutofit/>
          </a:bodyPr>
          <a:lstStyle/>
          <a:p>
            <a:r>
              <a:rPr lang="en-US" sz="1900" dirty="0">
                <a:solidFill>
                  <a:srgbClr val="000000"/>
                </a:solidFill>
              </a:rPr>
              <a:t>It is defined as two-dimensional function, F(x, y) where x and y are spatial coordinates, and amplitude of F at any (x, y) is called the “Intensity” of that image at that point.</a:t>
            </a:r>
          </a:p>
          <a:p>
            <a:r>
              <a:rPr lang="en-US" sz="1900" dirty="0">
                <a:solidFill>
                  <a:srgbClr val="000000"/>
                </a:solidFill>
              </a:rPr>
              <a:t>When x,y, and amplitude of F are finite, we call it a “Digital image”.</a:t>
            </a:r>
          </a:p>
          <a:p>
            <a:r>
              <a:rPr lang="en-US" sz="1900" dirty="0">
                <a:solidFill>
                  <a:srgbClr val="000000"/>
                </a:solidFill>
              </a:rPr>
              <a:t>Types of images :</a:t>
            </a:r>
          </a:p>
          <a:p>
            <a:pPr lvl="1"/>
            <a:r>
              <a:rPr lang="en-US" sz="1900" dirty="0">
                <a:solidFill>
                  <a:srgbClr val="000000"/>
                </a:solidFill>
              </a:rPr>
              <a:t>Binary Image – 0 or 1 (Monochrome)</a:t>
            </a:r>
          </a:p>
          <a:p>
            <a:pPr lvl="1"/>
            <a:r>
              <a:rPr lang="en-US" sz="1900" dirty="0">
                <a:solidFill>
                  <a:srgbClr val="000000"/>
                </a:solidFill>
              </a:rPr>
              <a:t>Black and White Image </a:t>
            </a:r>
          </a:p>
          <a:p>
            <a:pPr lvl="1"/>
            <a:r>
              <a:rPr lang="en-US" sz="1900" dirty="0">
                <a:solidFill>
                  <a:srgbClr val="000000"/>
                </a:solidFill>
              </a:rPr>
              <a:t>8-bit Color Format  (Grayscale Image)- 256 shades, 0- Black ,255- White and 127-gray</a:t>
            </a:r>
          </a:p>
          <a:p>
            <a:pPr lvl="1"/>
            <a:r>
              <a:rPr lang="en-US" sz="1900" dirty="0">
                <a:solidFill>
                  <a:srgbClr val="000000"/>
                </a:solidFill>
              </a:rPr>
              <a:t>16-bit Color Format (High Color Format)– 65,536 colors , RGB( Red, Green, Blue)</a:t>
            </a:r>
          </a:p>
        </p:txBody>
      </p:sp>
    </p:spTree>
    <p:extLst>
      <p:ext uri="{BB962C8B-B14F-4D97-AF65-F5344CB8AC3E}">
        <p14:creationId xmlns:p14="http://schemas.microsoft.com/office/powerpoint/2010/main" val="1646647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661</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EYESFIRST GAMES</vt:lpstr>
      <vt:lpstr>GAMES :</vt:lpstr>
      <vt:lpstr>What is Eyes First Games ?</vt:lpstr>
      <vt:lpstr>Tools  : </vt:lpstr>
      <vt:lpstr>What is Eye tracking ?</vt:lpstr>
      <vt:lpstr>What is Digital image Processing ?</vt:lpstr>
      <vt:lpstr>Digital image processing </vt:lpstr>
      <vt:lpstr>Main Steps in Image Processing :</vt:lpstr>
      <vt:lpstr>Image and types of image : </vt:lpstr>
      <vt:lpstr>Phases of Image Processing :</vt:lpstr>
      <vt:lpstr>Overlapping fields with Image Processing </vt:lpstr>
      <vt:lpstr>References :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EYESFIRST GAMES</dc:title>
  <dc:creator>Pattem, Mohana Venkata Pradeep Kumar</dc:creator>
  <cp:lastModifiedBy>Mohana Venkata Pradeep Kumar Pattem</cp:lastModifiedBy>
  <cp:revision>9</cp:revision>
  <dcterms:created xsi:type="dcterms:W3CDTF">2019-12-05T22:00:34Z</dcterms:created>
  <dcterms:modified xsi:type="dcterms:W3CDTF">2019-12-05T19:48:57Z</dcterms:modified>
</cp:coreProperties>
</file>