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Patt Hick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Update this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Update this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Update this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Update this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/>
              <a:t>YTC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Patrick Hickey, Victor Adesanmi, Austin Layne, Zach Kombet</a:t>
            </a:r>
          </a:p>
        </p:txBody>
      </p:sp>
      <p:sp>
        <p:nvSpPr>
          <p:cNvPr id="57" name="Shape 57"/>
          <p:cNvSpPr/>
          <p:nvPr/>
        </p:nvSpPr>
        <p:spPr>
          <a:xfrm>
            <a:off x="1921175" y="724800"/>
            <a:ext cx="1353563" cy="204341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5880987" y="724812"/>
            <a:ext cx="1353563" cy="204341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Abilities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75" y="1152472"/>
            <a:ext cx="6514838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53" y="53525"/>
            <a:ext cx="7981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 Side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Form verification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Style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06" y="673206"/>
            <a:ext cx="3956174" cy="2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812" y="2432887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3572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each user to update your code on your own machine, then commit it to the repository, and update the project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Also, shows changes that have been updated by each user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00" y="1103475"/>
            <a:ext cx="4512300" cy="3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Tree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3rd party Git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pushing and pulling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75" y="2311254"/>
            <a:ext cx="6141424" cy="1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Cyberduck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48700" y="1152475"/>
            <a:ext cx="498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FTP client to upload our source files to our web server.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1875"/>
            <a:ext cx="3537000" cy="3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MySQL Workbench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035125" y="1152475"/>
            <a:ext cx="4859099" cy="359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and maintaining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taxpayer information will be stored in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3723425" cy="3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Referenced Materials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4081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in HTML, CSS, and JS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Reuseable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first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Grid based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style and alternatives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Easy, Fast, Free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350" y="1085100"/>
            <a:ext cx="443893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Help IRS keep track of taxpayers efficiently.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taxpayers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their tax bracket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their tax forms effortlessly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past years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help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admins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tax brackets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Monitor taxpayer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statistics on taxpayers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2700000">
            <a:off x="5331358" y="1063114"/>
            <a:ext cx="3792496" cy="189646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 Features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152475"/>
            <a:ext cx="84772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87" y="3885212"/>
            <a:ext cx="78962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PayPal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442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PayPal to carry out secure transactions after taxpayers complete their tax form.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Reusable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Easily modifiable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Single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149" y="1152475"/>
            <a:ext cx="40981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PayPal Features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152475"/>
            <a:ext cx="59340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862" y="3035337"/>
            <a:ext cx="12382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Sign Up / Log In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75" y="1017725"/>
            <a:ext cx="7141447" cy="4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Steps to complete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Gather requirements (Ongoing process)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Consult with client (Ongoing process)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code repository (Completed)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Website interface (Finishing)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Configure Database tables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front facing site using JavaScript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server side using PHP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Bootstrap to style (Needs completion of earlier tasks)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Test, loop back to review/change any section of the development (Continuously being done)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 : A Satisfied Customer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00" y="1152475"/>
            <a:ext cx="5066249" cy="3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Accessibility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Cross platform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Disability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HTTPS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Payments and processing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Form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Customer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Privilege levels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Easy navigation</a:t>
            </a:r>
          </a:p>
        </p:txBody>
      </p:sp>
      <p:sp>
        <p:nvSpPr>
          <p:cNvPr id="72" name="Shape 72"/>
          <p:cNvSpPr/>
          <p:nvPr/>
        </p:nvSpPr>
        <p:spPr>
          <a:xfrm rot="2700000">
            <a:off x="5102158" y="2215589"/>
            <a:ext cx="3792496" cy="189646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Cases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user account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new user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Filling out tax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Select, fill, and submit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payment method, one time or create a payment plan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Based on level of authority, select criteria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Modification of tax brackets and forms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Admin feature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Abilities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Able to create an account and update their tax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information stored with their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payment methods and payment plans.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changes to their account.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are given the choice to decide what tax form to uses (federal or state).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personal tax history, current tax bracket info, and payment balance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Creating a New Account 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25" y="1152475"/>
            <a:ext cx="6244799" cy="3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completing a from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1062800"/>
            <a:ext cx="7565099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Transactions Occur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" y="1152475"/>
            <a:ext cx="7676250" cy="35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Admins Abilities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Admins can make modifications to the tax bracket.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have the ability to add, delete, and modify tax brackets.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can also pull and print data from taxpayer information.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other admins.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