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46"/>
  </p:normalViewPr>
  <p:slideViewPr>
    <p:cSldViewPr snapToGrid="0" snapToObjects="1">
      <p:cViewPr varScale="1">
        <p:scale>
          <a:sx n="89" d="100"/>
          <a:sy n="89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The new Pbl_met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library</a:t>
            </a:r>
            <a:r>
              <a:rPr lang="it-IT" dirty="0" smtClean="0"/>
              <a:t> for the </a:t>
            </a:r>
            <a:r>
              <a:rPr lang="it-IT" dirty="0" err="1" smtClean="0"/>
              <a:t>analysis</a:t>
            </a:r>
            <a:r>
              <a:rPr lang="it-IT" dirty="0" smtClean="0"/>
              <a:t> and processing of micro-</a:t>
            </a:r>
            <a:r>
              <a:rPr lang="it-IT" dirty="0" err="1" smtClean="0"/>
              <a:t>meteorological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020" y="5470533"/>
            <a:ext cx="199073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Mauri Favaron</a:t>
            </a:r>
            <a:r>
              <a:rPr lang="it-IT" smtClean="0"/>
              <a:t/>
            </a:r>
            <a:br>
              <a:rPr lang="it-IT" smtClean="0"/>
            </a:br>
            <a:r>
              <a:rPr lang="it-IT" smtClean="0"/>
              <a:t>August 2018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smtClean="0"/>
              <a:t> the pbl_met?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Fortran </a:t>
            </a:r>
            <a:r>
              <a:rPr lang="it-IT" dirty="0" err="1" smtClean="0"/>
              <a:t>library</a:t>
            </a:r>
            <a:endParaRPr lang="it-IT" dirty="0" smtClean="0"/>
          </a:p>
          <a:p>
            <a:r>
              <a:rPr lang="it-IT" dirty="0" smtClean="0"/>
              <a:t>Open-source</a:t>
            </a:r>
          </a:p>
          <a:p>
            <a:r>
              <a:rPr lang="it-IT" dirty="0" smtClean="0"/>
              <a:t>License </a:t>
            </a:r>
            <a:r>
              <a:rPr lang="it-IT" dirty="0" err="1" smtClean="0"/>
              <a:t>allows</a:t>
            </a:r>
            <a:r>
              <a:rPr lang="it-IT" dirty="0" smtClean="0"/>
              <a:t> free use for commercial and non-commercial </a:t>
            </a:r>
            <a:r>
              <a:rPr lang="it-IT" dirty="0" err="1" smtClean="0"/>
              <a:t>applications</a:t>
            </a:r>
            <a:endParaRPr lang="it-IT" dirty="0" smtClean="0"/>
          </a:p>
          <a:p>
            <a:r>
              <a:rPr lang="it-IT" dirty="0" err="1" smtClean="0"/>
              <a:t>Example</a:t>
            </a:r>
            <a:r>
              <a:rPr lang="it-IT" dirty="0" smtClean="0"/>
              <a:t> </a:t>
            </a:r>
            <a:r>
              <a:rPr lang="it-IT" dirty="0" err="1" smtClean="0"/>
              <a:t>uses</a:t>
            </a:r>
            <a:endParaRPr lang="it-IT" dirty="0" smtClean="0"/>
          </a:p>
          <a:p>
            <a:pPr lvl="1"/>
            <a:r>
              <a:rPr lang="it-IT" dirty="0" smtClean="0"/>
              <a:t>1D </a:t>
            </a:r>
            <a:r>
              <a:rPr lang="it-IT" dirty="0" err="1" smtClean="0"/>
              <a:t>meteorological</a:t>
            </a:r>
            <a:r>
              <a:rPr lang="it-IT" dirty="0" smtClean="0"/>
              <a:t> processors (e.g. ST-Me, by Servizi Territorio </a:t>
            </a:r>
            <a:r>
              <a:rPr lang="it-IT" dirty="0" err="1" smtClean="0"/>
              <a:t>srl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/>
              <a:t>Ultrasonic</a:t>
            </a:r>
            <a:r>
              <a:rPr lang="it-IT" dirty="0" smtClean="0"/>
              <a:t> </a:t>
            </a:r>
            <a:r>
              <a:rPr lang="it-IT" dirty="0" err="1" smtClean="0"/>
              <a:t>anemometer</a:t>
            </a:r>
            <a:r>
              <a:rPr lang="it-IT" dirty="0" smtClean="0"/>
              <a:t> data screening and </a:t>
            </a:r>
            <a:r>
              <a:rPr lang="it-IT" dirty="0" err="1" smtClean="0"/>
              <a:t>preliminary</a:t>
            </a:r>
            <a:r>
              <a:rPr lang="it-IT" dirty="0" smtClean="0"/>
              <a:t> processing</a:t>
            </a:r>
          </a:p>
          <a:p>
            <a:pPr lvl="1"/>
            <a:r>
              <a:rPr lang="it-IT" dirty="0" smtClean="0"/>
              <a:t>SODAR and SODAR/RASS data </a:t>
            </a:r>
            <a:r>
              <a:rPr lang="it-IT" dirty="0" err="1" smtClean="0"/>
              <a:t>validation</a:t>
            </a:r>
            <a:r>
              <a:rPr lang="it-IT" dirty="0" smtClean="0"/>
              <a:t> and processing</a:t>
            </a:r>
          </a:p>
          <a:p>
            <a:pPr lvl="1"/>
            <a:r>
              <a:rPr lang="it-IT" dirty="0" err="1" smtClean="0"/>
              <a:t>Narrow-beam</a:t>
            </a:r>
            <a:r>
              <a:rPr lang="it-IT" dirty="0" smtClean="0"/>
              <a:t> </a:t>
            </a:r>
            <a:r>
              <a:rPr lang="it-IT" dirty="0" err="1" smtClean="0"/>
              <a:t>weather</a:t>
            </a:r>
            <a:r>
              <a:rPr lang="it-IT" dirty="0" smtClean="0"/>
              <a:t> radar (e.g. MRR2 by </a:t>
            </a:r>
            <a:r>
              <a:rPr lang="it-IT" dirty="0" err="1" smtClean="0"/>
              <a:t>Metek</a:t>
            </a:r>
            <a:r>
              <a:rPr lang="it-IT" dirty="0" smtClean="0"/>
              <a:t> </a:t>
            </a:r>
            <a:r>
              <a:rPr lang="it-IT" dirty="0" err="1" smtClean="0"/>
              <a:t>GmbH</a:t>
            </a:r>
            <a:r>
              <a:rPr lang="it-IT" dirty="0" smtClean="0"/>
              <a:t>) data processing</a:t>
            </a:r>
          </a:p>
          <a:p>
            <a:pPr lvl="1"/>
            <a:r>
              <a:rPr lang="it-IT" dirty="0" err="1" smtClean="0"/>
              <a:t>Meteorological</a:t>
            </a:r>
            <a:r>
              <a:rPr lang="it-IT" dirty="0" smtClean="0"/>
              <a:t> data </a:t>
            </a:r>
            <a:r>
              <a:rPr lang="it-IT" dirty="0" err="1" smtClean="0"/>
              <a:t>validation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Pbl_met </a:t>
            </a:r>
            <a:r>
              <a:rPr lang="it-IT" dirty="0" err="1" smtClean="0"/>
              <a:t>Modules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pbl_base.f90 – Common </a:t>
            </a:r>
            <a:r>
              <a:rPr lang="it-IT" dirty="0" err="1" smtClean="0"/>
              <a:t>conventions</a:t>
            </a:r>
            <a:endParaRPr lang="it-IT" dirty="0" smtClean="0"/>
          </a:p>
          <a:p>
            <a:r>
              <a:rPr lang="it-IT" dirty="0" smtClean="0"/>
              <a:t>pbl_time.f90 – Date-and-</a:t>
            </a:r>
            <a:r>
              <a:rPr lang="it-IT" dirty="0" err="1" smtClean="0"/>
              <a:t>times</a:t>
            </a:r>
            <a:r>
              <a:rPr lang="it-IT" dirty="0" smtClean="0"/>
              <a:t>; </a:t>
            </a:r>
            <a:r>
              <a:rPr lang="it-IT" dirty="0" err="1" smtClean="0"/>
              <a:t>Astronomy</a:t>
            </a:r>
            <a:endParaRPr lang="it-IT" dirty="0" smtClean="0"/>
          </a:p>
          <a:p>
            <a:r>
              <a:rPr lang="it-IT" dirty="0" smtClean="0"/>
              <a:t>pbl_stat.f90 – Basic </a:t>
            </a:r>
            <a:r>
              <a:rPr lang="it-IT" dirty="0" err="1" smtClean="0"/>
              <a:t>statistics</a:t>
            </a:r>
            <a:r>
              <a:rPr lang="it-IT" dirty="0" smtClean="0"/>
              <a:t>; Time </a:t>
            </a:r>
            <a:r>
              <a:rPr lang="it-IT" dirty="0" err="1" smtClean="0"/>
              <a:t>series</a:t>
            </a:r>
            <a:endParaRPr lang="it-IT" dirty="0" smtClean="0"/>
          </a:p>
          <a:p>
            <a:r>
              <a:rPr lang="it-IT" dirty="0" smtClean="0"/>
              <a:t>pbl_thermo.f90 – </a:t>
            </a:r>
            <a:r>
              <a:rPr lang="it-IT" dirty="0" err="1" smtClean="0"/>
              <a:t>Thermodynamics</a:t>
            </a:r>
            <a:r>
              <a:rPr lang="it-IT" dirty="0" smtClean="0"/>
              <a:t>; </a:t>
            </a:r>
            <a:r>
              <a:rPr lang="it-IT" dirty="0" err="1" smtClean="0"/>
              <a:t>Psychrometry</a:t>
            </a:r>
            <a:r>
              <a:rPr lang="it-IT" dirty="0" smtClean="0"/>
              <a:t>; </a:t>
            </a:r>
            <a:r>
              <a:rPr lang="it-IT" dirty="0" err="1" smtClean="0"/>
              <a:t>Radiation</a:t>
            </a:r>
            <a:r>
              <a:rPr lang="it-IT" dirty="0" smtClean="0"/>
              <a:t> </a:t>
            </a:r>
            <a:r>
              <a:rPr lang="it-IT" dirty="0" err="1" smtClean="0"/>
              <a:t>models</a:t>
            </a:r>
            <a:endParaRPr lang="it-IT" dirty="0" smtClean="0"/>
          </a:p>
          <a:p>
            <a:r>
              <a:rPr lang="it-IT" dirty="0" smtClean="0"/>
              <a:t>pbl_evtrn.f90 – </a:t>
            </a:r>
            <a:r>
              <a:rPr lang="it-IT" dirty="0" err="1" smtClean="0"/>
              <a:t>Evapotranspiration</a:t>
            </a:r>
            <a:r>
              <a:rPr lang="it-IT" dirty="0" smtClean="0"/>
              <a:t> (</a:t>
            </a:r>
            <a:r>
              <a:rPr lang="it-IT" dirty="0" err="1" smtClean="0"/>
              <a:t>Penman-Monteith</a:t>
            </a:r>
            <a:r>
              <a:rPr lang="it-IT" dirty="0" smtClean="0"/>
              <a:t>, ASCE </a:t>
            </a:r>
            <a:r>
              <a:rPr lang="it-IT" dirty="0" err="1" smtClean="0"/>
              <a:t>ref</a:t>
            </a:r>
            <a:r>
              <a:rPr lang="it-IT" dirty="0" smtClean="0"/>
              <a:t> </a:t>
            </a:r>
            <a:r>
              <a:rPr lang="it-IT" dirty="0" err="1" smtClean="0"/>
              <a:t>eq</a:t>
            </a:r>
            <a:r>
              <a:rPr lang="it-IT" dirty="0" smtClean="0"/>
              <a:t>)</a:t>
            </a:r>
          </a:p>
          <a:p>
            <a:r>
              <a:rPr lang="it-IT" dirty="0" smtClean="0"/>
              <a:t>pbl_wind.f90 – </a:t>
            </a:r>
            <a:r>
              <a:rPr lang="it-IT" dirty="0" err="1" smtClean="0"/>
              <a:t>Anemology</a:t>
            </a:r>
            <a:r>
              <a:rPr lang="it-IT" dirty="0" smtClean="0"/>
              <a:t>; Basic eddy covariance</a:t>
            </a:r>
          </a:p>
          <a:p>
            <a:r>
              <a:rPr lang="it-IT" dirty="0" smtClean="0"/>
              <a:t>pbl_simil.f90 – </a:t>
            </a:r>
            <a:r>
              <a:rPr lang="it-IT" dirty="0" err="1" smtClean="0"/>
              <a:t>Monin-Obukhov</a:t>
            </a:r>
            <a:r>
              <a:rPr lang="it-IT" dirty="0" smtClean="0"/>
              <a:t> </a:t>
            </a:r>
            <a:r>
              <a:rPr lang="it-IT" dirty="0" err="1" smtClean="0"/>
              <a:t>similarity</a:t>
            </a:r>
            <a:endParaRPr lang="it-IT" dirty="0" smtClean="0"/>
          </a:p>
          <a:p>
            <a:r>
              <a:rPr lang="it-IT" dirty="0" smtClean="0"/>
              <a:t>pbl_depth.f90 – Mixing </a:t>
            </a:r>
            <a:r>
              <a:rPr lang="it-IT" dirty="0" err="1" smtClean="0"/>
              <a:t>height</a:t>
            </a:r>
            <a:r>
              <a:rPr lang="it-IT" dirty="0" smtClean="0"/>
              <a:t>; </a:t>
            </a:r>
            <a:r>
              <a:rPr lang="it-IT" dirty="0" err="1" smtClean="0"/>
              <a:t>Dispersion</a:t>
            </a:r>
            <a:r>
              <a:rPr lang="it-IT" dirty="0" smtClean="0"/>
              <a:t> </a:t>
            </a:r>
            <a:r>
              <a:rPr lang="it-IT" dirty="0" err="1" smtClean="0"/>
              <a:t>indicators</a:t>
            </a:r>
            <a:endParaRPr lang="it-IT" dirty="0" smtClean="0"/>
          </a:p>
          <a:p>
            <a:r>
              <a:rPr lang="it-IT" dirty="0" smtClean="0"/>
              <a:t>pbl_met.f90 – </a:t>
            </a:r>
            <a:r>
              <a:rPr lang="it-IT" dirty="0" err="1" smtClean="0"/>
              <a:t>Module</a:t>
            </a:r>
            <a:r>
              <a:rPr lang="it-IT" dirty="0" smtClean="0"/>
              <a:t> </a:t>
            </a:r>
            <a:r>
              <a:rPr lang="it-IT" dirty="0" err="1" smtClean="0"/>
              <a:t>collector</a:t>
            </a:r>
            <a:r>
              <a:rPr lang="it-IT" dirty="0" smtClean="0"/>
              <a:t>; Single </a:t>
            </a:r>
            <a:r>
              <a:rPr lang="it-IT" dirty="0" err="1" smtClean="0"/>
              <a:t>interface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53983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2760</TotalTime>
  <Words>139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Arial</vt:lpstr>
      <vt:lpstr>Vapor Trail</vt:lpstr>
      <vt:lpstr>The new Pbl_met</vt:lpstr>
      <vt:lpstr>What is the pbl_met?</vt:lpstr>
      <vt:lpstr>Pbl_met Modules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Pbl_met</dc:title>
  <dc:creator>Mauri Favaron</dc:creator>
  <cp:lastModifiedBy>Mauri Favaron</cp:lastModifiedBy>
  <cp:revision>11</cp:revision>
  <dcterms:created xsi:type="dcterms:W3CDTF">2018-08-19T04:11:10Z</dcterms:created>
  <dcterms:modified xsi:type="dcterms:W3CDTF">2018-09-03T21:18:53Z</dcterms:modified>
</cp:coreProperties>
</file>