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3"/>
  </p:normalViewPr>
  <p:slideViewPr>
    <p:cSldViewPr snapToGrid="0" snapToObjects="1">
      <p:cViewPr varScale="1">
        <p:scale>
          <a:sx n="101" d="100"/>
          <a:sy n="10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775F-A0F6-0A40-93D1-CA2DD8481743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5E04-4B9E-0D4E-AF3B-9CAB1A1A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092200"/>
            <a:ext cx="6540500" cy="405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250" y="2794684"/>
            <a:ext cx="17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 –</a:t>
            </a:r>
          </a:p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850" y="1315133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 – </a:t>
            </a:r>
          </a:p>
          <a:p>
            <a:pPr algn="ctr"/>
            <a:r>
              <a:rPr lang="en-US" dirty="0" smtClean="0"/>
              <a:t>NAV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4616230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Footer – </a:t>
            </a:r>
          </a:p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7250" y="2425700"/>
            <a:ext cx="1492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Aside – </a:t>
            </a:r>
          </a:p>
          <a:p>
            <a:pPr algn="ctr"/>
            <a:r>
              <a:rPr lang="en-US" dirty="0" smtClean="0"/>
              <a:t>Map, Address, Tel #</a:t>
            </a: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2152650" y="1632633"/>
            <a:ext cx="527050" cy="5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52650" y="3112182"/>
            <a:ext cx="527050" cy="5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</p:cNvCxnSpPr>
          <p:nvPr/>
        </p:nvCxnSpPr>
        <p:spPr>
          <a:xfrm>
            <a:off x="2152650" y="4939396"/>
            <a:ext cx="527050" cy="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137650" y="2887365"/>
            <a:ext cx="527050" cy="5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Bracket 14"/>
          <p:cNvSpPr/>
          <p:nvPr/>
        </p:nvSpPr>
        <p:spPr>
          <a:xfrm>
            <a:off x="1866900" y="1266138"/>
            <a:ext cx="285750" cy="695326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1866900" y="2745689"/>
            <a:ext cx="285750" cy="695326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1866900" y="4567235"/>
            <a:ext cx="285750" cy="695326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>
            <a:off x="9664700" y="2425700"/>
            <a:ext cx="292100" cy="92333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5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2016-04-11T08:10:03Z</dcterms:created>
  <dcterms:modified xsi:type="dcterms:W3CDTF">2016-04-11T08:18:33Z</dcterms:modified>
</cp:coreProperties>
</file>