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12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1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4.gif" Type="http://schemas.openxmlformats.org/officeDocument/2006/relationships/image" Id="rId4"/><Relationship Target="../media/image16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Relationship Target="../media/image08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749400" x="169800"/>
            <a:ext cy="1948500" cx="8804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Our Big Shiny Geek Show Database Project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3111225" x="169800"/>
            <a:ext cy="784799" cx="880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by Aprillemae Hanley &amp; Patty Bailey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t="0" b="42082" r="0" l="566"/>
          <a:stretch/>
        </p:blipFill>
        <p:spPr>
          <a:xfrm>
            <a:off y="982500" x="1631475"/>
            <a:ext cy="4091199" cx="71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y="97400" x="87450"/>
            <a:ext cy="1091700" cx="898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26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Question Table:  	started with 50 questions</a:t>
            </a:r>
          </a:p>
          <a:p>
            <a:pPr>
              <a:spcBef>
                <a:spcPts val="0"/>
              </a:spcBef>
              <a:buNone/>
            </a:pPr>
            <a:r>
              <a:rPr b="1" sz="26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						10 in each category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/>
        </p:nvSpPr>
        <p:spPr>
          <a:xfrm>
            <a:off y="107225" x="87450"/>
            <a:ext cy="1101599" cx="898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6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Answers Table: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t="0" b="40744" r="0" l="0"/>
          <a:stretch/>
        </p:blipFill>
        <p:spPr>
          <a:xfrm>
            <a:off y="923750" x="1660700"/>
            <a:ext cy="4120450" cx="721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t="0" b="46746" r="0" l="0"/>
          <a:stretch/>
        </p:blipFill>
        <p:spPr>
          <a:xfrm>
            <a:off y="1069074" x="219475"/>
            <a:ext cy="3434225" cx="870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y="215400" x="156300"/>
            <a:ext cy="600000" cx="883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6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Question &amp; Answer Query: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54975" x="57775"/>
            <a:ext cy="2276650" cx="76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t="0" b="0" r="474" l="721"/>
          <a:stretch/>
        </p:blipFill>
        <p:spPr>
          <a:xfrm>
            <a:off y="2800450" x="1513500"/>
            <a:ext cy="2276650" cx="7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y="28550" x="0"/>
            <a:ext cy="426300" cx="886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 Standings Queries by date: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682300" x="1237075"/>
            <a:ext cy="1689299" cx="66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65000" x="80375"/>
            <a:ext cy="1802149" cx="89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y="38375" x="57925"/>
            <a:ext cy="747299" cx="898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6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Winner Archive Table: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2447850" x="57925"/>
            <a:ext cy="540899" cx="898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6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Winner Archive Query: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Problems we encountered: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75150" x="945637"/>
            <a:ext cy="3262374" cx="72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Solutions: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18225" x="26737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Broke up with mysql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Started going steady with SQLite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Moved in with Django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Messed around with Python a lot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Saw Google on the side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 Goals and Tasks: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213125"/>
            <a:ext cy="3725699" cx="8371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Functional Admin account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Ability to add new questions/answers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Ability to add new users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Basic functional quiz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UI for online play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Sleep.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1493897" x="457200"/>
            <a:ext cy="1369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4600" lang="en">
                <a:latin typeface="Courier New"/>
                <a:ea typeface="Courier New"/>
                <a:cs typeface="Courier New"/>
                <a:sym typeface="Courier New"/>
              </a:rPr>
              <a:t>Overly Ambitious Concept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t="0" b="0" r="494" l="534"/>
          <a:stretch/>
        </p:blipFill>
        <p:spPr>
          <a:xfrm>
            <a:off y="0" x="262562"/>
            <a:ext cy="5143499" cx="861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Goals for the project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The purpose of the Big Shiny Geek Show Pub Quiz database is to keep track of pub quiz questions written and provide a compelling interface for pub quiz participants.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1493897" x="457200"/>
            <a:ext cy="1369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600" lang="en">
                <a:latin typeface="Courier New"/>
                <a:ea typeface="Courier New"/>
                <a:cs typeface="Courier New"/>
                <a:sym typeface="Courier New"/>
              </a:rPr>
              <a:t>Meanwhile, in reality...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65924" x="386137"/>
            <a:ext cy="4611649" cx="8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610675"/>
            <a:ext cy="5143500" cx="79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3349996"/>
            <a:ext cy="5143500" cx="244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753400" x="2716775"/>
            <a:ext cy="1390099" cx="131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25100" x="457200"/>
            <a:ext cy="621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676075" x="457200"/>
            <a:ext cy="4304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●"/>
            </a:pPr>
            <a:r>
              <a:rPr b="1" sz="2400" lang="en">
                <a:latin typeface="Courier New"/>
                <a:ea typeface="Courier New"/>
                <a:cs typeface="Courier New"/>
                <a:sym typeface="Courier New"/>
              </a:rPr>
              <a:t>UI for online play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●"/>
            </a:pPr>
            <a:r>
              <a:rPr b="1" sz="2400" lang="en">
                <a:latin typeface="Courier New"/>
                <a:ea typeface="Courier New"/>
                <a:cs typeface="Courier New"/>
                <a:sym typeface="Courier New"/>
              </a:rPr>
              <a:t>User accounts and high scores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●"/>
            </a:pPr>
            <a:r>
              <a:rPr b="1" sz="2400" lang="en">
                <a:latin typeface="Courier New"/>
                <a:ea typeface="Courier New"/>
                <a:cs typeface="Courier New"/>
                <a:sym typeface="Courier New"/>
              </a:rPr>
              <a:t>Archive for Pub Quiz winners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●"/>
            </a:pPr>
            <a:r>
              <a:rPr b="1" sz="2400" lang="en">
                <a:latin typeface="Courier New"/>
                <a:ea typeface="Courier New"/>
                <a:cs typeface="Courier New"/>
                <a:sym typeface="Courier New"/>
              </a:rPr>
              <a:t>Weekly Pub Quiz stats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Final Standings and scores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Winners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Pictures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●"/>
            </a:pPr>
            <a:r>
              <a:rPr b="1" sz="2400" lang="en">
                <a:latin typeface="Courier New"/>
                <a:ea typeface="Courier New"/>
                <a:cs typeface="Courier New"/>
                <a:sym typeface="Courier New"/>
              </a:rPr>
              <a:t>Homepage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Info on location/times, hosts, rules, awards, announcements, etc.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●"/>
            </a:pPr>
            <a:r>
              <a:rPr b="1" sz="2400" lang="en">
                <a:latin typeface="Courier New"/>
                <a:ea typeface="Courier New"/>
                <a:cs typeface="Courier New"/>
                <a:sym typeface="Courier New"/>
              </a:rPr>
              <a:t>Admin accounts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 Gathered From: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146450"/>
            <a:ext cy="3725699" cx="8851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Questions/Answers written and used for our previous pub quizzes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Actual Teams who play at pub quiz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Actual results from our weekly quiz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 Model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0712" x="4876385"/>
            <a:ext cy="4662075" cx="399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783700"/>
            <a:ext cy="5143499" cx="757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Implementing with mysql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323575"/>
            <a:ext cy="3725699" cx="8363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Simple to implement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Simple to edit within mysql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 into problems when trying to work with Cerberus, Django, and mysql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0199" x="4066227"/>
            <a:ext cy="4743100" cx="42736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y="185900" x="289050"/>
            <a:ext cy="1642500" cx="2896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36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Tables in </a:t>
            </a:r>
          </a:p>
          <a:p>
            <a:pPr algn="ctr">
              <a:spcBef>
                <a:spcPts val="0"/>
              </a:spcBef>
              <a:buNone/>
            </a:pPr>
            <a:r>
              <a:rPr b="1" sz="36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mysql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74325" x="262400"/>
            <a:ext cy="1927724" cx="4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977300" x="889912"/>
            <a:ext cy="1987550" cx="307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65000" x="4686025"/>
            <a:ext cy="4988375" cx="42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y="87650" x="87550"/>
            <a:ext cy="649199" cx="452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600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Tables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