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9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6" r:id="rId10"/>
    <p:sldId id="277" r:id="rId11"/>
    <p:sldId id="278" r:id="rId12"/>
    <p:sldId id="281" r:id="rId13"/>
    <p:sldId id="282" r:id="rId14"/>
    <p:sldId id="285" r:id="rId15"/>
    <p:sldId id="28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015DD-478D-4CC0-9EA1-EB47BED6E64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917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015DD-478D-4CC0-9EA1-EB47BED6E64F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391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 cstate="print">
            <a:alphaModFix/>
          </a:blip>
          <a:srcRect t="15378" r="-3" b="15373"/>
          <a:stretch/>
        </p:blipFill>
        <p:spPr>
          <a:xfrm>
            <a:off x="3649321" y="3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20" y="-6954"/>
            <a:ext cx="4475120" cy="2426373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431341" y="1"/>
            <a:ext cx="4760659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 cstate="print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 cstate="print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 cstate="print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 . Data Visualization 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Visualization is a tool  In which the data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 represented in the form of graphs.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Because human mind can easily understands the image data than the data which in text format.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So, data scientists prefers the various graphs plotting techniques to make people understand the complex to simple thing.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various graphs plotting techniques are as follows: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atplotlib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we have the graph’s like : Bar, Box, Line, Pie, Scatter, Histogram.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we have the graph’s like : Scatter, Line,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Violin, Histogram, Bar, Box, Count, Heat map, Pair, Distribution, Joint, Relational, Sub.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21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2656"/>
            <a:ext cx="10972800" cy="6048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 Name v/s Features :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7916" y="3331731"/>
            <a:ext cx="16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Org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4817" y="6263326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Price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42" y="884184"/>
            <a:ext cx="10719731" cy="220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307" y="3710153"/>
            <a:ext cx="10610850" cy="23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3875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1957" y="2928259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RAM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9088" y="5989131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 ROM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703" y="199697"/>
            <a:ext cx="10899227" cy="254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599" y="3426372"/>
            <a:ext cx="10687050" cy="255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619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9883" y="275566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Battery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947" y="5909232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Display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Screenshot (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31" y="325821"/>
            <a:ext cx="10515600" cy="2522483"/>
          </a:xfr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357" y="3153105"/>
            <a:ext cx="10658475" cy="256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319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7808" y="3292937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Rear cam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creenshot (3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140" y="620804"/>
            <a:ext cx="11126260" cy="2521790"/>
          </a:xfrm>
        </p:spPr>
      </p:pic>
    </p:spTree>
    <p:extLst>
      <p:ext uri="{BB962C8B-B14F-4D97-AF65-F5344CB8AC3E}">
        <p14:creationId xmlns="" xmlns:p14="http://schemas.microsoft.com/office/powerpoint/2010/main" val="113787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838"/>
            <a:ext cx="10515600" cy="564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Conclusion :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come to know that by observing above graphs 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“REDME 9 POWER &amp;  POCO M3”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Best when compared to other because it has better features and low price than rest of them.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 decided to identify the best mobile with less cost which is affordable to any parents to their children’s future.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14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Mobile in Flip cart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1853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STEPS FOR PROJECT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Importing Required Modules.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Web-Scraping.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 EDA process</a:t>
            </a:r>
            <a:r>
              <a:rPr lang="en-IN" sz="1800" dirty="0" smtClean="0"/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4. Data visualization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59801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Importing Modules :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84786"/>
            <a:ext cx="10972800" cy="3096343"/>
          </a:xfrm>
        </p:spPr>
      </p:pic>
      <p:sp>
        <p:nvSpPr>
          <p:cNvPr id="7" name="TextBox 6"/>
          <p:cNvSpPr txBox="1"/>
          <p:nvPr/>
        </p:nvSpPr>
        <p:spPr>
          <a:xfrm>
            <a:off x="4751851" y="4941168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Modules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6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649"/>
            <a:ext cx="109728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Web-Scraping 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Firstly, we have to scrap the data from the related website.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Secondly, we have to load the data by using website’s URL.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Finally, we have to follow the traditional methods to gather the appropriate data and use the REGEX expressions we have to extract more data for data visualization.</a:t>
            </a: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" y="1988840"/>
            <a:ext cx="10369152" cy="345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3819" y="5758251"/>
            <a:ext cx="213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Web Scraping1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311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63818" y="3018438"/>
            <a:ext cx="213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Web Scraping2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8246" y="5898758"/>
            <a:ext cx="213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Web Scraping3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DELL\Pictures\Screenshots\Screenshot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441" y="3426373"/>
            <a:ext cx="10258097" cy="2417379"/>
          </a:xfrm>
          <a:prstGeom prst="rect">
            <a:avLst/>
          </a:prstGeom>
          <a:noFill/>
        </p:spPr>
      </p:pic>
      <p:pic>
        <p:nvPicPr>
          <p:cNvPr id="1028" name="Picture 4" descr="C:\Users\DELL\Pictures\Screenshots\Screenshot (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441" y="157655"/>
            <a:ext cx="10163503" cy="2795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3032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720" y="420924"/>
            <a:ext cx="109728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EDA Process: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Process has various steps to detect Null/Missing values ,duplicate values, Invalid values and Outlier detections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i. Missing Values Detection 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Following figures shows about null values detection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786" y="6100526"/>
            <a:ext cx="2141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Missing Values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662" y="2554013"/>
            <a:ext cx="4719145" cy="3436883"/>
          </a:xfrm>
          <a:prstGeom prst="rect">
            <a:avLst/>
          </a:prstGeom>
          <a:noFill/>
        </p:spPr>
      </p:pic>
      <p:pic>
        <p:nvPicPr>
          <p:cNvPr id="2051" name="Picture 3" descr="C:\Users\DELL\Pictures\Screenshots\Screenshot (1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1408" y="2480440"/>
            <a:ext cx="5517930" cy="349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50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7381" y="188640"/>
            <a:ext cx="109728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ii . Duplicated Values 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following figure shows about duplicated values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iii . Invalid Values 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following figure shows about invalid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64" y="764704"/>
            <a:ext cx="7659169" cy="1698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7809" y="2294195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Duplicated rows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3" y="6220011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Invalid values1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3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7462" y="3584028"/>
            <a:ext cx="10557314" cy="2606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841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Figure : Invalid values2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Iv . Outlier Detection 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following figure shows about outlier detection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1797" y="6186790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Outlier Detection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218" y="126124"/>
            <a:ext cx="10701666" cy="223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382" y="3451499"/>
            <a:ext cx="9237770" cy="274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3488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</TotalTime>
  <Words>405</Words>
  <Application>Microsoft Office PowerPoint</Application>
  <PresentationFormat>Custom</PresentationFormat>
  <Paragraphs>66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Best Mobile in Flip cart</vt:lpstr>
      <vt:lpstr>STEPS FOR PROJECT :</vt:lpstr>
      <vt:lpstr>1. Importing Modules :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DELL</cp:lastModifiedBy>
  <cp:revision>17</cp:revision>
  <dcterms:created xsi:type="dcterms:W3CDTF">2021-02-16T05:19:01Z</dcterms:created>
  <dcterms:modified xsi:type="dcterms:W3CDTF">2021-05-24T14:00:24Z</dcterms:modified>
</cp:coreProperties>
</file>