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8" r:id="rId3"/>
    <p:sldId id="260" r:id="rId4"/>
    <p:sldId id="257" r:id="rId5"/>
    <p:sldId id="279" r:id="rId6"/>
    <p:sldId id="280" r:id="rId7"/>
    <p:sldId id="259" r:id="rId8"/>
    <p:sldId id="262" r:id="rId9"/>
    <p:sldId id="261" r:id="rId10"/>
    <p:sldId id="263" r:id="rId11"/>
    <p:sldId id="271" r:id="rId12"/>
    <p:sldId id="264" r:id="rId13"/>
    <p:sldId id="272" r:id="rId14"/>
    <p:sldId id="265" r:id="rId15"/>
    <p:sldId id="273" r:id="rId16"/>
    <p:sldId id="266" r:id="rId17"/>
    <p:sldId id="274" r:id="rId18"/>
    <p:sldId id="267" r:id="rId19"/>
    <p:sldId id="281" r:id="rId20"/>
    <p:sldId id="269" r:id="rId21"/>
    <p:sldId id="284" r:id="rId22"/>
    <p:sldId id="285" r:id="rId23"/>
    <p:sldId id="282" r:id="rId24"/>
    <p:sldId id="270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90373" autoAdjust="0"/>
  </p:normalViewPr>
  <p:slideViewPr>
    <p:cSldViewPr snapToGrid="0" snapToObjects="1">
      <p:cViewPr varScale="1">
        <p:scale>
          <a:sx n="74" d="100"/>
          <a:sy n="74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altLang="zh-CN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altLang="zh-CN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1" y="1676401"/>
            <a:ext cx="8762257" cy="2424766"/>
          </a:xfrm>
        </p:spPr>
        <p:txBody>
          <a:bodyPr/>
          <a:lstStyle/>
          <a:p>
            <a: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Sports Buddy Finder </a:t>
            </a:r>
            <a:br>
              <a:rPr 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</a:br>
            <a:r>
              <a:rPr lang="en-US" sz="8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66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UML Diagrams</a:t>
            </a:r>
            <a:endParaRPr lang="en-US" sz="8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66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747785"/>
            <a:ext cx="8001000" cy="12192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smtClean="0"/>
              <a:t>Sports Buddy Team</a:t>
            </a:r>
          </a:p>
          <a:p>
            <a:pPr algn="r"/>
            <a:r>
              <a:rPr lang="en-US" sz="3600" b="1" dirty="0" smtClean="0"/>
              <a:t>October 24, 2014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764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33552"/>
            <a:ext cx="8633821" cy="1143000"/>
          </a:xfrm>
        </p:spPr>
        <p:txBody>
          <a:bodyPr/>
          <a:lstStyle/>
          <a:p>
            <a:r>
              <a:rPr lang="en-US" sz="4000" dirty="0" smtClean="0"/>
              <a:t>Activity Diagram For </a:t>
            </a:r>
            <a:r>
              <a:rPr lang="en-US" sz="4000" b="1" dirty="0" smtClean="0">
                <a:solidFill>
                  <a:srgbClr val="FF0000"/>
                </a:solidFill>
              </a:rPr>
              <a:t>Sign Up </a:t>
            </a:r>
            <a:r>
              <a:rPr lang="en-US" sz="4000" dirty="0" smtClean="0"/>
              <a:t>Feature</a:t>
            </a:r>
            <a:endParaRPr lang="en-US" sz="4000" dirty="0"/>
          </a:p>
        </p:txBody>
      </p:sp>
      <p:pic>
        <p:nvPicPr>
          <p:cNvPr id="3" name="Picture 2" descr="SignUp_LoginIn_ForgotPassword_ActDiagram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040"/>
            <a:ext cx="9144000" cy="47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633821" cy="1143000"/>
          </a:xfrm>
        </p:spPr>
        <p:txBody>
          <a:bodyPr/>
          <a:lstStyle/>
          <a:p>
            <a:r>
              <a:rPr lang="en-US" sz="3600" dirty="0" smtClean="0"/>
              <a:t>Sequence Diagram For </a:t>
            </a:r>
            <a:r>
              <a:rPr lang="en-US" sz="3600" b="1" dirty="0" smtClean="0">
                <a:solidFill>
                  <a:srgbClr val="FF0000"/>
                </a:solidFill>
              </a:rPr>
              <a:t>Sign Up </a:t>
            </a:r>
            <a:r>
              <a:rPr lang="en-US" sz="3600" dirty="0" smtClean="0"/>
              <a:t>Feature</a:t>
            </a:r>
            <a:endParaRPr lang="en-US" sz="3600" dirty="0"/>
          </a:p>
        </p:txBody>
      </p:sp>
      <p:pic>
        <p:nvPicPr>
          <p:cNvPr id="4" name="Picture 3" descr="Sign up sequence diagramN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" r="33870"/>
          <a:stretch/>
        </p:blipFill>
        <p:spPr>
          <a:xfrm>
            <a:off x="1357405" y="964628"/>
            <a:ext cx="6531535" cy="58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633821" cy="1143000"/>
          </a:xfrm>
        </p:spPr>
        <p:txBody>
          <a:bodyPr/>
          <a:lstStyle/>
          <a:p>
            <a:r>
              <a:rPr lang="en-US" sz="4000" dirty="0" smtClean="0"/>
              <a:t>Activity Diagram For </a:t>
            </a:r>
            <a:r>
              <a:rPr lang="en-US" sz="4000" b="1" dirty="0" smtClean="0">
                <a:solidFill>
                  <a:srgbClr val="FF0000"/>
                </a:solidFill>
              </a:rPr>
              <a:t>Login </a:t>
            </a:r>
            <a:r>
              <a:rPr lang="en-US" sz="4000" dirty="0" smtClean="0"/>
              <a:t>Feature</a:t>
            </a:r>
            <a:endParaRPr lang="en-US" sz="4000" dirty="0"/>
          </a:p>
        </p:txBody>
      </p:sp>
      <p:pic>
        <p:nvPicPr>
          <p:cNvPr id="4" name="Picture 3" descr="SignUp_LoginIn_ForgotPassword_ActDiagram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217"/>
            <a:ext cx="9144000" cy="47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33552"/>
            <a:ext cx="8633821" cy="1143000"/>
          </a:xfrm>
        </p:spPr>
        <p:txBody>
          <a:bodyPr/>
          <a:lstStyle/>
          <a:p>
            <a:r>
              <a:rPr lang="en-US" sz="4000" dirty="0" smtClean="0"/>
              <a:t>Sequence Diagram For </a:t>
            </a:r>
            <a:r>
              <a:rPr lang="en-US" sz="4000" b="1" dirty="0" smtClean="0">
                <a:solidFill>
                  <a:srgbClr val="FF0000"/>
                </a:solidFill>
              </a:rPr>
              <a:t>Login </a:t>
            </a:r>
            <a:r>
              <a:rPr lang="en-US" sz="4000" dirty="0" smtClean="0"/>
              <a:t>Feature</a:t>
            </a:r>
            <a:endParaRPr lang="en-US" sz="4000" dirty="0"/>
          </a:p>
        </p:txBody>
      </p:sp>
      <p:pic>
        <p:nvPicPr>
          <p:cNvPr id="3" name="Picture 2" descr="Login sequence diagramNEW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6"/>
          <a:stretch/>
        </p:blipFill>
        <p:spPr>
          <a:xfrm>
            <a:off x="550582" y="1036170"/>
            <a:ext cx="7726830" cy="58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3600" dirty="0" smtClean="0"/>
              <a:t>Activity Diagram For </a:t>
            </a:r>
            <a:r>
              <a:rPr lang="en-US" sz="3600" b="1" dirty="0" smtClean="0">
                <a:solidFill>
                  <a:srgbClr val="FF0000"/>
                </a:solidFill>
              </a:rPr>
              <a:t>Edit Profile </a:t>
            </a:r>
            <a:r>
              <a:rPr lang="en-US" sz="3600" dirty="0" smtClean="0"/>
              <a:t>Feature</a:t>
            </a:r>
            <a:endParaRPr lang="en-US" sz="3600" dirty="0"/>
          </a:p>
        </p:txBody>
      </p:sp>
      <p:pic>
        <p:nvPicPr>
          <p:cNvPr id="4" name="Picture 3" descr="Edit_My_Profile_ActDiagram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335"/>
            <a:ext cx="9144000" cy="54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92826"/>
            <a:ext cx="8733717" cy="1143000"/>
          </a:xfrm>
        </p:spPr>
        <p:txBody>
          <a:bodyPr/>
          <a:lstStyle/>
          <a:p>
            <a:r>
              <a:rPr lang="en-US" sz="3600" dirty="0" smtClean="0"/>
              <a:t>Sequence Diagram For </a:t>
            </a:r>
            <a:r>
              <a:rPr lang="en-US" sz="3600" b="1" dirty="0" smtClean="0">
                <a:solidFill>
                  <a:srgbClr val="FF0000"/>
                </a:solidFill>
              </a:rPr>
              <a:t>Edit Profile </a:t>
            </a:r>
            <a:r>
              <a:rPr lang="en-US" sz="3600" dirty="0" smtClean="0"/>
              <a:t>Feature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" y="837128"/>
            <a:ext cx="9144000" cy="60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9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117679"/>
            <a:ext cx="8733717" cy="1143000"/>
          </a:xfrm>
        </p:spPr>
        <p:txBody>
          <a:bodyPr/>
          <a:lstStyle/>
          <a:p>
            <a:r>
              <a:rPr lang="en-US" sz="3200" dirty="0" smtClean="0"/>
              <a:t>Activity Diagram For </a:t>
            </a:r>
            <a:r>
              <a:rPr lang="en-US" sz="3200" b="1" dirty="0" smtClean="0">
                <a:solidFill>
                  <a:srgbClr val="FF0000"/>
                </a:solidFill>
              </a:rPr>
              <a:t>Forgot Password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4" name="Picture 3" descr="SignUp_LoginIn_ForgotPassword_ActDiagram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276"/>
            <a:ext cx="9144000" cy="47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117679"/>
            <a:ext cx="8733717" cy="1143000"/>
          </a:xfrm>
        </p:spPr>
        <p:txBody>
          <a:bodyPr/>
          <a:lstStyle/>
          <a:p>
            <a:r>
              <a:rPr lang="en-US" sz="3200" dirty="0" smtClean="0"/>
              <a:t>Sequence Diagram For </a:t>
            </a:r>
            <a:r>
              <a:rPr lang="en-US" sz="3200" b="1" dirty="0" smtClean="0">
                <a:solidFill>
                  <a:srgbClr val="FF0000"/>
                </a:solidFill>
              </a:rPr>
              <a:t>Forgot Password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1" y="1260678"/>
            <a:ext cx="8371725" cy="524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3200" dirty="0" smtClean="0"/>
              <a:t>Activity Diagram For </a:t>
            </a:r>
            <a:r>
              <a:rPr lang="en-US" sz="3200" b="1" dirty="0" smtClean="0">
                <a:solidFill>
                  <a:srgbClr val="FF0000"/>
                </a:solidFill>
              </a:rPr>
              <a:t>Create Event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4" name="Picture 3" descr="Create_My_Sports_Act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819150"/>
            <a:ext cx="63531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3200" dirty="0" smtClean="0"/>
              <a:t>Sequence Diagram For </a:t>
            </a:r>
            <a:r>
              <a:rPr lang="en-US" sz="3200" b="1" dirty="0" smtClean="0">
                <a:solidFill>
                  <a:srgbClr val="FF0000"/>
                </a:solidFill>
              </a:rPr>
              <a:t>Create Event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3" name="Picture 2" descr="CreateEvent_sequenc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19" y="2235714"/>
            <a:ext cx="9524577" cy="4882768"/>
          </a:xfrm>
        </p:spPr>
        <p:txBody>
          <a:bodyPr numCol="2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dirty="0" smtClean="0"/>
              <a:t>Sign Up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Login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Edit Profile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Forgot Password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+mj-lt"/>
              <a:buAutoNum type="arabicPeriod"/>
            </a:pPr>
            <a:r>
              <a:rPr lang="en-US" sz="3200" dirty="0" smtClean="0"/>
              <a:t>Create Event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Join Current Events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View Calendar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Invite People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0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3200" dirty="0" smtClean="0"/>
              <a:t>Activity Diagram For </a:t>
            </a:r>
            <a:r>
              <a:rPr lang="en-US" sz="3200" b="1" dirty="0" smtClean="0">
                <a:solidFill>
                  <a:srgbClr val="FF0000"/>
                </a:solidFill>
              </a:rPr>
              <a:t>View Calendar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4" name="Picture 3" descr="CalendarViewActivityCalendar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8" t="13643" r="26634" b="6516"/>
          <a:stretch/>
        </p:blipFill>
        <p:spPr>
          <a:xfrm>
            <a:off x="1494116" y="810287"/>
            <a:ext cx="6305178" cy="60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2800" dirty="0" smtClean="0"/>
              <a:t>Activity Diagram For </a:t>
            </a:r>
            <a:r>
              <a:rPr lang="en-US" sz="2800" b="1" dirty="0" smtClean="0">
                <a:solidFill>
                  <a:srgbClr val="FF0000"/>
                </a:solidFill>
              </a:rPr>
              <a:t>Join Current Events </a:t>
            </a:r>
            <a:r>
              <a:rPr lang="en-US" sz="2800" dirty="0" smtClean="0"/>
              <a:t>Feature</a:t>
            </a:r>
            <a:endParaRPr lang="en-US" sz="2800" dirty="0"/>
          </a:p>
        </p:txBody>
      </p:sp>
      <p:pic>
        <p:nvPicPr>
          <p:cNvPr id="3" name="Picture 2" descr="Join_Current_Event_ActDia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41" y="732606"/>
            <a:ext cx="6539006" cy="61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2800" dirty="0" smtClean="0"/>
              <a:t>Sequence Diagram For </a:t>
            </a:r>
            <a:r>
              <a:rPr lang="en-US" sz="2800" b="1" dirty="0" smtClean="0">
                <a:solidFill>
                  <a:srgbClr val="FF0000"/>
                </a:solidFill>
              </a:rPr>
              <a:t>Join Current Events </a:t>
            </a:r>
            <a:r>
              <a:rPr lang="en-US" sz="2800" dirty="0" smtClean="0"/>
              <a:t>Feature</a:t>
            </a:r>
            <a:endParaRPr lang="en-US" sz="2800" dirty="0"/>
          </a:p>
        </p:txBody>
      </p:sp>
      <p:pic>
        <p:nvPicPr>
          <p:cNvPr id="3" name="Picture 2" descr="JoinCurrentEvent_seq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569"/>
            <a:ext cx="9144000" cy="55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3200" dirty="0" smtClean="0"/>
              <a:t>Sequence Diagram For </a:t>
            </a:r>
            <a:r>
              <a:rPr lang="en-US" sz="3200" b="1" dirty="0" smtClean="0">
                <a:solidFill>
                  <a:srgbClr val="FF0000"/>
                </a:solidFill>
              </a:rPr>
              <a:t>View Calendar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3" name="Picture 2" descr="ViewCalendar_seq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9" y="1099670"/>
            <a:ext cx="8815294" cy="575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733717" cy="1143000"/>
          </a:xfrm>
        </p:spPr>
        <p:txBody>
          <a:bodyPr/>
          <a:lstStyle/>
          <a:p>
            <a:r>
              <a:rPr lang="en-US" sz="3200" dirty="0" smtClean="0"/>
              <a:t>Activity Diagram For </a:t>
            </a:r>
            <a:r>
              <a:rPr lang="en-US" sz="3200" b="1" dirty="0" smtClean="0">
                <a:solidFill>
                  <a:srgbClr val="FF0000"/>
                </a:solidFill>
              </a:rPr>
              <a:t>Invite People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" y="836722"/>
            <a:ext cx="8493454" cy="59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34082"/>
            <a:ext cx="8733717" cy="1143000"/>
          </a:xfrm>
        </p:spPr>
        <p:txBody>
          <a:bodyPr/>
          <a:lstStyle/>
          <a:p>
            <a:r>
              <a:rPr lang="en-US" sz="3200" dirty="0" smtClean="0"/>
              <a:t>Sequence Diagram For </a:t>
            </a:r>
            <a:r>
              <a:rPr lang="en-US" sz="3200" b="1" dirty="0" smtClean="0">
                <a:solidFill>
                  <a:srgbClr val="FF0000"/>
                </a:solidFill>
              </a:rPr>
              <a:t>Invite People </a:t>
            </a:r>
            <a:r>
              <a:rPr lang="en-US" sz="3200" dirty="0" smtClean="0"/>
              <a:t>Feature</a:t>
            </a:r>
            <a:endParaRPr lang="en-US" sz="3200" dirty="0"/>
          </a:p>
        </p:txBody>
      </p:sp>
      <p:pic>
        <p:nvPicPr>
          <p:cNvPr id="4" name="Picture 3" descr="InvitePeople_seq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688"/>
            <a:ext cx="9144000" cy="53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Diagrams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66" y="1622150"/>
            <a:ext cx="8448300" cy="4882768"/>
          </a:xfrm>
        </p:spPr>
        <p:txBody>
          <a:bodyPr numCol="1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dirty="0" smtClean="0"/>
              <a:t>Class Diagram For All Features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Use Case Diagram For All Features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Component Diagram For All Features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Layer Diagram For All Features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Activity Diagrams For Each Feature</a:t>
            </a:r>
          </a:p>
          <a:p>
            <a:pPr>
              <a:buFont typeface="+mj-lt"/>
              <a:buAutoNum type="arabicPeriod"/>
            </a:pPr>
            <a:r>
              <a:rPr lang="en-US" sz="3200" dirty="0" smtClean="0"/>
              <a:t>Sequence Diagrams For </a:t>
            </a:r>
            <a:r>
              <a:rPr lang="en-US" sz="3200" smtClean="0"/>
              <a:t>Each Feature</a:t>
            </a:r>
            <a:endParaRPr lang="en-US" sz="3200" dirty="0" smtClean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56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153430"/>
            <a:ext cx="8001000" cy="1143000"/>
          </a:xfrm>
        </p:spPr>
        <p:txBody>
          <a:bodyPr/>
          <a:lstStyle/>
          <a:p>
            <a:r>
              <a:rPr lang="en-US" sz="4400" dirty="0" smtClean="0"/>
              <a:t>Class Diagram For </a:t>
            </a:r>
            <a:r>
              <a:rPr lang="en-US" sz="4400" b="1" dirty="0" smtClean="0">
                <a:solidFill>
                  <a:srgbClr val="FF0000"/>
                </a:solidFill>
              </a:rPr>
              <a:t>All</a:t>
            </a:r>
            <a:r>
              <a:rPr lang="en-US" sz="4400" dirty="0" smtClean="0"/>
              <a:t> Features</a:t>
            </a:r>
            <a:endParaRPr lang="en-US" sz="4400" dirty="0"/>
          </a:p>
        </p:txBody>
      </p:sp>
      <p:pic>
        <p:nvPicPr>
          <p:cNvPr id="4" name="Picture 3" descr="Screen Shot 2014-10-24 at 0.15.5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35" y="806824"/>
            <a:ext cx="5352964" cy="6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25738"/>
            <a:ext cx="8001000" cy="1143000"/>
          </a:xfrm>
        </p:spPr>
        <p:txBody>
          <a:bodyPr/>
          <a:lstStyle/>
          <a:p>
            <a:r>
              <a:rPr lang="en-US" sz="4400" dirty="0" smtClean="0"/>
              <a:t>User </a:t>
            </a:r>
            <a:r>
              <a:rPr lang="en-US" sz="4400" b="1" dirty="0" smtClean="0">
                <a:solidFill>
                  <a:srgbClr val="FF0000"/>
                </a:solidFill>
              </a:rPr>
              <a:t>Class</a:t>
            </a:r>
            <a:r>
              <a:rPr lang="en-US" sz="4400" dirty="0" smtClean="0"/>
              <a:t> Code Generate</a:t>
            </a:r>
            <a:endParaRPr lang="en-US" sz="4400" dirty="0"/>
          </a:p>
        </p:txBody>
      </p:sp>
      <p:pic>
        <p:nvPicPr>
          <p:cNvPr id="3" name="Picture 2" descr="UsersClassGeneratedCod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479"/>
            <a:ext cx="9144000" cy="47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89515"/>
            <a:ext cx="8001000" cy="1143000"/>
          </a:xfrm>
        </p:spPr>
        <p:txBody>
          <a:bodyPr/>
          <a:lstStyle/>
          <a:p>
            <a:r>
              <a:rPr lang="en-US" sz="4400" dirty="0" err="1" smtClean="0"/>
              <a:t>iUser</a:t>
            </a:r>
            <a:r>
              <a:rPr lang="en-US" sz="4400" dirty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Interface</a:t>
            </a:r>
            <a:r>
              <a:rPr lang="en-US" sz="4400" dirty="0" smtClean="0"/>
              <a:t> Code Generate</a:t>
            </a:r>
            <a:endParaRPr lang="en-US" sz="4400" dirty="0"/>
          </a:p>
        </p:txBody>
      </p:sp>
      <p:pic>
        <p:nvPicPr>
          <p:cNvPr id="3" name="Picture 2" descr="IUsersInterfaceGeneratedCod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278"/>
            <a:ext cx="9144000" cy="48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-153430"/>
            <a:ext cx="8001000" cy="1143000"/>
          </a:xfrm>
        </p:spPr>
        <p:txBody>
          <a:bodyPr/>
          <a:lstStyle/>
          <a:p>
            <a:r>
              <a:rPr lang="en-US" sz="4400" dirty="0" smtClean="0"/>
              <a:t>Use Case For </a:t>
            </a:r>
            <a:r>
              <a:rPr lang="en-US" sz="4400" b="1" dirty="0" smtClean="0">
                <a:solidFill>
                  <a:srgbClr val="FF0000"/>
                </a:solidFill>
              </a:rPr>
              <a:t>All</a:t>
            </a:r>
            <a:r>
              <a:rPr lang="en-US" sz="4400" dirty="0" smtClean="0"/>
              <a:t> Features</a:t>
            </a:r>
            <a:endParaRPr lang="en-US" sz="4400" dirty="0"/>
          </a:p>
        </p:txBody>
      </p:sp>
      <p:pic>
        <p:nvPicPr>
          <p:cNvPr id="4" name="Picture 3" descr="SportsBuddyUMLUseCaseDiagramV2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13104" r="22059" b="11942"/>
          <a:stretch/>
        </p:blipFill>
        <p:spPr>
          <a:xfrm>
            <a:off x="1135529" y="836706"/>
            <a:ext cx="7137825" cy="60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-153430"/>
            <a:ext cx="8633821" cy="1143000"/>
          </a:xfrm>
        </p:spPr>
        <p:txBody>
          <a:bodyPr/>
          <a:lstStyle/>
          <a:p>
            <a:r>
              <a:rPr lang="en-US" sz="4000" dirty="0" smtClean="0"/>
              <a:t>Layer Diagram For </a:t>
            </a:r>
            <a:r>
              <a:rPr lang="en-US" sz="4000" b="1" dirty="0" smtClean="0">
                <a:solidFill>
                  <a:srgbClr val="FF0000"/>
                </a:solidFill>
              </a:rPr>
              <a:t>All</a:t>
            </a:r>
            <a:r>
              <a:rPr lang="en-US" sz="4000" dirty="0" smtClean="0"/>
              <a:t> Features</a:t>
            </a:r>
            <a:endParaRPr lang="en-US" sz="4000" dirty="0"/>
          </a:p>
        </p:txBody>
      </p:sp>
      <p:pic>
        <p:nvPicPr>
          <p:cNvPr id="3" name="Picture 2" descr="LayerDiagram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094"/>
            <a:ext cx="9144000" cy="60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89" y="33335"/>
            <a:ext cx="8633821" cy="1143000"/>
          </a:xfrm>
        </p:spPr>
        <p:txBody>
          <a:bodyPr/>
          <a:lstStyle/>
          <a:p>
            <a:r>
              <a:rPr lang="en-US" sz="4000" dirty="0" smtClean="0"/>
              <a:t>Component Diagram For </a:t>
            </a:r>
            <a:r>
              <a:rPr lang="en-US" sz="4000" b="1" dirty="0" smtClean="0">
                <a:solidFill>
                  <a:srgbClr val="FF0000"/>
                </a:solidFill>
              </a:rPr>
              <a:t>All</a:t>
            </a:r>
            <a:r>
              <a:rPr lang="en-US" sz="4000" dirty="0" smtClean="0"/>
              <a:t> Features</a:t>
            </a:r>
            <a:endParaRPr lang="en-US" sz="4000" dirty="0"/>
          </a:p>
        </p:txBody>
      </p:sp>
      <p:pic>
        <p:nvPicPr>
          <p:cNvPr id="3" name="Picture 2" descr="Component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3334"/>
            <a:ext cx="9144001" cy="51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95</TotalTime>
  <Words>183</Words>
  <Application>Microsoft Office PowerPoint</Application>
  <PresentationFormat>On-screen Show (4:3)</PresentationFormat>
  <Paragraphs>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Calisto MT</vt:lpstr>
      <vt:lpstr>Mistral</vt:lpstr>
      <vt:lpstr>Wingdings 2</vt:lpstr>
      <vt:lpstr>Travelogue</vt:lpstr>
      <vt:lpstr>Sports Buddy Finder  UML Diagrams</vt:lpstr>
      <vt:lpstr>Features</vt:lpstr>
      <vt:lpstr>Diagrams</vt:lpstr>
      <vt:lpstr>Class Diagram For All Features</vt:lpstr>
      <vt:lpstr>User Class Code Generate</vt:lpstr>
      <vt:lpstr>iUser Interface Code Generate</vt:lpstr>
      <vt:lpstr>Use Case For All Features</vt:lpstr>
      <vt:lpstr>Layer Diagram For All Features</vt:lpstr>
      <vt:lpstr>Component Diagram For All Features</vt:lpstr>
      <vt:lpstr>Activity Diagram For Sign Up Feature</vt:lpstr>
      <vt:lpstr>Sequence Diagram For Sign Up Feature</vt:lpstr>
      <vt:lpstr>Activity Diagram For Login Feature</vt:lpstr>
      <vt:lpstr>Sequence Diagram For Login Feature</vt:lpstr>
      <vt:lpstr>Activity Diagram For Edit Profile Feature</vt:lpstr>
      <vt:lpstr>Sequence Diagram For Edit Profile Feature</vt:lpstr>
      <vt:lpstr>Activity Diagram For Forgot Password Feature</vt:lpstr>
      <vt:lpstr>Sequence Diagram For Forgot Password Feature</vt:lpstr>
      <vt:lpstr>Activity Diagram For Create Event Feature</vt:lpstr>
      <vt:lpstr>Sequence Diagram For Create Event Feature</vt:lpstr>
      <vt:lpstr>Activity Diagram For View Calendar Feature</vt:lpstr>
      <vt:lpstr>Activity Diagram For Join Current Events Feature</vt:lpstr>
      <vt:lpstr>Sequence Diagram For Join Current Events Feature</vt:lpstr>
      <vt:lpstr>Sequence Diagram For View Calendar Feature</vt:lpstr>
      <vt:lpstr>Activity Diagram For Invite People Feature</vt:lpstr>
      <vt:lpstr>Sequence Diagram For Invite People Feature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Buddy Finder  UML Diagrams</dc:title>
  <dc:creator>Jialin Ding</dc:creator>
  <cp:lastModifiedBy>Pattiya Mahapasuthanon</cp:lastModifiedBy>
  <cp:revision>37</cp:revision>
  <dcterms:created xsi:type="dcterms:W3CDTF">2014-10-17T18:28:47Z</dcterms:created>
  <dcterms:modified xsi:type="dcterms:W3CDTF">2014-10-24T20:12:28Z</dcterms:modified>
</cp:coreProperties>
</file>