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3"/>
  </p:notesMasterIdLst>
  <p:sldIdLst>
    <p:sldId id="282" r:id="rId2"/>
    <p:sldId id="256" r:id="rId3"/>
    <p:sldId id="265" r:id="rId4"/>
    <p:sldId id="266" r:id="rId5"/>
    <p:sldId id="281" r:id="rId6"/>
    <p:sldId id="283" r:id="rId7"/>
    <p:sldId id="284" r:id="rId8"/>
    <p:sldId id="288" r:id="rId9"/>
    <p:sldId id="302" r:id="rId10"/>
    <p:sldId id="304" r:id="rId11"/>
    <p:sldId id="303" r:id="rId12"/>
    <p:sldId id="286" r:id="rId13"/>
    <p:sldId id="287" r:id="rId14"/>
    <p:sldId id="295" r:id="rId15"/>
    <p:sldId id="285" r:id="rId16"/>
    <p:sldId id="292" r:id="rId17"/>
    <p:sldId id="305" r:id="rId18"/>
    <p:sldId id="306" r:id="rId19"/>
    <p:sldId id="294" r:id="rId20"/>
    <p:sldId id="289" r:id="rId21"/>
    <p:sldId id="257" r:id="rId22"/>
    <p:sldId id="258" r:id="rId23"/>
    <p:sldId id="259" r:id="rId24"/>
    <p:sldId id="261" r:id="rId25"/>
    <p:sldId id="296" r:id="rId26"/>
    <p:sldId id="297" r:id="rId27"/>
    <p:sldId id="298" r:id="rId28"/>
    <p:sldId id="299" r:id="rId29"/>
    <p:sldId id="300" r:id="rId30"/>
    <p:sldId id="301" r:id="rId31"/>
    <p:sldId id="268" r:id="rId32"/>
    <p:sldId id="269" r:id="rId33"/>
    <p:sldId id="270" r:id="rId34"/>
    <p:sldId id="271" r:id="rId35"/>
    <p:sldId id="272" r:id="rId36"/>
    <p:sldId id="275" r:id="rId37"/>
    <p:sldId id="276" r:id="rId38"/>
    <p:sldId id="277" r:id="rId39"/>
    <p:sldId id="278" r:id="rId40"/>
    <p:sldId id="279" r:id="rId41"/>
    <p:sldId id="280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4381" autoAdjust="0"/>
  </p:normalViewPr>
  <p:slideViewPr>
    <p:cSldViewPr>
      <p:cViewPr varScale="1">
        <p:scale>
          <a:sx n="63" d="100"/>
          <a:sy n="63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CDEF3-2446-4483-AA4E-ADF939DCD034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2966-C75F-4E67-B170-0733E402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2966-C75F-4E67-B170-0733E40220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C2966-C75F-4E67-B170-0733E40220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7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4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9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6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55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Sports Buddy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By Sports </a:t>
            </a:r>
            <a:r>
              <a:rPr lang="en-US" sz="4000" dirty="0"/>
              <a:t>B</a:t>
            </a:r>
            <a:r>
              <a:rPr lang="en-US" sz="4000" dirty="0" smtClean="0"/>
              <a:t>uddy </a:t>
            </a:r>
            <a:r>
              <a:rPr lang="en-US" sz="4000" dirty="0"/>
              <a:t>T</a:t>
            </a:r>
            <a:r>
              <a:rPr lang="en-US" sz="4000" dirty="0" smtClean="0"/>
              <a:t>eam</a:t>
            </a:r>
          </a:p>
          <a:p>
            <a:r>
              <a:rPr lang="en-US" sz="2100" dirty="0" err="1">
                <a:cs typeface="Arial Rounded MT Bold"/>
              </a:rPr>
              <a:t>Jialin</a:t>
            </a:r>
            <a:r>
              <a:rPr lang="en-US" sz="2100" dirty="0">
                <a:cs typeface="Arial Rounded MT Bold"/>
              </a:rPr>
              <a:t> Ding, Linda </a:t>
            </a:r>
            <a:r>
              <a:rPr lang="en-US" sz="2100" dirty="0" err="1">
                <a:cs typeface="Arial Rounded MT Bold"/>
              </a:rPr>
              <a:t>Namisi</a:t>
            </a:r>
            <a:r>
              <a:rPr lang="en-US" sz="2100" dirty="0">
                <a:cs typeface="Arial Rounded MT Bold"/>
              </a:rPr>
              <a:t>, Noor </a:t>
            </a:r>
            <a:r>
              <a:rPr lang="en-US" sz="2100" dirty="0" err="1">
                <a:cs typeface="Arial Rounded MT Bold"/>
              </a:rPr>
              <a:t>Monam</a:t>
            </a:r>
            <a:r>
              <a:rPr lang="en-US" sz="2100" dirty="0">
                <a:cs typeface="Arial Rounded MT Bold"/>
              </a:rPr>
              <a:t>, Pattiya Mahapasuthanon, Sergey </a:t>
            </a:r>
            <a:r>
              <a:rPr lang="en-US" sz="2100" dirty="0" err="1">
                <a:cs typeface="Arial Rounded MT Bold"/>
              </a:rPr>
              <a:t>Kompaniyets</a:t>
            </a:r>
            <a:r>
              <a:rPr lang="en-US" sz="2100" dirty="0">
                <a:cs typeface="Arial Rounded MT Bold"/>
              </a:rPr>
              <a:t>, Wesley Hancock</a:t>
            </a:r>
            <a:endParaRPr lang="en-US" sz="2100" dirty="0">
              <a:solidFill>
                <a:schemeClr val="tx1"/>
              </a:solidFill>
            </a:endParaRPr>
          </a:p>
          <a:p>
            <a:endParaRPr lang="en-US" sz="2100" dirty="0" smtClean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895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9600"/>
            <a:ext cx="8280920" cy="5771728"/>
          </a:xfrm>
        </p:spPr>
      </p:pic>
    </p:spTree>
    <p:extLst>
      <p:ext uri="{BB962C8B-B14F-4D97-AF65-F5344CB8AC3E}">
        <p14:creationId xmlns:p14="http://schemas.microsoft.com/office/powerpoint/2010/main" val="22309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80920" cy="1356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Programmer gets notification when reviewer accepts code review and starts reviewing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57400"/>
            <a:ext cx="8568952" cy="4395936"/>
          </a:xfrm>
        </p:spPr>
      </p:pic>
    </p:spTree>
    <p:extLst>
      <p:ext uri="{BB962C8B-B14F-4D97-AF65-F5344CB8AC3E}">
        <p14:creationId xmlns:p14="http://schemas.microsoft.com/office/powerpoint/2010/main" val="13416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06640" cy="1356360"/>
          </a:xfrm>
        </p:spPr>
        <p:txBody>
          <a:bodyPr/>
          <a:lstStyle/>
          <a:p>
            <a:r>
              <a:rPr lang="en-US" dirty="0" smtClean="0"/>
              <a:t>Also Able to Perform a Code Review in VS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84976" cy="4748150"/>
          </a:xfrm>
        </p:spPr>
      </p:pic>
    </p:spTree>
    <p:extLst>
      <p:ext uri="{BB962C8B-B14F-4D97-AF65-F5344CB8AC3E}">
        <p14:creationId xmlns:p14="http://schemas.microsoft.com/office/powerpoint/2010/main" val="14381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00" y="239336"/>
            <a:ext cx="7406640" cy="1356360"/>
          </a:xfrm>
        </p:spPr>
        <p:txBody>
          <a:bodyPr/>
          <a:lstStyle/>
          <a:p>
            <a:r>
              <a:rPr lang="en-US" dirty="0" smtClean="0"/>
              <a:t>Programmer responds to a comment in VS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784976" cy="4939138"/>
          </a:xfrm>
        </p:spPr>
      </p:pic>
    </p:spTree>
    <p:extLst>
      <p:ext uri="{BB962C8B-B14F-4D97-AF65-F5344CB8AC3E}">
        <p14:creationId xmlns:p14="http://schemas.microsoft.com/office/powerpoint/2010/main" val="38023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406640" cy="1356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Reviewers get alerts when someone comments and makes a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7" y="1689016"/>
            <a:ext cx="8422271" cy="4764320"/>
          </a:xfrm>
        </p:spPr>
      </p:pic>
    </p:spTree>
    <p:extLst>
      <p:ext uri="{BB962C8B-B14F-4D97-AF65-F5344CB8AC3E}">
        <p14:creationId xmlns:p14="http://schemas.microsoft.com/office/powerpoint/2010/main" val="41116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80920" cy="1356360"/>
          </a:xfrm>
        </p:spPr>
        <p:txBody>
          <a:bodyPr/>
          <a:lstStyle/>
          <a:p>
            <a:r>
              <a:rPr lang="en-US" dirty="0" smtClean="0"/>
              <a:t>Comment on Particular Code in VS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784976" cy="4559292"/>
          </a:xfrm>
        </p:spPr>
      </p:pic>
    </p:spTree>
    <p:extLst>
      <p:ext uri="{BB962C8B-B14F-4D97-AF65-F5344CB8AC3E}">
        <p14:creationId xmlns:p14="http://schemas.microsoft.com/office/powerpoint/2010/main" val="1411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64" y="404664"/>
            <a:ext cx="8787624" cy="1356360"/>
          </a:xfrm>
        </p:spPr>
        <p:txBody>
          <a:bodyPr>
            <a:noAutofit/>
          </a:bodyPr>
          <a:lstStyle/>
          <a:p>
            <a:r>
              <a:rPr lang="en-US" sz="3600" dirty="0"/>
              <a:t>As a reviewer, they can see the changes and review </a:t>
            </a:r>
            <a:r>
              <a:rPr lang="en-US" sz="3600" dirty="0" smtClean="0"/>
              <a:t>them. More functions are added in the second version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3" y="2220400"/>
            <a:ext cx="8803307" cy="4376952"/>
          </a:xfrm>
        </p:spPr>
      </p:pic>
    </p:spTree>
    <p:extLst>
      <p:ext uri="{BB962C8B-B14F-4D97-AF65-F5344CB8AC3E}">
        <p14:creationId xmlns:p14="http://schemas.microsoft.com/office/powerpoint/2010/main" val="19493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06640" cy="1356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performing a code review, reviewer sends comment as “look good”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57400"/>
            <a:ext cx="8424936" cy="4467944"/>
          </a:xfrm>
        </p:spPr>
      </p:pic>
    </p:spTree>
    <p:extLst>
      <p:ext uri="{BB962C8B-B14F-4D97-AF65-F5344CB8AC3E}">
        <p14:creationId xmlns:p14="http://schemas.microsoft.com/office/powerpoint/2010/main" val="8072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60" y="332656"/>
            <a:ext cx="7406640" cy="1356360"/>
          </a:xfrm>
        </p:spPr>
        <p:txBody>
          <a:bodyPr/>
          <a:lstStyle/>
          <a:p>
            <a:r>
              <a:rPr lang="en-US" dirty="0" smtClean="0"/>
              <a:t>Programmer gets alert as code review is finished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7400"/>
            <a:ext cx="8496944" cy="4395936"/>
          </a:xfrm>
        </p:spPr>
      </p:pic>
    </p:spTree>
    <p:extLst>
      <p:ext uri="{BB962C8B-B14F-4D97-AF65-F5344CB8AC3E}">
        <p14:creationId xmlns:p14="http://schemas.microsoft.com/office/powerpoint/2010/main" val="407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8024"/>
            <a:ext cx="7694672" cy="1356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Review is </a:t>
            </a:r>
            <a:r>
              <a:rPr lang="en-US" dirty="0" smtClean="0"/>
              <a:t>closed. </a:t>
            </a:r>
            <a:r>
              <a:rPr lang="en-US" dirty="0" smtClean="0"/>
              <a:t>Code Reviews are available for references.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94384"/>
            <a:ext cx="8712968" cy="4902968"/>
          </a:xfrm>
        </p:spPr>
      </p:pic>
    </p:spTree>
    <p:extLst>
      <p:ext uri="{BB962C8B-B14F-4D97-AF65-F5344CB8AC3E}">
        <p14:creationId xmlns:p14="http://schemas.microsoft.com/office/powerpoint/2010/main" val="16171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2688" y="235286"/>
            <a:ext cx="5250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Run Code Analysis Automatically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991" y="764704"/>
            <a:ext cx="9144000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7406640" cy="1356360"/>
          </a:xfrm>
        </p:spPr>
        <p:txBody>
          <a:bodyPr/>
          <a:lstStyle/>
          <a:p>
            <a:r>
              <a:rPr lang="en-US" dirty="0" smtClean="0"/>
              <a:t>Calculate Code 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128701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Microsoft,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057400"/>
            <a:ext cx="8784977" cy="4611960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9693"/>
              </p:ext>
            </p:extLst>
          </p:nvPr>
        </p:nvGraphicFramePr>
        <p:xfrm>
          <a:off x="3059834" y="920296"/>
          <a:ext cx="5847183" cy="975360"/>
        </p:xfrm>
        <a:graphic>
          <a:graphicData uri="http://schemas.openxmlformats.org/drawingml/2006/table">
            <a:tbl>
              <a:tblPr/>
              <a:tblGrid>
                <a:gridCol w="380586"/>
                <a:gridCol w="2179719"/>
                <a:gridCol w="328687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Icon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Level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Range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 Maintainability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Between 20 and 100 inclusive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Moderate Maintainability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Between 10 and 19 inclusive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Low Maintainability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Between 0 and 9 inclusive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5DB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 descr="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42" y="12420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el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42" y="1441881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42" y="169785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1786"/>
            <a:ext cx="8352928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Test Creating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60" y="971034"/>
            <a:ext cx="8838728" cy="57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Test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78497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dirty="0" smtClean="0"/>
              <a:t>New Bug Creating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784976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dirty="0" smtClean="0"/>
              <a:t>Bug Assigned to Programmer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84976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27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6" y="1556792"/>
            <a:ext cx="871296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332656"/>
            <a:ext cx="7117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Requirements traceability matrix</a:t>
            </a:r>
          </a:p>
        </p:txBody>
      </p:sp>
    </p:spTree>
    <p:extLst>
      <p:ext uri="{BB962C8B-B14F-4D97-AF65-F5344CB8AC3E}">
        <p14:creationId xmlns:p14="http://schemas.microsoft.com/office/powerpoint/2010/main" val="5331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2" y="1367236"/>
            <a:ext cx="8748464" cy="471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4" y="260648"/>
            <a:ext cx="804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All types of tests included in Test plan</a:t>
            </a:r>
          </a:p>
        </p:txBody>
      </p:sp>
    </p:spTree>
    <p:extLst>
      <p:ext uri="{BB962C8B-B14F-4D97-AF65-F5344CB8AC3E}">
        <p14:creationId xmlns:p14="http://schemas.microsoft.com/office/powerpoint/2010/main" val="429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1" y="1396127"/>
            <a:ext cx="8811501" cy="474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791" y="332656"/>
            <a:ext cx="8729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List of tests assigned for Invite People requirement</a:t>
            </a:r>
          </a:p>
        </p:txBody>
      </p:sp>
    </p:spTree>
    <p:extLst>
      <p:ext uri="{BB962C8B-B14F-4D97-AF65-F5344CB8AC3E}">
        <p14:creationId xmlns:p14="http://schemas.microsoft.com/office/powerpoint/2010/main" val="25126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8" y="1412776"/>
            <a:ext cx="8728742" cy="470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616" y="371061"/>
            <a:ext cx="865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Status of tests assigned for Invite People requirement (Test Center)</a:t>
            </a:r>
          </a:p>
        </p:txBody>
      </p:sp>
    </p:spTree>
    <p:extLst>
      <p:ext uri="{BB962C8B-B14F-4D97-AF65-F5344CB8AC3E}">
        <p14:creationId xmlns:p14="http://schemas.microsoft.com/office/powerpoint/2010/main" val="20718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7" y="1268760"/>
            <a:ext cx="878240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924" y="346926"/>
            <a:ext cx="894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Status of tests assigned for Invite People requirement (TFS)</a:t>
            </a:r>
          </a:p>
        </p:txBody>
      </p:sp>
    </p:spTree>
    <p:extLst>
      <p:ext uri="{BB962C8B-B14F-4D97-AF65-F5344CB8AC3E}">
        <p14:creationId xmlns:p14="http://schemas.microsoft.com/office/powerpoint/2010/main" val="2762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Run Code Analysis while check-in source code to TFS version control (TFSVC)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19637"/>
            <a:ext cx="9144000" cy="58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8" y="1351782"/>
            <a:ext cx="8761736" cy="466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332656"/>
            <a:ext cx="3703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Plan in Charts form</a:t>
            </a:r>
          </a:p>
        </p:txBody>
      </p:sp>
    </p:spTree>
    <p:extLst>
      <p:ext uri="{BB962C8B-B14F-4D97-AF65-F5344CB8AC3E}">
        <p14:creationId xmlns:p14="http://schemas.microsoft.com/office/powerpoint/2010/main" val="11367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1345" y="118373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0" y="764704"/>
            <a:ext cx="8827108" cy="59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41345" y="190381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0" y="836712"/>
            <a:ext cx="8827108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6870" y="260648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Test load application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29" y="980728"/>
            <a:ext cx="881606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1345" y="116632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Test load application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0" y="684846"/>
            <a:ext cx="8827108" cy="60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0238" y="684846"/>
            <a:ext cx="8824250" cy="602128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542774" y="116632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82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0" y="684846"/>
            <a:ext cx="8827108" cy="59926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27784" y="116632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14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5342" y="38515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5374" y="684846"/>
            <a:ext cx="8819114" cy="59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62411" y="116632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784976" cy="5805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6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0" y="764704"/>
            <a:ext cx="8827108" cy="5869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2541345" y="98527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</p:spTree>
    <p:extLst>
      <p:ext uri="{BB962C8B-B14F-4D97-AF65-F5344CB8AC3E}">
        <p14:creationId xmlns:p14="http://schemas.microsoft.com/office/powerpoint/2010/main" val="23383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Run Code Analysis while check-in source code to TFS version control (TFSVC)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1019637"/>
            <a:ext cx="4856187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7784" y="190381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0" y="836712"/>
            <a:ext cx="8827108" cy="5877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7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9792" y="38515"/>
            <a:ext cx="4117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Test load application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0" y="684846"/>
            <a:ext cx="8827108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9" y="332656"/>
            <a:ext cx="6840760" cy="792089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Code analysis in solution</a:t>
            </a:r>
            <a:endParaRPr lang="en-US" sz="36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816"/>
            <a:ext cx="917288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349440" cy="9821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descriptions on Code Analysis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9" y="1630196"/>
            <a:ext cx="7385310" cy="5227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909186"/>
            <a:ext cx="495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- MySQL Security Vulnerabilities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2440"/>
            <a:ext cx="7406640" cy="1356360"/>
          </a:xfrm>
        </p:spPr>
        <p:txBody>
          <a:bodyPr/>
          <a:lstStyle/>
          <a:p>
            <a:r>
              <a:rPr lang="en-US" dirty="0" smtClean="0"/>
              <a:t>Request a Code Review and Add Reviewers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784976" cy="4847410"/>
          </a:xfrm>
        </p:spPr>
      </p:pic>
    </p:spTree>
    <p:extLst>
      <p:ext uri="{BB962C8B-B14F-4D97-AF65-F5344CB8AC3E}">
        <p14:creationId xmlns:p14="http://schemas.microsoft.com/office/powerpoint/2010/main" val="1432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0951"/>
            <a:ext cx="7406640" cy="1356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Reviewer </a:t>
            </a:r>
            <a:r>
              <a:rPr lang="en-US" dirty="0" err="1" smtClean="0"/>
              <a:t>Jialin</a:t>
            </a:r>
            <a:r>
              <a:rPr lang="en-US" dirty="0" smtClean="0"/>
              <a:t> receives an email to inform her files and codes that are waited for her to review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7311"/>
            <a:ext cx="8784976" cy="4628693"/>
          </a:xfrm>
        </p:spPr>
      </p:pic>
    </p:spTree>
    <p:extLst>
      <p:ext uri="{BB962C8B-B14F-4D97-AF65-F5344CB8AC3E}">
        <p14:creationId xmlns:p14="http://schemas.microsoft.com/office/powerpoint/2010/main" val="9472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/>
          <a:lstStyle/>
          <a:p>
            <a:r>
              <a:rPr lang="en-US" dirty="0" smtClean="0"/>
              <a:t>Reviewer accepts the requested code review and starts reviewing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17008"/>
            <a:ext cx="8712968" cy="5052352"/>
          </a:xfrm>
        </p:spPr>
      </p:pic>
    </p:spTree>
    <p:extLst>
      <p:ext uri="{BB962C8B-B14F-4D97-AF65-F5344CB8AC3E}">
        <p14:creationId xmlns:p14="http://schemas.microsoft.com/office/powerpoint/2010/main" val="28497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488</TotalTime>
  <Words>327</Words>
  <Application>Microsoft Office PowerPoint</Application>
  <PresentationFormat>On-screen Show (4:3)</PresentationFormat>
  <Paragraphs>55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 Rounded MT Bold</vt:lpstr>
      <vt:lpstr>Calibri</vt:lpstr>
      <vt:lpstr>Corbel</vt:lpstr>
      <vt:lpstr>Basis</vt:lpstr>
      <vt:lpstr>Sports Buddy Finder</vt:lpstr>
      <vt:lpstr>PowerPoint Presentation</vt:lpstr>
      <vt:lpstr>PowerPoint Presentation</vt:lpstr>
      <vt:lpstr>PowerPoint Presentation</vt:lpstr>
      <vt:lpstr>Code analysis in solution</vt:lpstr>
      <vt:lpstr>More descriptions on Code Analysis</vt:lpstr>
      <vt:lpstr>Request a Code Review and Add Reviewers</vt:lpstr>
      <vt:lpstr>Reviewer Jialin receives an email to inform her files and codes that are waited for her to review</vt:lpstr>
      <vt:lpstr>Reviewer accepts the requested code review and starts reviewing</vt:lpstr>
      <vt:lpstr>PowerPoint Presentation</vt:lpstr>
      <vt:lpstr>Programmer gets notification when reviewer accepts code review and starts reviewing</vt:lpstr>
      <vt:lpstr>Also Able to Perform a Code Review in VS Online</vt:lpstr>
      <vt:lpstr>Programmer responds to a comment in VS online</vt:lpstr>
      <vt:lpstr>Reviewers get alerts when someone comments and makes a change</vt:lpstr>
      <vt:lpstr>Comment on Particular Code in VS</vt:lpstr>
      <vt:lpstr>As a reviewer, they can see the changes and review them. More functions are added in the second version</vt:lpstr>
      <vt:lpstr>After performing a code review, reviewer sends comment as “look good” </vt:lpstr>
      <vt:lpstr>Programmer gets alert as code review is finished </vt:lpstr>
      <vt:lpstr>Code Review is closed. Code Reviews are available for references.</vt:lpstr>
      <vt:lpstr>Calculate Code Metrics</vt:lpstr>
      <vt:lpstr>Test Creating</vt:lpstr>
      <vt:lpstr>Run Test</vt:lpstr>
      <vt:lpstr>New Bug Creating</vt:lpstr>
      <vt:lpstr>Bug Assigned to Programmer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Gaubica5</dc:creator>
  <cp:lastModifiedBy>Pattiya Mahapasuthanon</cp:lastModifiedBy>
  <cp:revision>55</cp:revision>
  <dcterms:created xsi:type="dcterms:W3CDTF">2014-11-14T02:43:54Z</dcterms:created>
  <dcterms:modified xsi:type="dcterms:W3CDTF">2014-11-21T21:01:09Z</dcterms:modified>
</cp:coreProperties>
</file>