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64" r:id="rId3"/>
    <p:sldId id="265" r:id="rId4"/>
    <p:sldId id="278" r:id="rId5"/>
    <p:sldId id="266" r:id="rId6"/>
    <p:sldId id="267" r:id="rId7"/>
    <p:sldId id="268" r:id="rId8"/>
    <p:sldId id="270" r:id="rId9"/>
    <p:sldId id="271" r:id="rId10"/>
    <p:sldId id="277" r:id="rId11"/>
    <p:sldId id="281" r:id="rId12"/>
    <p:sldId id="283" r:id="rId13"/>
    <p:sldId id="282" r:id="rId14"/>
    <p:sldId id="284" r:id="rId15"/>
    <p:sldId id="272" r:id="rId16"/>
    <p:sldId id="274" r:id="rId17"/>
    <p:sldId id="275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8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3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7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5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6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2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3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9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1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9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SPORTS BUDDY FINDER</a:t>
            </a:r>
            <a:endParaRPr lang="en-US" sz="54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1086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>
                <a:solidFill>
                  <a:schemeClr val="tx1"/>
                </a:solidFill>
              </a:rPr>
              <a:t>BY Sports buddy team</a:t>
            </a:r>
          </a:p>
          <a:p>
            <a:r>
              <a:rPr lang="en-US" sz="6400" dirty="0" err="1" smtClean="0">
                <a:cs typeface="Arial Rounded MT Bold"/>
              </a:rPr>
              <a:t>Jialin</a:t>
            </a:r>
            <a:r>
              <a:rPr lang="en-US" sz="6400" dirty="0" smtClean="0">
                <a:cs typeface="Arial Rounded MT Bold"/>
              </a:rPr>
              <a:t> Ding, Linda </a:t>
            </a:r>
            <a:r>
              <a:rPr lang="en-US" sz="6400" dirty="0" err="1" smtClean="0">
                <a:cs typeface="Arial Rounded MT Bold"/>
              </a:rPr>
              <a:t>Namisi</a:t>
            </a:r>
            <a:r>
              <a:rPr lang="en-US" sz="6400" dirty="0" smtClean="0">
                <a:cs typeface="Arial Rounded MT Bold"/>
              </a:rPr>
              <a:t>, Noor </a:t>
            </a:r>
            <a:r>
              <a:rPr lang="en-US" sz="6400" dirty="0" err="1" smtClean="0">
                <a:cs typeface="Arial Rounded MT Bold"/>
              </a:rPr>
              <a:t>Monam</a:t>
            </a:r>
            <a:r>
              <a:rPr lang="en-US" sz="6400" dirty="0" smtClean="0">
                <a:cs typeface="Arial Rounded MT Bold"/>
              </a:rPr>
              <a:t>, Pattiya Mahapasuthanon, Sergey </a:t>
            </a:r>
            <a:r>
              <a:rPr lang="en-US" sz="6400" dirty="0" err="1" smtClean="0">
                <a:cs typeface="Arial Rounded MT Bold"/>
              </a:rPr>
              <a:t>Kompaniyets</a:t>
            </a:r>
            <a:r>
              <a:rPr lang="en-US" sz="6400" dirty="0" smtClean="0">
                <a:cs typeface="Arial Rounded MT Bold"/>
              </a:rPr>
              <a:t>, Wesley </a:t>
            </a:r>
            <a:r>
              <a:rPr lang="en-US" sz="6400" dirty="0">
                <a:cs typeface="Arial Rounded MT Bold"/>
              </a:rPr>
              <a:t>Hancock</a:t>
            </a:r>
            <a:endParaRPr lang="en-US" sz="6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b="1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cs typeface="Arial Rounded M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06" y="-128789"/>
            <a:ext cx="9748405" cy="1056068"/>
          </a:xfrm>
        </p:spPr>
        <p:txBody>
          <a:bodyPr/>
          <a:lstStyle/>
          <a:p>
            <a:r>
              <a:rPr lang="en-US" dirty="0"/>
              <a:t>Code for create event page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6" y="1017431"/>
            <a:ext cx="11859560" cy="5628068"/>
          </a:xfrm>
        </p:spPr>
      </p:pic>
    </p:spTree>
    <p:extLst>
      <p:ext uri="{BB962C8B-B14F-4D97-AF65-F5344CB8AC3E}">
        <p14:creationId xmlns:p14="http://schemas.microsoft.com/office/powerpoint/2010/main" val="5602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93" y="0"/>
            <a:ext cx="10571998" cy="970450"/>
          </a:xfrm>
        </p:spPr>
        <p:txBody>
          <a:bodyPr/>
          <a:lstStyle/>
          <a:p>
            <a:r>
              <a:rPr lang="en-US" dirty="0" smtClean="0"/>
              <a:t>Code for login/home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0" y="970450"/>
            <a:ext cx="11296177" cy="5700806"/>
          </a:xfrm>
        </p:spPr>
      </p:pic>
    </p:spTree>
    <p:extLst>
      <p:ext uri="{BB962C8B-B14F-4D97-AF65-F5344CB8AC3E}">
        <p14:creationId xmlns:p14="http://schemas.microsoft.com/office/powerpoint/2010/main" val="2307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14" y="0"/>
            <a:ext cx="10571998" cy="970450"/>
          </a:xfrm>
        </p:spPr>
        <p:txBody>
          <a:bodyPr/>
          <a:lstStyle/>
          <a:p>
            <a:r>
              <a:rPr lang="en-US" dirty="0" smtClean="0"/>
              <a:t>Comparison of code and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4" y="1836133"/>
            <a:ext cx="5986026" cy="4281332"/>
          </a:xfrm>
        </p:spPr>
      </p:pic>
      <p:sp>
        <p:nvSpPr>
          <p:cNvPr id="5" name="Rectangle 4"/>
          <p:cNvSpPr/>
          <p:nvPr/>
        </p:nvSpPr>
        <p:spPr>
          <a:xfrm>
            <a:off x="3206839" y="4159876"/>
            <a:ext cx="2717443" cy="184167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41" y="3618963"/>
            <a:ext cx="5700263" cy="293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0" y="1413890"/>
            <a:ext cx="6287377" cy="17616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756980" y="1413890"/>
            <a:ext cx="4133995" cy="324758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16710" y="3618962"/>
            <a:ext cx="5100034" cy="42500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6564" y="1208027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Consistent methods from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344158"/>
            <a:ext cx="10571998" cy="970450"/>
          </a:xfrm>
        </p:spPr>
        <p:txBody>
          <a:bodyPr/>
          <a:lstStyle/>
          <a:p>
            <a:r>
              <a:rPr lang="en-US" dirty="0" smtClean="0"/>
              <a:t>Our Solution Explorer shows methods for a particular 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1431869"/>
            <a:ext cx="11629622" cy="5278023"/>
          </a:xfrm>
        </p:spPr>
      </p:pic>
    </p:spTree>
    <p:extLst>
      <p:ext uri="{BB962C8B-B14F-4D97-AF65-F5344CB8AC3E}">
        <p14:creationId xmlns:p14="http://schemas.microsoft.com/office/powerpoint/2010/main" val="12051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64" y="24777"/>
            <a:ext cx="11478416" cy="970450"/>
          </a:xfrm>
        </p:spPr>
        <p:txBody>
          <a:bodyPr/>
          <a:lstStyle/>
          <a:p>
            <a:r>
              <a:rPr lang="en-US" dirty="0" smtClean="0"/>
              <a:t>Methods are linked to our generated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2966" y="1101825"/>
            <a:ext cx="9935148" cy="546671"/>
          </a:xfrm>
        </p:spPr>
        <p:txBody>
          <a:bodyPr>
            <a:normAutofit/>
          </a:bodyPr>
          <a:lstStyle/>
          <a:p>
            <a:r>
              <a:rPr lang="en-US" dirty="0" smtClean="0"/>
              <a:t>Click method in </a:t>
            </a:r>
            <a:r>
              <a:rPr lang="en-US" dirty="0" err="1" smtClean="0"/>
              <a:t>iEvent</a:t>
            </a:r>
            <a:r>
              <a:rPr lang="en-US" dirty="0" smtClean="0"/>
              <a:t> interface and it is linked to our generated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4" y="2074356"/>
            <a:ext cx="5671620" cy="4163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43259" y="4752304"/>
            <a:ext cx="2761327" cy="5795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3194" y="5203065"/>
            <a:ext cx="1450065" cy="45076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84" y="2102935"/>
            <a:ext cx="6268325" cy="41058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72011" y="2074356"/>
            <a:ext cx="3709116" cy="32111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890975" y="1648496"/>
            <a:ext cx="477139" cy="42586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63" y="0"/>
            <a:ext cx="8924158" cy="785611"/>
          </a:xfrm>
        </p:spPr>
        <p:txBody>
          <a:bodyPr/>
          <a:lstStyle/>
          <a:p>
            <a:r>
              <a:rPr lang="en-US" dirty="0" smtClean="0"/>
              <a:t>Updated Class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785611"/>
            <a:ext cx="10998558" cy="5859888"/>
          </a:xfrm>
        </p:spPr>
      </p:pic>
    </p:spTree>
    <p:extLst>
      <p:ext uri="{BB962C8B-B14F-4D97-AF65-F5344CB8AC3E}">
        <p14:creationId xmlns:p14="http://schemas.microsoft.com/office/powerpoint/2010/main" val="13669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2" y="0"/>
            <a:ext cx="8975673" cy="953037"/>
          </a:xfrm>
        </p:spPr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1" y="1172098"/>
            <a:ext cx="11330970" cy="5409007"/>
          </a:xfrm>
        </p:spPr>
      </p:pic>
    </p:spTree>
    <p:extLst>
      <p:ext uri="{BB962C8B-B14F-4D97-AF65-F5344CB8AC3E}">
        <p14:creationId xmlns:p14="http://schemas.microsoft.com/office/powerpoint/2010/main" val="33308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37" y="103031"/>
            <a:ext cx="8499155" cy="79849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ayer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77" y="1014385"/>
            <a:ext cx="9479668" cy="5567665"/>
          </a:xfrm>
        </p:spPr>
      </p:pic>
    </p:spTree>
    <p:extLst>
      <p:ext uri="{BB962C8B-B14F-4D97-AF65-F5344CB8AC3E}">
        <p14:creationId xmlns:p14="http://schemas.microsoft.com/office/powerpoint/2010/main" val="2559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3" y="0"/>
            <a:ext cx="10121892" cy="953037"/>
          </a:xfrm>
        </p:spPr>
        <p:txBody>
          <a:bodyPr/>
          <a:lstStyle/>
          <a:p>
            <a:r>
              <a:rPr lang="en-US" dirty="0" smtClean="0"/>
              <a:t>Dependency graph to express linkages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1" y="1043189"/>
            <a:ext cx="8796270" cy="5594926"/>
          </a:xfrm>
        </p:spPr>
      </p:pic>
    </p:spTree>
    <p:extLst>
      <p:ext uri="{BB962C8B-B14F-4D97-AF65-F5344CB8AC3E}">
        <p14:creationId xmlns:p14="http://schemas.microsoft.com/office/powerpoint/2010/main" val="10737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87" y="0"/>
            <a:ext cx="10571998" cy="970450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graph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8390" y="2421228"/>
            <a:ext cx="2859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SportsWindowsFormsApplication.exe consists of 6 Classes and shows the linkages between each of them!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4" y="1313660"/>
            <a:ext cx="6682945" cy="5169793"/>
          </a:xfrm>
        </p:spPr>
      </p:pic>
    </p:spTree>
    <p:extLst>
      <p:ext uri="{BB962C8B-B14F-4D97-AF65-F5344CB8AC3E}">
        <p14:creationId xmlns:p14="http://schemas.microsoft.com/office/powerpoint/2010/main" val="6429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6" y="41663"/>
            <a:ext cx="8943302" cy="746975"/>
          </a:xfrm>
        </p:spPr>
        <p:txBody>
          <a:bodyPr/>
          <a:lstStyle/>
          <a:p>
            <a:r>
              <a:rPr lang="en-US" dirty="0" smtClean="0"/>
              <a:t>Original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788638"/>
            <a:ext cx="10341735" cy="6069362"/>
          </a:xfrm>
        </p:spPr>
      </p:pic>
    </p:spTree>
    <p:extLst>
      <p:ext uri="{BB962C8B-B14F-4D97-AF65-F5344CB8AC3E}">
        <p14:creationId xmlns:p14="http://schemas.microsoft.com/office/powerpoint/2010/main" val="28518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67" y="254005"/>
            <a:ext cx="10571998" cy="970450"/>
          </a:xfrm>
        </p:spPr>
        <p:txBody>
          <a:bodyPr/>
          <a:lstStyle/>
          <a:p>
            <a:r>
              <a:rPr lang="en-US" dirty="0" smtClean="0"/>
              <a:t>All dependencies are shown including methods and attributes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" y="1224455"/>
            <a:ext cx="11942494" cy="5524075"/>
          </a:xfrm>
        </p:spPr>
      </p:pic>
    </p:spTree>
    <p:extLst>
      <p:ext uri="{BB962C8B-B14F-4D97-AF65-F5344CB8AC3E}">
        <p14:creationId xmlns:p14="http://schemas.microsoft.com/office/powerpoint/2010/main" val="1451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9" y="0"/>
            <a:ext cx="9542344" cy="837127"/>
          </a:xfrm>
        </p:spPr>
        <p:txBody>
          <a:bodyPr/>
          <a:lstStyle/>
          <a:p>
            <a:r>
              <a:rPr lang="en-US" dirty="0" smtClean="0"/>
              <a:t>Generated code from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0" y="837127"/>
            <a:ext cx="10908405" cy="5740503"/>
          </a:xfrm>
        </p:spPr>
      </p:pic>
    </p:spTree>
    <p:extLst>
      <p:ext uri="{BB962C8B-B14F-4D97-AF65-F5344CB8AC3E}">
        <p14:creationId xmlns:p14="http://schemas.microsoft.com/office/powerpoint/2010/main" val="16932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2" y="188418"/>
            <a:ext cx="10058400" cy="1609344"/>
          </a:xfrm>
        </p:spPr>
        <p:txBody>
          <a:bodyPr/>
          <a:lstStyle/>
          <a:p>
            <a:r>
              <a:rPr lang="en-US" dirty="0" smtClean="0"/>
              <a:t>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to our original class diagram</a:t>
            </a:r>
          </a:p>
          <a:p>
            <a:r>
              <a:rPr lang="en-US" dirty="0" smtClean="0"/>
              <a:t>C# windows form application  </a:t>
            </a:r>
          </a:p>
          <a:p>
            <a:r>
              <a:rPr lang="en-US" dirty="0" smtClean="0"/>
              <a:t>Reusable Objects from .NET framework</a:t>
            </a:r>
            <a:endParaRPr lang="en-US" dirty="0"/>
          </a:p>
          <a:p>
            <a:r>
              <a:rPr lang="en-US" dirty="0" smtClean="0"/>
              <a:t>Linkages between window forms application and interfaces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7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69" y="0"/>
            <a:ext cx="9426434" cy="1032698"/>
          </a:xfrm>
        </p:spPr>
        <p:txBody>
          <a:bodyPr/>
          <a:lstStyle/>
          <a:p>
            <a:r>
              <a:rPr lang="en-US" dirty="0" smtClean="0"/>
              <a:t>Demonstration of our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2" y="1305352"/>
            <a:ext cx="3753635" cy="54422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92" y="1169543"/>
            <a:ext cx="3817635" cy="5578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9918" y="2060620"/>
            <a:ext cx="337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Sports Buddy Home shows up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 login with user account!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56090" y="3734873"/>
            <a:ext cx="2588654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26" y="0"/>
            <a:ext cx="11461297" cy="1493949"/>
          </a:xfrm>
        </p:spPr>
        <p:txBody>
          <a:bodyPr/>
          <a:lstStyle/>
          <a:p>
            <a:r>
              <a:rPr lang="en-US" dirty="0" smtClean="0"/>
              <a:t>Create event after clicking find my sport buddies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7" y="1609343"/>
            <a:ext cx="3419926" cy="51167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80" y="1609343"/>
            <a:ext cx="2465982" cy="177780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468969" y="2347633"/>
            <a:ext cx="215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88" y="0"/>
            <a:ext cx="11435539" cy="1416676"/>
          </a:xfrm>
        </p:spPr>
        <p:txBody>
          <a:bodyPr/>
          <a:lstStyle/>
          <a:p>
            <a:r>
              <a:rPr lang="en-US" dirty="0" smtClean="0"/>
              <a:t>Crete user account and check available sport event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36" y="1521841"/>
            <a:ext cx="3782598" cy="52320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53" y="1513620"/>
            <a:ext cx="3734321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86140"/>
            <a:ext cx="10715223" cy="875763"/>
          </a:xfrm>
        </p:spPr>
        <p:txBody>
          <a:bodyPr/>
          <a:lstStyle/>
          <a:p>
            <a:r>
              <a:rPr lang="en-US" dirty="0" smtClean="0"/>
              <a:t>The event gets updated to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902" y="961903"/>
            <a:ext cx="8770512" cy="1068946"/>
          </a:xfrm>
        </p:spPr>
        <p:txBody>
          <a:bodyPr/>
          <a:lstStyle/>
          <a:p>
            <a:r>
              <a:rPr lang="en-US" dirty="0" smtClean="0"/>
              <a:t>We queried sport events we created in our MySQL Database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9" y="1496376"/>
            <a:ext cx="11476771" cy="51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54" y="0"/>
            <a:ext cx="10147650" cy="824248"/>
          </a:xfrm>
        </p:spPr>
        <p:txBody>
          <a:bodyPr/>
          <a:lstStyle/>
          <a:p>
            <a:r>
              <a:rPr lang="en-US" dirty="0" smtClean="0"/>
              <a:t>Code for create event page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4" y="1068946"/>
            <a:ext cx="11937311" cy="5679583"/>
          </a:xfrm>
        </p:spPr>
      </p:pic>
    </p:spTree>
    <p:extLst>
      <p:ext uri="{BB962C8B-B14F-4D97-AF65-F5344CB8AC3E}">
        <p14:creationId xmlns:p14="http://schemas.microsoft.com/office/powerpoint/2010/main" val="25933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632</TotalTime>
  <Words>206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Aparajita</vt:lpstr>
      <vt:lpstr>Arial Rounded MT Bold</vt:lpstr>
      <vt:lpstr>Century Gothic</vt:lpstr>
      <vt:lpstr>Wingdings 2</vt:lpstr>
      <vt:lpstr>Quotable</vt:lpstr>
      <vt:lpstr>SPORTS BUDDY FINDER</vt:lpstr>
      <vt:lpstr>Original Class Diagram</vt:lpstr>
      <vt:lpstr>Generated code from class diagram</vt:lpstr>
      <vt:lpstr>Our Code</vt:lpstr>
      <vt:lpstr>Demonstration of our application</vt:lpstr>
      <vt:lpstr>Create event after clicking find my sport buddies</vt:lpstr>
      <vt:lpstr>Crete user account and check available sport event</vt:lpstr>
      <vt:lpstr>The event gets updated to our database</vt:lpstr>
      <vt:lpstr>Code for create event page (1)</vt:lpstr>
      <vt:lpstr>Code for create event page (2)</vt:lpstr>
      <vt:lpstr>Code for login/home page</vt:lpstr>
      <vt:lpstr>Comparison of code and class diagram</vt:lpstr>
      <vt:lpstr>Our Solution Explorer shows methods for a particular class</vt:lpstr>
      <vt:lpstr>Methods are linked to our generated code</vt:lpstr>
      <vt:lpstr>Updated Class diagram </vt:lpstr>
      <vt:lpstr>Component diagram</vt:lpstr>
      <vt:lpstr>Layer diagram</vt:lpstr>
      <vt:lpstr>Dependency graph to express linkages</vt:lpstr>
      <vt:lpstr>Dependency graph (2)</vt:lpstr>
      <vt:lpstr>All dependencies are shown including methods and attributes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BuDDY FINDER</dc:title>
  <dc:creator>Pattiya Mahapasuthanon</dc:creator>
  <cp:lastModifiedBy>Pattiya Mahapasuthanon</cp:lastModifiedBy>
  <cp:revision>53</cp:revision>
  <dcterms:created xsi:type="dcterms:W3CDTF">2014-10-31T18:35:56Z</dcterms:created>
  <dcterms:modified xsi:type="dcterms:W3CDTF">2014-11-07T18:25:18Z</dcterms:modified>
</cp:coreProperties>
</file>