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90F9-31EA-4D0C-9A68-21BC0D9C2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684E6-3AA0-46AD-8B7F-B4DAC3B7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85660-B3E0-485D-9BD5-1CD7596A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DECE-BD04-40FC-BABD-7DA0CF008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510C-F15C-46AC-97AB-94F359E2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9C9B-B51D-48DE-9365-C2980F7F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F29C-A393-46AB-9B9B-8E16FDC3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37B5-F168-4F07-9D66-678A5FE6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58504-B989-454D-A04E-7A79C1CA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D840-AB12-4341-91CA-408CCB53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DECE-BD04-40FC-BABD-7DA0CF008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09A1-F969-45E0-AEFF-476A55FC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E644-208A-49E0-81E0-89818048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F29C-A393-46AB-9B9B-8E16FDC3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4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52892-F0E2-4C0E-99D9-F1D696A69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58AFB-C098-46ED-9653-4C79F8BE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128E-1B92-4F55-8434-D887418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DECE-BD04-40FC-BABD-7DA0CF008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BD0A-353B-42DC-97EC-3B49F008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8C9C5-724C-4E22-8FDE-9540E90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F29C-A393-46AB-9B9B-8E16FDC3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F68F-4BD6-4B1D-AB0C-D4C34A71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4138-676F-4D94-850B-70B820B2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6F58-52D6-4725-9C27-02519E15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DECE-BD04-40FC-BABD-7DA0CF008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1439-F727-4AF3-B893-B01817AC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D897D-63CC-4E8E-827C-0B56F016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F29C-A393-46AB-9B9B-8E16FDC3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89D-74C2-4751-A543-5BDB6231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6933-3558-41AE-A321-6C236199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98D83-AFE2-43DB-92BA-3D0359EE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DECE-BD04-40FC-BABD-7DA0CF008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EC467-84DC-49C7-B2A5-B5A044DD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649A-A2A1-4C4E-95FC-DE850BCE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F29C-A393-46AB-9B9B-8E16FDC3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2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BBF7-F360-4F24-BA1F-6465F50A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576D4-4A42-4F84-BC7A-32407309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BBDB1-4B5E-4A7B-B3CD-0BC132957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9F39B-F4D9-4242-9568-74EF09B2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DECE-BD04-40FC-BABD-7DA0CF008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3EF71-BA73-495F-A78B-55D1BD93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F5571-098C-4370-B5EF-314EA9DB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F29C-A393-46AB-9B9B-8E16FDC3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E080-A66A-4198-B18C-59C5E4D4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C7E-4370-4870-A6C2-E2ACEFF5D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76D47-0502-4E90-A434-A929111EF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E6A55-C13A-42C4-A37F-5C795D419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36DF6-C99D-4612-99F2-64572575D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412AD-11D5-46CA-A8E8-2AC2F155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DECE-BD04-40FC-BABD-7DA0CF008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46337-B334-43CC-A5CA-5A5EBBEB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B7A42-EC83-4302-AAEB-017AF9AD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F29C-A393-46AB-9B9B-8E16FDC3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746-1113-420A-B89B-5DF9FC34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834A7-71AD-4F76-A289-0E2C79BB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DECE-BD04-40FC-BABD-7DA0CF008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64A73-E4AF-4087-8FB0-F167B585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271E6-56CC-4FE6-8FC4-830AC6A8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F29C-A393-46AB-9B9B-8E16FDC3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6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B661B-1ACE-4FA8-96FF-B0771B86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DECE-BD04-40FC-BABD-7DA0CF008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09EFD-A963-4994-874F-089DB0F2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79524-2610-49F9-8B5C-A4412F9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F29C-A393-46AB-9B9B-8E16FDC3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BF75-39F0-45CC-8EF9-0270CE4D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F124-D1BB-409F-8BD6-2838649B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2845B-50C3-46AA-B084-2BC9B40F7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B2E66-6973-4D31-9A93-4CF7A957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DECE-BD04-40FC-BABD-7DA0CF008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00EF6-4B56-4D38-B389-64805596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A9532-68C2-4C49-810C-EB282FC3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F29C-A393-46AB-9B9B-8E16FDC3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2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05A7-E0C9-4A56-AC99-9226D7AD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C7FBB-EF91-4A1B-8C6B-0B6902360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5FEC-DC45-4066-B278-1089FF0F6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A222-1188-44EE-B079-BE3E78EE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DECE-BD04-40FC-BABD-7DA0CF008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81D45-E3BE-43B1-80F8-B059DC02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76179-043E-4ABC-B0C4-8BB6F032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F29C-A393-46AB-9B9B-8E16FDC3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9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F4522-22A3-432B-A238-061967D0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58687-0E7B-4D68-9175-060907BCA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88DA-F76F-4797-85A0-5B05E71B9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6DECE-BD04-40FC-BABD-7DA0CF008EA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4351-E477-4F46-9C39-825F5122C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59AA-BA8C-4250-BE67-5F01A4471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F29C-A393-46AB-9B9B-8E16FDC3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02A205-E297-4F11-A054-69EA366F5E5A}"/>
              </a:ext>
            </a:extLst>
          </p:cNvPr>
          <p:cNvSpPr/>
          <p:nvPr/>
        </p:nvSpPr>
        <p:spPr>
          <a:xfrm>
            <a:off x="914401" y="427510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BCA329-5C7F-4A1D-BA99-099053F16A4B}"/>
              </a:ext>
            </a:extLst>
          </p:cNvPr>
          <p:cNvSpPr/>
          <p:nvPr/>
        </p:nvSpPr>
        <p:spPr>
          <a:xfrm>
            <a:off x="3728853" y="427510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677A2B-8266-4DD2-AF2B-D759B428408E}"/>
              </a:ext>
            </a:extLst>
          </p:cNvPr>
          <p:cNvSpPr/>
          <p:nvPr/>
        </p:nvSpPr>
        <p:spPr>
          <a:xfrm>
            <a:off x="6723415" y="427510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697627-E754-4191-9DB5-A65C0154E008}"/>
              </a:ext>
            </a:extLst>
          </p:cNvPr>
          <p:cNvSpPr/>
          <p:nvPr/>
        </p:nvSpPr>
        <p:spPr>
          <a:xfrm>
            <a:off x="6723415" y="1751608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018E12-E685-4D64-95F0-B506DBB30552}"/>
              </a:ext>
            </a:extLst>
          </p:cNvPr>
          <p:cNvSpPr/>
          <p:nvPr/>
        </p:nvSpPr>
        <p:spPr>
          <a:xfrm>
            <a:off x="3728852" y="1742702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3C88CC-302B-42C5-B02D-D0D63D2D992B}"/>
              </a:ext>
            </a:extLst>
          </p:cNvPr>
          <p:cNvSpPr/>
          <p:nvPr/>
        </p:nvSpPr>
        <p:spPr>
          <a:xfrm>
            <a:off x="914401" y="1825829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Examination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50EF43-8A74-4B16-B2D4-1BB38559A177}"/>
              </a:ext>
            </a:extLst>
          </p:cNvPr>
          <p:cNvSpPr/>
          <p:nvPr/>
        </p:nvSpPr>
        <p:spPr>
          <a:xfrm>
            <a:off x="9353798" y="418604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Settings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260837-26CA-4943-9F9C-0C974E7D7DAB}"/>
              </a:ext>
            </a:extLst>
          </p:cNvPr>
          <p:cNvSpPr/>
          <p:nvPr/>
        </p:nvSpPr>
        <p:spPr>
          <a:xfrm>
            <a:off x="9353798" y="1742702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C1E2B2-AF57-4A65-B282-EC42D541A893}"/>
              </a:ext>
            </a:extLst>
          </p:cNvPr>
          <p:cNvSpPr/>
          <p:nvPr/>
        </p:nvSpPr>
        <p:spPr>
          <a:xfrm>
            <a:off x="914401" y="3066800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Staff/Teacher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B2D9F8-4A28-4B66-B7CC-A0E3EB690CEA}"/>
              </a:ext>
            </a:extLst>
          </p:cNvPr>
          <p:cNvSpPr/>
          <p:nvPr/>
        </p:nvSpPr>
        <p:spPr>
          <a:xfrm>
            <a:off x="3728853" y="3066799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D65839-F3E1-4647-87D0-0E6EA9346DF6}"/>
              </a:ext>
            </a:extLst>
          </p:cNvPr>
          <p:cNvSpPr/>
          <p:nvPr/>
        </p:nvSpPr>
        <p:spPr>
          <a:xfrm>
            <a:off x="6723416" y="3066798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2D4184-6FB1-4ECE-A8F7-865E3C236133}"/>
              </a:ext>
            </a:extLst>
          </p:cNvPr>
          <p:cNvSpPr/>
          <p:nvPr/>
        </p:nvSpPr>
        <p:spPr>
          <a:xfrm>
            <a:off x="9353799" y="3066797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7A9FE-E218-4085-A1C0-1A941BB97738}"/>
              </a:ext>
            </a:extLst>
          </p:cNvPr>
          <p:cNvSpPr/>
          <p:nvPr/>
        </p:nvSpPr>
        <p:spPr>
          <a:xfrm>
            <a:off x="914401" y="4465116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1057BBB-A9DF-47EC-9265-C67B40773EB2}"/>
              </a:ext>
            </a:extLst>
          </p:cNvPr>
          <p:cNvSpPr/>
          <p:nvPr/>
        </p:nvSpPr>
        <p:spPr>
          <a:xfrm>
            <a:off x="3728853" y="4465115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Card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B49706-5204-4EC1-90FD-2F0FB752EA91}"/>
              </a:ext>
            </a:extLst>
          </p:cNvPr>
          <p:cNvSpPr/>
          <p:nvPr/>
        </p:nvSpPr>
        <p:spPr>
          <a:xfrm>
            <a:off x="6723416" y="4465114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Class/Curriculum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C309504-139B-424D-AA96-4876F6AB4031}"/>
              </a:ext>
            </a:extLst>
          </p:cNvPr>
          <p:cNvSpPr/>
          <p:nvPr/>
        </p:nvSpPr>
        <p:spPr>
          <a:xfrm>
            <a:off x="9353799" y="4465113"/>
            <a:ext cx="1923803" cy="1033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5444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B88A-AB69-4551-A166-2D45FA3B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4BA6-EA4C-4558-99E4-4A0CA337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  <a:p>
            <a:pPr lvl="1"/>
            <a:r>
              <a:rPr lang="en-US" dirty="0"/>
              <a:t>UID (Auto generated id)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Page Name</a:t>
            </a:r>
          </a:p>
        </p:txBody>
      </p:sp>
    </p:spTree>
    <p:extLst>
      <p:ext uri="{BB962C8B-B14F-4D97-AF65-F5344CB8AC3E}">
        <p14:creationId xmlns:p14="http://schemas.microsoft.com/office/powerpoint/2010/main" val="37016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42FF-C283-4A99-9126-0A5C98F8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A2A12-6E29-434F-947C-685A420E8660}"/>
              </a:ext>
            </a:extLst>
          </p:cNvPr>
          <p:cNvSpPr/>
          <p:nvPr/>
        </p:nvSpPr>
        <p:spPr>
          <a:xfrm>
            <a:off x="1033153" y="2137558"/>
            <a:ext cx="2268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View/Print Admission 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FC48DF-CCA3-4609-9F00-40702537B9FE}"/>
              </a:ext>
            </a:extLst>
          </p:cNvPr>
          <p:cNvSpPr/>
          <p:nvPr/>
        </p:nvSpPr>
        <p:spPr>
          <a:xfrm>
            <a:off x="3827813" y="2137558"/>
            <a:ext cx="2268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Register/Add 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BD564-6092-4068-8FED-92CE85078720}"/>
              </a:ext>
            </a:extLst>
          </p:cNvPr>
          <p:cNvSpPr/>
          <p:nvPr/>
        </p:nvSpPr>
        <p:spPr>
          <a:xfrm>
            <a:off x="6620493" y="2137558"/>
            <a:ext cx="2268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Registration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30D0A-A6CC-4259-B5EA-2F866C750131}"/>
              </a:ext>
            </a:extLst>
          </p:cNvPr>
          <p:cNvSpPr/>
          <p:nvPr/>
        </p:nvSpPr>
        <p:spPr>
          <a:xfrm>
            <a:off x="1033153" y="3498828"/>
            <a:ext cx="2268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Bulk Registration</a:t>
            </a:r>
          </a:p>
        </p:txBody>
      </p:sp>
    </p:spTree>
    <p:extLst>
      <p:ext uri="{BB962C8B-B14F-4D97-AF65-F5344CB8AC3E}">
        <p14:creationId xmlns:p14="http://schemas.microsoft.com/office/powerpoint/2010/main" val="26053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3611-F7A9-4988-99D3-EDB9C3BE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Register/Add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ECC4-7BBD-437A-BBB6-618F2D78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/>
              <a:t>User Input Fields</a:t>
            </a:r>
          </a:p>
          <a:p>
            <a:pPr lvl="1"/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Gender, DOB</a:t>
            </a:r>
          </a:p>
          <a:p>
            <a:pPr lvl="1"/>
            <a:r>
              <a:rPr lang="en-US" dirty="0"/>
              <a:t>Status(Active, Inactive, On Hold, Alumni)</a:t>
            </a:r>
          </a:p>
          <a:p>
            <a:pPr lvl="1"/>
            <a:r>
              <a:rPr lang="en-US" dirty="0"/>
              <a:t>Start Day, Last Day</a:t>
            </a:r>
          </a:p>
          <a:p>
            <a:pPr lvl="1"/>
            <a:r>
              <a:rPr lang="en-US" dirty="0"/>
              <a:t>Parent Details: Father, Mother, Guardian </a:t>
            </a:r>
          </a:p>
          <a:p>
            <a:pPr lvl="2"/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Relation, DOB, Education, Occupation, Income</a:t>
            </a:r>
          </a:p>
          <a:p>
            <a:pPr lvl="2"/>
            <a:r>
              <a:rPr lang="en-US" dirty="0"/>
              <a:t>Emergency contact: Address1, Address2, city, state, country, nationality, phone1,phone2.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Address1, Address2, City, State, Country, Nationality, Blood Group, Religion</a:t>
            </a:r>
          </a:p>
          <a:p>
            <a:pPr lvl="1"/>
            <a:r>
              <a:rPr lang="en-US" dirty="0"/>
              <a:t>Category: Configurable (General, Staff Child, Sibling, Hostler, Non-Hostler, Others)</a:t>
            </a:r>
          </a:p>
          <a:p>
            <a:pPr lvl="1"/>
            <a:r>
              <a:rPr lang="en-US" dirty="0"/>
              <a:t>Sibling Details: (Not in the institution)</a:t>
            </a:r>
          </a:p>
          <a:p>
            <a:pPr lvl="1"/>
            <a:r>
              <a:rPr lang="en-US" dirty="0"/>
              <a:t>Additional details: Configurable: Active/Inactive (Aadhar Card, Pan Details, Passport, Others)</a:t>
            </a:r>
          </a:p>
          <a:p>
            <a:pPr lvl="1"/>
            <a:r>
              <a:rPr lang="en-US" dirty="0"/>
              <a:t>Course/Batch</a:t>
            </a:r>
          </a:p>
          <a:p>
            <a:pPr lvl="1"/>
            <a:r>
              <a:rPr lang="en-US" dirty="0"/>
              <a:t>Related Documents(Aadhar card, DOB certificate, Previous school certificate, Caste certificate)</a:t>
            </a:r>
          </a:p>
          <a:p>
            <a:pPr lvl="1"/>
            <a:r>
              <a:rPr lang="en-US" dirty="0"/>
              <a:t>Add Image (Student, father, mother)</a:t>
            </a:r>
          </a:p>
          <a:p>
            <a:pPr lvl="1"/>
            <a:r>
              <a:rPr lang="en-US" dirty="0"/>
              <a:t>Admission Remarks</a:t>
            </a:r>
          </a:p>
          <a:p>
            <a:pPr lvl="1"/>
            <a:r>
              <a:rPr lang="en-US" dirty="0"/>
              <a:t>Previous Education Details:</a:t>
            </a:r>
          </a:p>
          <a:p>
            <a:pPr lvl="2"/>
            <a:r>
              <a:rPr lang="en-US" dirty="0"/>
              <a:t>Institution Name, Course, Year, Total Marks, Notes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sz="2400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69A3-E93F-4262-A366-96FA9B20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Autogenerated Fields</a:t>
            </a:r>
          </a:p>
          <a:p>
            <a:pPr lvl="1"/>
            <a:r>
              <a:rPr lang="en-US" dirty="0"/>
              <a:t>UID (Unique system generated identification)</a:t>
            </a:r>
          </a:p>
          <a:p>
            <a:pPr lvl="1"/>
            <a:r>
              <a:rPr lang="en-US" dirty="0"/>
              <a:t>Created By</a:t>
            </a:r>
          </a:p>
          <a:p>
            <a:pPr lvl="1"/>
            <a:r>
              <a:rPr lang="en-US" dirty="0"/>
              <a:t>Created Date</a:t>
            </a:r>
          </a:p>
          <a:p>
            <a:pPr lvl="1"/>
            <a:r>
              <a:rPr lang="en-US" dirty="0"/>
              <a:t>Modified By</a:t>
            </a:r>
          </a:p>
          <a:p>
            <a:pPr lvl="1"/>
            <a:r>
              <a:rPr lang="en-US" dirty="0"/>
              <a:t>Modified Date</a:t>
            </a:r>
          </a:p>
          <a:p>
            <a:pPr lvl="1"/>
            <a:r>
              <a:rPr lang="en-US" dirty="0"/>
              <a:t>Email ID</a:t>
            </a:r>
          </a:p>
          <a:p>
            <a:pPr lvl="1"/>
            <a:r>
              <a:rPr lang="en-US" dirty="0"/>
              <a:t>Username(login purpose)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666EAF-9960-4E97-8989-4BC4AB36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Register/Add Student</a:t>
            </a:r>
          </a:p>
        </p:txBody>
      </p:sp>
    </p:spTree>
    <p:extLst>
      <p:ext uri="{BB962C8B-B14F-4D97-AF65-F5344CB8AC3E}">
        <p14:creationId xmlns:p14="http://schemas.microsoft.com/office/powerpoint/2010/main" val="195280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4F4E-9D9A-400D-95BB-130E33B5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78CF-233F-4F9C-B4A5-26E305D0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Student Details</a:t>
            </a:r>
          </a:p>
          <a:p>
            <a:r>
              <a:rPr lang="en-US" dirty="0"/>
              <a:t>Update Parent Details</a:t>
            </a:r>
          </a:p>
          <a:p>
            <a:r>
              <a:rPr lang="en-US" dirty="0"/>
              <a:t>Update Siblings</a:t>
            </a:r>
          </a:p>
          <a:p>
            <a:r>
              <a:rPr lang="en-US" dirty="0"/>
              <a:t>Send Email Notifications/Reminder</a:t>
            </a:r>
          </a:p>
          <a:p>
            <a:r>
              <a:rPr lang="en-US" dirty="0"/>
              <a:t>Send SMS Notifications/Reminder</a:t>
            </a:r>
          </a:p>
          <a:p>
            <a:r>
              <a:rPr lang="en-US" dirty="0"/>
              <a:t>Send </a:t>
            </a:r>
            <a:r>
              <a:rPr lang="en-US" dirty="0" err="1"/>
              <a:t>Whatsapp</a:t>
            </a:r>
            <a:r>
              <a:rPr lang="en-US" dirty="0"/>
              <a:t> Notifications/Reminder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6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F79D-44C2-48CB-A5D9-82D236BE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4A562-CD63-4F92-B4A7-B5F10F91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form template</a:t>
            </a:r>
          </a:p>
          <a:p>
            <a:r>
              <a:rPr lang="en-US" dirty="0"/>
              <a:t>Upload file</a:t>
            </a:r>
          </a:p>
          <a:p>
            <a:r>
              <a:rPr lang="en-US" dirty="0"/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350509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42FF-C283-4A99-9126-0A5C98F8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A2A12-6E29-434F-947C-685A420E8660}"/>
              </a:ext>
            </a:extLst>
          </p:cNvPr>
          <p:cNvSpPr/>
          <p:nvPr/>
        </p:nvSpPr>
        <p:spPr>
          <a:xfrm>
            <a:off x="1033153" y="2137558"/>
            <a:ext cx="2268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FC48DF-CCA3-4609-9F00-40702537B9FE}"/>
              </a:ext>
            </a:extLst>
          </p:cNvPr>
          <p:cNvSpPr/>
          <p:nvPr/>
        </p:nvSpPr>
        <p:spPr>
          <a:xfrm>
            <a:off x="3827813" y="2137558"/>
            <a:ext cx="2268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BD564-6092-4068-8FED-92CE85078720}"/>
              </a:ext>
            </a:extLst>
          </p:cNvPr>
          <p:cNvSpPr/>
          <p:nvPr/>
        </p:nvSpPr>
        <p:spPr>
          <a:xfrm>
            <a:off x="6620493" y="2137558"/>
            <a:ext cx="2268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30D0A-A6CC-4259-B5EA-2F866C750131}"/>
              </a:ext>
            </a:extLst>
          </p:cNvPr>
          <p:cNvSpPr/>
          <p:nvPr/>
        </p:nvSpPr>
        <p:spPr>
          <a:xfrm>
            <a:off x="1033153" y="3498828"/>
            <a:ext cx="2268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logs</a:t>
            </a:r>
          </a:p>
        </p:txBody>
      </p:sp>
    </p:spTree>
    <p:extLst>
      <p:ext uri="{BB962C8B-B14F-4D97-AF65-F5344CB8AC3E}">
        <p14:creationId xmlns:p14="http://schemas.microsoft.com/office/powerpoint/2010/main" val="355310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D2B7-6FAD-44BA-B52E-2D4D58B1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2A8F-EDE8-4014-8ACF-691C69DD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User</a:t>
            </a:r>
          </a:p>
          <a:p>
            <a:pPr lvl="1"/>
            <a:r>
              <a:rPr lang="en-US" dirty="0"/>
              <a:t>Input fields</a:t>
            </a:r>
          </a:p>
          <a:p>
            <a:pPr lvl="2"/>
            <a:r>
              <a:rPr lang="en-US" dirty="0"/>
              <a:t>UID (Auto generated id)</a:t>
            </a:r>
          </a:p>
          <a:p>
            <a:pPr lvl="2"/>
            <a:r>
              <a:rPr lang="en-US" dirty="0"/>
              <a:t>Username(autogenerate)</a:t>
            </a:r>
          </a:p>
          <a:p>
            <a:pPr lvl="2"/>
            <a:r>
              <a:rPr lang="en-US" dirty="0"/>
              <a:t>Password</a:t>
            </a:r>
          </a:p>
          <a:p>
            <a:pPr lvl="2"/>
            <a:r>
              <a:rPr lang="en-US" dirty="0"/>
              <a:t>Status (Active/Inactive)</a:t>
            </a:r>
          </a:p>
          <a:p>
            <a:pPr lvl="2"/>
            <a:r>
              <a:rPr lang="en-US" dirty="0"/>
              <a:t>Role</a:t>
            </a:r>
          </a:p>
          <a:p>
            <a:pPr lvl="2"/>
            <a:r>
              <a:rPr lang="en-US" dirty="0"/>
              <a:t>Additional Permission</a:t>
            </a:r>
          </a:p>
          <a:p>
            <a:pPr lvl="2"/>
            <a:r>
              <a:rPr lang="en-US" dirty="0"/>
              <a:t>Created by</a:t>
            </a:r>
          </a:p>
          <a:p>
            <a:pPr lvl="2"/>
            <a:r>
              <a:rPr lang="en-US" dirty="0"/>
              <a:t>Created date</a:t>
            </a:r>
          </a:p>
          <a:p>
            <a:pPr lvl="2"/>
            <a:r>
              <a:rPr lang="en-US" dirty="0"/>
              <a:t>Modified by</a:t>
            </a:r>
          </a:p>
          <a:p>
            <a:pPr lvl="2"/>
            <a:r>
              <a:rPr lang="en-US" dirty="0"/>
              <a:t>Modified date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4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F23D-54EC-4A64-92A3-804C155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B5E2-DC02-45F9-90ED-1C19C676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Create/Update Role</a:t>
            </a:r>
          </a:p>
          <a:p>
            <a:pPr lvl="1"/>
            <a:r>
              <a:rPr lang="en-US" dirty="0"/>
              <a:t>UID (Auto generated id)</a:t>
            </a:r>
          </a:p>
          <a:p>
            <a:pPr lvl="1"/>
            <a:r>
              <a:rPr lang="en-US" dirty="0"/>
              <a:t>Role Name</a:t>
            </a:r>
          </a:p>
          <a:p>
            <a:pPr lvl="1"/>
            <a:r>
              <a:rPr lang="en-US" dirty="0"/>
              <a:t>Permissions</a:t>
            </a:r>
          </a:p>
          <a:p>
            <a:pPr lvl="1"/>
            <a:r>
              <a:rPr lang="en-US" dirty="0"/>
              <a:t>Created by</a:t>
            </a:r>
          </a:p>
          <a:p>
            <a:pPr lvl="1"/>
            <a:r>
              <a:rPr lang="en-US" dirty="0"/>
              <a:t>Created date</a:t>
            </a:r>
          </a:p>
          <a:p>
            <a:pPr lvl="1"/>
            <a:r>
              <a:rPr lang="en-US" dirty="0"/>
              <a:t>Modified by</a:t>
            </a:r>
          </a:p>
          <a:p>
            <a:pPr lvl="1"/>
            <a:r>
              <a:rPr lang="en-US" dirty="0"/>
              <a:t>Modified date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4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Admission</vt:lpstr>
      <vt:lpstr>Register/Add Student</vt:lpstr>
      <vt:lpstr>Register/Add Student</vt:lpstr>
      <vt:lpstr>Manage Registration</vt:lpstr>
      <vt:lpstr>Bulk Registration</vt:lpstr>
      <vt:lpstr>User</vt:lpstr>
      <vt:lpstr>User</vt:lpstr>
      <vt:lpstr>Role</vt:lpstr>
      <vt:lpstr>Permission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Pattra, Tarun</dc:creator>
  <cp:lastModifiedBy>Pattra, Tarun</cp:lastModifiedBy>
  <cp:revision>16</cp:revision>
  <dcterms:created xsi:type="dcterms:W3CDTF">2020-12-20T08:38:14Z</dcterms:created>
  <dcterms:modified xsi:type="dcterms:W3CDTF">2020-12-20T13:29:52Z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c233488-06c6-4c2b-96ac-e256c4376f84_Enabled">
    <vt:lpwstr>True</vt:lpwstr>
  </property>
  <property fmtid="{D5CDD505-2E9C-101B-9397-08002B2CF9AE}" pid="3" name="MSIP_Label_dc233488-06c6-4c2b-96ac-e256c4376f84_SiteId">
    <vt:lpwstr>ae4df1f7-611e-444f-897e-f964e1205171</vt:lpwstr>
  </property>
  <property fmtid="{D5CDD505-2E9C-101B-9397-08002B2CF9AE}" pid="4" name="MSIP_Label_dc233488-06c6-4c2b-96ac-e256c4376f84_Owner">
    <vt:lpwstr>tp185057@ncr.com</vt:lpwstr>
  </property>
  <property fmtid="{D5CDD505-2E9C-101B-9397-08002B2CF9AE}" pid="5" name="MSIP_Label_dc233488-06c6-4c2b-96ac-e256c4376f84_SetDate">
    <vt:lpwstr>2020-12-20T11:11:46.3346813Z</vt:lpwstr>
  </property>
  <property fmtid="{D5CDD505-2E9C-101B-9397-08002B2CF9AE}" pid="6" name="MSIP_Label_dc233488-06c6-4c2b-96ac-e256c4376f84_Name">
    <vt:lpwstr>Confidential</vt:lpwstr>
  </property>
  <property fmtid="{D5CDD505-2E9C-101B-9397-08002B2CF9AE}" pid="7" name="MSIP_Label_dc233488-06c6-4c2b-96ac-e256c4376f84_Application">
    <vt:lpwstr>Microsoft Azure Information Protection</vt:lpwstr>
  </property>
  <property fmtid="{D5CDD505-2E9C-101B-9397-08002B2CF9AE}" pid="8" name="MSIP_Label_dc233488-06c6-4c2b-96ac-e256c4376f84_ActionId">
    <vt:lpwstr>90989033-0c0b-4fa0-bc61-65dbf3df5904</vt:lpwstr>
  </property>
  <property fmtid="{D5CDD505-2E9C-101B-9397-08002B2CF9AE}" pid="9" name="MSIP_Label_dc233488-06c6-4c2b-96ac-e256c4376f84_Extended_MSFT_Method">
    <vt:lpwstr>Manual</vt:lpwstr>
  </property>
  <property fmtid="{D5CDD505-2E9C-101B-9397-08002B2CF9AE}" pid="10" name="Sensitivity">
    <vt:lpwstr>Confidential</vt:lpwstr>
  </property>
</Properties>
</file>