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875FE-4B19-4BF4-B83F-C5897E2A794C}" type="doc">
      <dgm:prSet loTypeId="urn:microsoft.com/office/officeart/2005/8/layout/h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15D84E1-4E68-4AA5-A897-9655B7BD8E0B}">
      <dgm:prSet phldrT="[Texte]"/>
      <dgm:spPr/>
      <dgm:t>
        <a:bodyPr/>
        <a:lstStyle/>
        <a:p>
          <a:pPr algn="ctr"/>
          <a:r>
            <a: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dirty="0">
            <a:latin typeface="Times New Roman" pitchFamily="18" charset="0"/>
            <a:cs typeface="Times New Roman" pitchFamily="18" charset="0"/>
          </a:endParaRPr>
        </a:p>
      </dgm:t>
    </dgm:pt>
    <dgm:pt modelId="{ED755247-7281-4267-96A0-CF566D0EF811}" type="parTrans" cxnId="{3AA45597-12BD-4FC0-B440-F250F299A174}">
      <dgm:prSet/>
      <dgm:spPr/>
      <dgm:t>
        <a:bodyPr/>
        <a:lstStyle/>
        <a:p>
          <a:endParaRPr lang="fr-FR"/>
        </a:p>
      </dgm:t>
    </dgm:pt>
    <dgm:pt modelId="{7C3CB2E8-D94C-41C2-B386-8FEC46263352}" type="sibTrans" cxnId="{3AA45597-12BD-4FC0-B440-F250F299A174}">
      <dgm:prSet/>
      <dgm:spPr/>
      <dgm:t>
        <a:bodyPr/>
        <a:lstStyle/>
        <a:p>
          <a:endParaRPr lang="fr-FR"/>
        </a:p>
      </dgm:t>
    </dgm:pt>
    <dgm:pt modelId="{D0B8056A-0D3F-4A6C-BC22-2059ABDE2C77}">
      <dgm:prSet phldrT="[Texte]"/>
      <dgm:spPr/>
      <dgm:t>
        <a:bodyPr/>
        <a:lstStyle/>
        <a:p>
          <a:pPr algn="ctr"/>
          <a:r>
            <a:rPr lang="fr-FR" sz="2900" b="1" i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</a:p>
      </dgm:t>
    </dgm:pt>
    <dgm:pt modelId="{2133EE3F-5332-4E8C-80CC-4DC7427113BF}" type="parTrans" cxnId="{3F82652B-4306-4601-BB09-2884C684256B}">
      <dgm:prSet/>
      <dgm:spPr/>
      <dgm:t>
        <a:bodyPr/>
        <a:lstStyle/>
        <a:p>
          <a:endParaRPr lang="fr-FR"/>
        </a:p>
      </dgm:t>
    </dgm:pt>
    <dgm:pt modelId="{EB95D190-59AE-458A-A03F-3E7D95952653}" type="sibTrans" cxnId="{3F82652B-4306-4601-BB09-2884C684256B}">
      <dgm:prSet/>
      <dgm:spPr/>
      <dgm:t>
        <a:bodyPr/>
        <a:lstStyle/>
        <a:p>
          <a:endParaRPr lang="fr-FR"/>
        </a:p>
      </dgm:t>
    </dgm:pt>
    <dgm:pt modelId="{DD0C413A-6072-4120-BEB0-1F9B94BF2C5D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371AB29F-4A9E-4E16-B03A-5F97B9611722}" type="parTrans" cxnId="{4DA73056-8D58-4C44-B191-651B39994A21}">
      <dgm:prSet/>
      <dgm:spPr/>
      <dgm:t>
        <a:bodyPr/>
        <a:lstStyle/>
        <a:p>
          <a:endParaRPr lang="fr-FR"/>
        </a:p>
      </dgm:t>
    </dgm:pt>
    <dgm:pt modelId="{77C62EA8-5C10-4FFB-B6C0-943524650E95}" type="sibTrans" cxnId="{4DA73056-8D58-4C44-B191-651B39994A21}">
      <dgm:prSet/>
      <dgm:spPr/>
      <dgm:t>
        <a:bodyPr/>
        <a:lstStyle/>
        <a:p>
          <a:endParaRPr lang="fr-FR"/>
        </a:p>
      </dgm:t>
    </dgm:pt>
    <dgm:pt modelId="{8074303C-C72C-4F0C-8255-5D14193415AB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</a:p>
      </dgm:t>
    </dgm:pt>
    <dgm:pt modelId="{3AC7D449-7F85-450E-B381-BE98F011BD18}" type="parTrans" cxnId="{CEC97E24-E213-4DAD-B8F4-946FD484AF68}">
      <dgm:prSet/>
      <dgm:spPr/>
      <dgm:t>
        <a:bodyPr/>
        <a:lstStyle/>
        <a:p>
          <a:endParaRPr lang="fr-FR"/>
        </a:p>
      </dgm:t>
    </dgm:pt>
    <dgm:pt modelId="{185466C6-9D21-41AE-8E18-78DDA3368DC8}" type="sibTrans" cxnId="{CEC97E24-E213-4DAD-B8F4-946FD484AF68}">
      <dgm:prSet/>
      <dgm:spPr/>
      <dgm:t>
        <a:bodyPr/>
        <a:lstStyle/>
        <a:p>
          <a:endParaRPr lang="fr-FR"/>
        </a:p>
      </dgm:t>
    </dgm:pt>
    <dgm:pt modelId="{03442614-6379-4D7A-85E4-02307CCA20AF}">
      <dgm:prSet phldrT="[Texte]"/>
      <dgm:spPr/>
      <dgm:t>
        <a:bodyPr/>
        <a:lstStyle/>
        <a:p>
          <a:pPr algn="ctr"/>
          <a:r>
            <a:rPr lang="fr-FR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</a:p>
      </dgm:t>
    </dgm:pt>
    <dgm:pt modelId="{A368C3D0-490A-4EC8-8AA5-F4E879E01017}" type="parTrans" cxnId="{BA05327B-7573-408D-8A18-2331EE8A8C0E}">
      <dgm:prSet/>
      <dgm:spPr/>
      <dgm:t>
        <a:bodyPr/>
        <a:lstStyle/>
        <a:p>
          <a:endParaRPr lang="fr-FR"/>
        </a:p>
      </dgm:t>
    </dgm:pt>
    <dgm:pt modelId="{B6FC52AF-D048-4383-ACC4-EAE0664C2EF7}" type="sibTrans" cxnId="{BA05327B-7573-408D-8A18-2331EE8A8C0E}">
      <dgm:prSet/>
      <dgm:spPr/>
      <dgm:t>
        <a:bodyPr/>
        <a:lstStyle/>
        <a:p>
          <a:endParaRPr lang="fr-FR"/>
        </a:p>
      </dgm:t>
    </dgm:pt>
    <dgm:pt modelId="{2BF6C3B7-D3BC-477A-916E-0ADF738D0AC2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C96F1F7-FAD8-4425-B5D1-6776D2B7C10F}" type="parTrans" cxnId="{BA076AF4-372C-4344-A6F1-7EB1F21D91EB}">
      <dgm:prSet/>
      <dgm:spPr/>
      <dgm:t>
        <a:bodyPr/>
        <a:lstStyle/>
        <a:p>
          <a:endParaRPr lang="fr-FR"/>
        </a:p>
      </dgm:t>
    </dgm:pt>
    <dgm:pt modelId="{24A3BD9B-0670-4537-A398-BC1EDA798631}" type="sibTrans" cxnId="{BA076AF4-372C-4344-A6F1-7EB1F21D91EB}">
      <dgm:prSet/>
      <dgm:spPr/>
      <dgm:t>
        <a:bodyPr/>
        <a:lstStyle/>
        <a:p>
          <a:endParaRPr lang="fr-FR"/>
        </a:p>
      </dgm:t>
    </dgm:pt>
    <dgm:pt modelId="{876FA8C1-9236-489E-8EA8-8D196D90EDC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53474CA7-2AEB-4D6B-ACCE-F8C03C630669}" type="parTrans" cxnId="{05F2EE54-F25E-4000-8177-BDDA4C8AB7BC}">
      <dgm:prSet/>
      <dgm:spPr/>
      <dgm:t>
        <a:bodyPr/>
        <a:lstStyle/>
        <a:p>
          <a:endParaRPr lang="fr-FR"/>
        </a:p>
      </dgm:t>
    </dgm:pt>
    <dgm:pt modelId="{743893C0-64AE-45A9-9ED3-548F34AEE7A4}" type="sibTrans" cxnId="{05F2EE54-F25E-4000-8177-BDDA4C8AB7BC}">
      <dgm:prSet/>
      <dgm:spPr/>
      <dgm:t>
        <a:bodyPr/>
        <a:lstStyle/>
        <a:p>
          <a:endParaRPr lang="fr-FR"/>
        </a:p>
      </dgm:t>
    </dgm:pt>
    <dgm:pt modelId="{B8E23AB0-4E59-4AA3-BB2F-11CF2C785F61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Scripts et insertion des données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0BAB47F-3A8F-4E5B-9D41-5676216527D2}" type="parTrans" cxnId="{5D732997-E702-4120-8EE9-09CBDCF2E107}">
      <dgm:prSet/>
      <dgm:spPr/>
      <dgm:t>
        <a:bodyPr/>
        <a:lstStyle/>
        <a:p>
          <a:endParaRPr lang="fr-FR"/>
        </a:p>
      </dgm:t>
    </dgm:pt>
    <dgm:pt modelId="{AA24D932-F464-4334-AA0C-EE90ABE23676}" type="sibTrans" cxnId="{5D732997-E702-4120-8EE9-09CBDCF2E107}">
      <dgm:prSet/>
      <dgm:spPr/>
      <dgm:t>
        <a:bodyPr/>
        <a:lstStyle/>
        <a:p>
          <a:endParaRPr lang="fr-FR"/>
        </a:p>
      </dgm:t>
    </dgm:pt>
    <dgm:pt modelId="{BD4F6BE9-A8EF-48E1-A24F-28517379BC64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F33CE4F-4334-417F-9833-9DB6D312D68B}" type="parTrans" cxnId="{230FB79A-89D0-443A-B137-7FA2BC38C044}">
      <dgm:prSet/>
      <dgm:spPr/>
      <dgm:t>
        <a:bodyPr/>
        <a:lstStyle/>
        <a:p>
          <a:endParaRPr lang="fr-FR"/>
        </a:p>
      </dgm:t>
    </dgm:pt>
    <dgm:pt modelId="{F0295177-8FF4-475B-843F-DFEA23F248ED}" type="sibTrans" cxnId="{230FB79A-89D0-443A-B137-7FA2BC38C044}">
      <dgm:prSet/>
      <dgm:spPr/>
      <dgm:t>
        <a:bodyPr/>
        <a:lstStyle/>
        <a:p>
          <a:endParaRPr lang="fr-FR"/>
        </a:p>
      </dgm:t>
    </dgm:pt>
    <dgm:pt modelId="{513860CD-A931-431A-8E3C-2796FC255204}">
      <dgm:prSet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B0A84878-4502-4D9C-AAEF-F5AF473E00DC}" type="parTrans" cxnId="{4FD15388-407E-4192-A153-C19CB733D0CC}">
      <dgm:prSet/>
      <dgm:spPr/>
      <dgm:t>
        <a:bodyPr/>
        <a:lstStyle/>
        <a:p>
          <a:endParaRPr lang="fr-FR"/>
        </a:p>
      </dgm:t>
    </dgm:pt>
    <dgm:pt modelId="{1C3BA36A-6378-4459-A765-A1B10044A820}" type="sibTrans" cxnId="{4FD15388-407E-4192-A153-C19CB733D0CC}">
      <dgm:prSet/>
      <dgm:spPr/>
      <dgm:t>
        <a:bodyPr/>
        <a:lstStyle/>
        <a:p>
          <a:endParaRPr lang="fr-FR"/>
        </a:p>
      </dgm:t>
    </dgm:pt>
    <dgm:pt modelId="{EF696C50-067B-443F-94D5-85CC123A5DA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Base de données (arborescence, classification)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4F06547F-AAE1-4DBA-98B5-9FEE1D3ACB0D}" type="parTrans" cxnId="{A3239240-10F0-4A54-92B9-5879B541C3EF}">
      <dgm:prSet/>
      <dgm:spPr/>
      <dgm:t>
        <a:bodyPr/>
        <a:lstStyle/>
        <a:p>
          <a:endParaRPr lang="fr-FR"/>
        </a:p>
      </dgm:t>
    </dgm:pt>
    <dgm:pt modelId="{187783AF-AAB3-445A-9C13-C5ABB4417EB9}" type="sibTrans" cxnId="{A3239240-10F0-4A54-92B9-5879B541C3EF}">
      <dgm:prSet/>
      <dgm:spPr/>
      <dgm:t>
        <a:bodyPr/>
        <a:lstStyle/>
        <a:p>
          <a:endParaRPr lang="fr-FR"/>
        </a:p>
      </dgm:t>
    </dgm:pt>
    <dgm:pt modelId="{3FD6566B-033A-42E7-9CFB-79A0C38CE0B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Annotation sémantique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9F6E1CED-08A9-4AA7-BB16-4CD702CA1BBE}" type="parTrans" cxnId="{6DC4C5C6-5BBE-4BB8-8AD2-30BF79E4F0D7}">
      <dgm:prSet/>
      <dgm:spPr/>
      <dgm:t>
        <a:bodyPr/>
        <a:lstStyle/>
        <a:p>
          <a:endParaRPr lang="fr-FR"/>
        </a:p>
      </dgm:t>
    </dgm:pt>
    <dgm:pt modelId="{EB307A27-FC1C-44C0-ABC9-EF1274BCA801}" type="sibTrans" cxnId="{6DC4C5C6-5BBE-4BB8-8AD2-30BF79E4F0D7}">
      <dgm:prSet/>
      <dgm:spPr/>
      <dgm:t>
        <a:bodyPr/>
        <a:lstStyle/>
        <a:p>
          <a:endParaRPr lang="fr-FR"/>
        </a:p>
      </dgm:t>
    </dgm:pt>
    <dgm:pt modelId="{FB05DBE1-865C-4181-A8AC-80CC867B73C7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Difficultés et optimisations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1FC32F1-9D3D-47C3-A80D-86C2194F9114}" type="parTrans" cxnId="{1082F308-EEDF-49E1-AFA7-0DA3EE5002F3}">
      <dgm:prSet/>
      <dgm:spPr/>
      <dgm:t>
        <a:bodyPr/>
        <a:lstStyle/>
        <a:p>
          <a:endParaRPr lang="fr-FR"/>
        </a:p>
      </dgm:t>
    </dgm:pt>
    <dgm:pt modelId="{661FCF04-C1BB-4403-9764-76A3D2D4A173}" type="sibTrans" cxnId="{1082F308-EEDF-49E1-AFA7-0DA3EE5002F3}">
      <dgm:prSet/>
      <dgm:spPr/>
      <dgm:t>
        <a:bodyPr/>
        <a:lstStyle/>
        <a:p>
          <a:endParaRPr lang="fr-FR"/>
        </a:p>
      </dgm:t>
    </dgm:pt>
    <dgm:pt modelId="{4CB1EC1A-2B01-43E1-B003-403459D685F5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A2CCFC8-72C2-435D-80E6-FBB8BCC6F78C}" type="parTrans" cxnId="{7154AB4E-590C-4EF6-BE79-19D9BF9473A6}">
      <dgm:prSet/>
      <dgm:spPr/>
      <dgm:t>
        <a:bodyPr/>
        <a:lstStyle/>
        <a:p>
          <a:endParaRPr lang="fr-FR"/>
        </a:p>
      </dgm:t>
    </dgm:pt>
    <dgm:pt modelId="{3DF0D03E-421D-4C08-B5AF-AFF6F07CCBB2}" type="sibTrans" cxnId="{7154AB4E-590C-4EF6-BE79-19D9BF9473A6}">
      <dgm:prSet/>
      <dgm:spPr/>
      <dgm:t>
        <a:bodyPr/>
        <a:lstStyle/>
        <a:p>
          <a:endParaRPr lang="fr-FR"/>
        </a:p>
      </dgm:t>
    </dgm:pt>
    <dgm:pt modelId="{A2E6FE7A-87C8-4A6C-BAD9-38DDAA1E5C2B}">
      <dgm:prSet phldrT="[Texte]"/>
      <dgm:spPr/>
      <dgm:t>
        <a:bodyPr/>
        <a:lstStyle/>
        <a:p>
          <a:pPr algn="ctr"/>
          <a:endParaRPr lang="fr-FR" sz="25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70283D9-92CA-4656-81D8-2C9A34BFC41C}" type="parTrans" cxnId="{243A858C-F2D1-41AF-8FF5-5C63455BC398}">
      <dgm:prSet/>
      <dgm:spPr/>
      <dgm:t>
        <a:bodyPr/>
        <a:lstStyle/>
        <a:p>
          <a:endParaRPr lang="fr-FR"/>
        </a:p>
      </dgm:t>
    </dgm:pt>
    <dgm:pt modelId="{CEAD23B1-47DA-47EE-81E1-1A8976F1BF39}" type="sibTrans" cxnId="{243A858C-F2D1-41AF-8FF5-5C63455BC398}">
      <dgm:prSet/>
      <dgm:spPr/>
      <dgm:t>
        <a:bodyPr/>
        <a:lstStyle/>
        <a:p>
          <a:endParaRPr lang="fr-FR"/>
        </a:p>
      </dgm:t>
    </dgm:pt>
    <dgm:pt modelId="{41E8AD08-861A-4DB9-84D0-5FC7E82C0280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245CB44-166A-4717-A6A3-F1D4F0B598FF}" type="parTrans" cxnId="{41209C64-68F9-42CF-9A8C-E5FEF5CB9D3B}">
      <dgm:prSet/>
      <dgm:spPr/>
      <dgm:t>
        <a:bodyPr/>
        <a:lstStyle/>
        <a:p>
          <a:endParaRPr lang="fr-FR"/>
        </a:p>
      </dgm:t>
    </dgm:pt>
    <dgm:pt modelId="{1F3C6266-5403-45E6-9F7B-9BB3EBE48772}" type="sibTrans" cxnId="{41209C64-68F9-42CF-9A8C-E5FEF5CB9D3B}">
      <dgm:prSet/>
      <dgm:spPr/>
      <dgm:t>
        <a:bodyPr/>
        <a:lstStyle/>
        <a:p>
          <a:endParaRPr lang="fr-FR"/>
        </a:p>
      </dgm:t>
    </dgm:pt>
    <dgm:pt modelId="{1493EC73-AB00-4ABD-8CB2-59E36D55DD2C}">
      <dgm:prSet phldrT="[Texte]" custT="1"/>
      <dgm:spPr/>
      <dgm:t>
        <a:bodyPr/>
        <a:lstStyle/>
        <a:p>
          <a:pPr algn="ctr"/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16B504E4-E117-4AE7-8BEF-60F26F802C78}" type="parTrans" cxnId="{36F89DEF-68D5-4782-89EA-4DB38304E004}">
      <dgm:prSet/>
      <dgm:spPr/>
      <dgm:t>
        <a:bodyPr/>
        <a:lstStyle/>
        <a:p>
          <a:endParaRPr lang="fr-FR"/>
        </a:p>
      </dgm:t>
    </dgm:pt>
    <dgm:pt modelId="{7D87E38E-1A27-4041-A72E-9AFFF785B456}" type="sibTrans" cxnId="{36F89DEF-68D5-4782-89EA-4DB38304E004}">
      <dgm:prSet/>
      <dgm:spPr/>
      <dgm:t>
        <a:bodyPr/>
        <a:lstStyle/>
        <a:p>
          <a:endParaRPr lang="fr-FR"/>
        </a:p>
      </dgm:t>
    </dgm:pt>
    <dgm:pt modelId="{DF68D394-6D77-4F6B-AEA1-3D17232F5AD3}">
      <dgm:prSet phldrT="[Texte]" custT="1"/>
      <dgm:spPr/>
      <dgm:t>
        <a:bodyPr/>
        <a:lstStyle/>
        <a:p>
          <a:pPr algn="ctr"/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3BF351A1-EB12-4CE5-8600-DEC0C93F577A}" type="parTrans" cxnId="{FC393441-D078-4946-B5B0-3DD67FA36A57}">
      <dgm:prSet/>
      <dgm:spPr/>
      <dgm:t>
        <a:bodyPr/>
        <a:lstStyle/>
        <a:p>
          <a:endParaRPr lang="fr-FR"/>
        </a:p>
      </dgm:t>
    </dgm:pt>
    <dgm:pt modelId="{958C814C-AB65-4E91-B896-C6C06416A83A}" type="sibTrans" cxnId="{FC393441-D078-4946-B5B0-3DD67FA36A57}">
      <dgm:prSet/>
      <dgm:spPr/>
      <dgm:t>
        <a:bodyPr/>
        <a:lstStyle/>
        <a:p>
          <a:endParaRPr lang="fr-FR"/>
        </a:p>
      </dgm:t>
    </dgm:pt>
    <dgm:pt modelId="{5D67343D-5406-47E1-807C-1A6FB217DFDD}">
      <dgm:prSet phldrT="[Texte]" custT="1"/>
      <dgm:spPr/>
      <dgm:t>
        <a:bodyPr/>
        <a:lstStyle/>
        <a:p>
          <a:pPr algn="ctr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DDB87700-C38F-4E33-ADA9-D0D0DB09A937}" type="parTrans" cxnId="{E1003D69-F447-4069-B21C-4F2C4183C386}">
      <dgm:prSet/>
      <dgm:spPr/>
      <dgm:t>
        <a:bodyPr/>
        <a:lstStyle/>
        <a:p>
          <a:endParaRPr lang="fr-FR"/>
        </a:p>
      </dgm:t>
    </dgm:pt>
    <dgm:pt modelId="{CA4869DD-0F7C-4D6D-9CFF-C22E069A3C54}" type="sibTrans" cxnId="{E1003D69-F447-4069-B21C-4F2C4183C386}">
      <dgm:prSet/>
      <dgm:spPr/>
      <dgm:t>
        <a:bodyPr/>
        <a:lstStyle/>
        <a:p>
          <a:endParaRPr lang="fr-FR"/>
        </a:p>
      </dgm:t>
    </dgm:pt>
    <dgm:pt modelId="{85014891-7756-4E6C-A458-E05BAFD0AB5C}">
      <dgm:prSet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8269D8E3-11F1-4855-878A-AB921F3F227A}" type="sibTrans" cxnId="{D6067472-5C50-4BA2-AD83-3676515C7EFF}">
      <dgm:prSet/>
      <dgm:spPr/>
      <dgm:t>
        <a:bodyPr/>
        <a:lstStyle/>
        <a:p>
          <a:endParaRPr lang="fr-FR"/>
        </a:p>
      </dgm:t>
    </dgm:pt>
    <dgm:pt modelId="{20F07F22-5FA8-4630-B65A-70D4F1821FF8}" type="parTrans" cxnId="{D6067472-5C50-4BA2-AD83-3676515C7EFF}">
      <dgm:prSet/>
      <dgm:spPr/>
      <dgm:t>
        <a:bodyPr/>
        <a:lstStyle/>
        <a:p>
          <a:endParaRPr lang="fr-FR"/>
        </a:p>
      </dgm:t>
    </dgm:pt>
    <dgm:pt modelId="{659D2C90-BD63-4E54-9329-D01B1D8887F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05EFE8B-1F82-4C47-85F3-11683F29D5FD}" type="parTrans" cxnId="{0050598B-6612-4C40-B477-A5B9D2C9735B}">
      <dgm:prSet/>
      <dgm:spPr/>
      <dgm:t>
        <a:bodyPr/>
        <a:lstStyle/>
        <a:p>
          <a:endParaRPr lang="fr-FR"/>
        </a:p>
      </dgm:t>
    </dgm:pt>
    <dgm:pt modelId="{AFC1ED55-18B9-4303-8794-202E82A4CF09}" type="sibTrans" cxnId="{0050598B-6612-4C40-B477-A5B9D2C9735B}">
      <dgm:prSet/>
      <dgm:spPr/>
      <dgm:t>
        <a:bodyPr/>
        <a:lstStyle/>
        <a:p>
          <a:endParaRPr lang="fr-FR"/>
        </a:p>
      </dgm:t>
    </dgm:pt>
    <dgm:pt modelId="{C6E2E828-F4C6-43B0-A7D4-F68615A5AC95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C6D3415-B4E8-42A5-B6D1-BD21449FB43F}" type="parTrans" cxnId="{8E3A4157-4C5B-497D-9345-B48408C90826}">
      <dgm:prSet/>
      <dgm:spPr/>
      <dgm:t>
        <a:bodyPr/>
        <a:lstStyle/>
        <a:p>
          <a:endParaRPr lang="fr-FR"/>
        </a:p>
      </dgm:t>
    </dgm:pt>
    <dgm:pt modelId="{F87EC520-5277-4279-B505-1A01CB2A25FE}" type="sibTrans" cxnId="{8E3A4157-4C5B-497D-9345-B48408C90826}">
      <dgm:prSet/>
      <dgm:spPr/>
      <dgm:t>
        <a:bodyPr/>
        <a:lstStyle/>
        <a:p>
          <a:endParaRPr lang="fr-FR"/>
        </a:p>
      </dgm:t>
    </dgm:pt>
    <dgm:pt modelId="{10F6EE44-B734-4772-B5AD-8AABE171692B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Analyse sémantique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A536C539-FA76-4E50-82D8-14A69F4E56CF}" type="parTrans" cxnId="{ABD44CF7-0A0E-4134-B6A5-D96EAA44BF7E}">
      <dgm:prSet/>
      <dgm:spPr/>
      <dgm:t>
        <a:bodyPr/>
        <a:lstStyle/>
        <a:p>
          <a:endParaRPr lang="fr-FR"/>
        </a:p>
      </dgm:t>
    </dgm:pt>
    <dgm:pt modelId="{7A000125-E3D0-4347-9935-3F68E6AD6402}" type="sibTrans" cxnId="{ABD44CF7-0A0E-4134-B6A5-D96EAA44BF7E}">
      <dgm:prSet/>
      <dgm:spPr/>
      <dgm:t>
        <a:bodyPr/>
        <a:lstStyle/>
        <a:p>
          <a:endParaRPr lang="fr-FR"/>
        </a:p>
      </dgm:t>
    </dgm:pt>
    <dgm:pt modelId="{250DDC81-30C6-42DE-BDB1-5DCDF309578D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Questions / Réponses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337676-36A3-4B6F-A538-EBE1A66F409F}" type="parTrans" cxnId="{9F07F969-CD7F-4CF7-BF0E-968D8154E87A}">
      <dgm:prSet/>
      <dgm:spPr/>
    </dgm:pt>
    <dgm:pt modelId="{C675765B-F074-4432-9927-07E77871C01C}" type="sibTrans" cxnId="{9F07F969-CD7F-4CF7-BF0E-968D8154E87A}">
      <dgm:prSet/>
      <dgm:spPr/>
    </dgm:pt>
    <dgm:pt modelId="{E8EB499E-00D1-4FB1-842F-0086E1830402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035171F-73A7-4073-A995-D1B68A512813}" type="parTrans" cxnId="{A08DCFD2-9AB8-48D1-918D-D29F1879BF21}">
      <dgm:prSet/>
      <dgm:spPr/>
    </dgm:pt>
    <dgm:pt modelId="{2CD1B00B-931B-43FB-9F9C-D3F897232000}" type="sibTrans" cxnId="{A08DCFD2-9AB8-48D1-918D-D29F1879BF21}">
      <dgm:prSet/>
      <dgm:spPr/>
    </dgm:pt>
    <dgm:pt modelId="{C874069A-6BB3-4018-B72C-47F37400C865}" type="pres">
      <dgm:prSet presAssocID="{B85875FE-4B19-4BF4-B83F-C5897E2A794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4F5B64-CE64-4B30-BE9C-76A21DFB62B5}" type="pres">
      <dgm:prSet presAssocID="{515D84E1-4E68-4AA5-A897-9655B7BD8E0B}" presName="roof" presStyleLbl="dkBgShp" presStyleIdx="0" presStyleCnt="2"/>
      <dgm:spPr/>
      <dgm:t>
        <a:bodyPr/>
        <a:lstStyle/>
        <a:p>
          <a:endParaRPr lang="fr-FR"/>
        </a:p>
      </dgm:t>
    </dgm:pt>
    <dgm:pt modelId="{8763CCEE-4A1A-4172-8C4E-F22B5B190A68}" type="pres">
      <dgm:prSet presAssocID="{515D84E1-4E68-4AA5-A897-9655B7BD8E0B}" presName="pillars" presStyleCnt="0"/>
      <dgm:spPr/>
      <dgm:t>
        <a:bodyPr/>
        <a:lstStyle/>
        <a:p>
          <a:endParaRPr lang="fr-FR"/>
        </a:p>
      </dgm:t>
    </dgm:pt>
    <dgm:pt modelId="{37ECAD2B-94C0-4B39-B975-CEE0E3D06B7C}" type="pres">
      <dgm:prSet presAssocID="{515D84E1-4E68-4AA5-A897-9655B7BD8E0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61A785-689E-4FB4-84C7-D72FFCFAF2EE}" type="pres">
      <dgm:prSet presAssocID="{DD0C413A-6072-4120-BEB0-1F9B94BF2C5D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B6F40F-C383-4663-BBDB-30ECD549C2A9}" type="pres">
      <dgm:prSet presAssocID="{8074303C-C72C-4F0C-8255-5D14193415AB}" presName="pillarX" presStyleLbl="node1" presStyleIdx="2" presStyleCnt="4" custScaleX="1150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3BDFB1-5AF2-48D4-B58A-DB63768EB872}" type="pres">
      <dgm:prSet presAssocID="{03442614-6379-4D7A-85E4-02307CCA20AF}" presName="pillarX" presStyleLbl="node1" presStyleIdx="3" presStyleCnt="4" custScaleX="8922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879EC9-8BB1-4F0B-9537-730E957194BC}" type="pres">
      <dgm:prSet presAssocID="{515D84E1-4E68-4AA5-A897-9655B7BD8E0B}" presName="base" presStyleLbl="dkBgShp" presStyleIdx="1" presStyleCnt="2"/>
      <dgm:spPr/>
      <dgm:t>
        <a:bodyPr/>
        <a:lstStyle/>
        <a:p>
          <a:endParaRPr lang="fr-FR"/>
        </a:p>
      </dgm:t>
    </dgm:pt>
  </dgm:ptLst>
  <dgm:cxnLst>
    <dgm:cxn modelId="{55EBF565-D31D-4C2D-83ED-618974EA8F56}" type="presOf" srcId="{1493EC73-AB00-4ABD-8CB2-59E36D55DD2C}" destId="{37ECAD2B-94C0-4B39-B975-CEE0E3D06B7C}" srcOrd="0" destOrd="1" presId="urn:microsoft.com/office/officeart/2005/8/layout/hList3"/>
    <dgm:cxn modelId="{59D469DC-69DD-4E08-8DC2-94B45BA7D5E7}" type="presOf" srcId="{5D67343D-5406-47E1-807C-1A6FB217DFDD}" destId="{31B6F40F-C383-4663-BBDB-30ECD549C2A9}" srcOrd="0" destOrd="1" presId="urn:microsoft.com/office/officeart/2005/8/layout/hList3"/>
    <dgm:cxn modelId="{9F07F969-CD7F-4CF7-BF0E-968D8154E87A}" srcId="{03442614-6379-4D7A-85E4-02307CCA20AF}" destId="{250DDC81-30C6-42DE-BDB1-5DCDF309578D}" srcOrd="5" destOrd="0" parTransId="{42337676-36A3-4B6F-A538-EBE1A66F409F}" sibTransId="{C675765B-F074-4432-9927-07E77871C01C}"/>
    <dgm:cxn modelId="{AC19D9A6-F64B-4310-9B77-E3D6D2A38275}" type="presOf" srcId="{A2E6FE7A-87C8-4A6C-BAD9-38DDAA1E5C2B}" destId="{6A3BDFB1-5AF2-48D4-B58A-DB63768EB872}" srcOrd="0" destOrd="1" presId="urn:microsoft.com/office/officeart/2005/8/layout/hList3"/>
    <dgm:cxn modelId="{0EBB6852-1558-41C9-BEFD-5399622309F9}" type="presOf" srcId="{3FD6566B-033A-42E7-9CFB-79A0C38CE0B2}" destId="{31B6F40F-C383-4663-BBDB-30ECD549C2A9}" srcOrd="0" destOrd="3" presId="urn:microsoft.com/office/officeart/2005/8/layout/hList3"/>
    <dgm:cxn modelId="{4DA73056-8D58-4C44-B191-651B39994A21}" srcId="{515D84E1-4E68-4AA5-A897-9655B7BD8E0B}" destId="{DD0C413A-6072-4120-BEB0-1F9B94BF2C5D}" srcOrd="1" destOrd="0" parTransId="{371AB29F-4A9E-4E16-B03A-5F97B9611722}" sibTransId="{77C62EA8-5C10-4FFB-B6C0-943524650E95}"/>
    <dgm:cxn modelId="{E1003D69-F447-4069-B21C-4F2C4183C386}" srcId="{8074303C-C72C-4F0C-8255-5D14193415AB}" destId="{5D67343D-5406-47E1-807C-1A6FB217DFDD}" srcOrd="0" destOrd="0" parTransId="{DDB87700-C38F-4E33-ADA9-D0D0DB09A937}" sibTransId="{CA4869DD-0F7C-4D6D-9CFF-C22E069A3C54}"/>
    <dgm:cxn modelId="{FC393441-D078-4946-B5B0-3DD67FA36A57}" srcId="{DD0C413A-6072-4120-BEB0-1F9B94BF2C5D}" destId="{DF68D394-6D77-4F6B-AEA1-3D17232F5AD3}" srcOrd="0" destOrd="0" parTransId="{3BF351A1-EB12-4CE5-8600-DEC0C93F577A}" sibTransId="{958C814C-AB65-4E91-B896-C6C06416A83A}"/>
    <dgm:cxn modelId="{4D2D7BCB-1906-4AC7-8C8D-96916BAB35D2}" type="presOf" srcId="{BD4F6BE9-A8EF-48E1-A24F-28517379BC64}" destId="{6A3BDFB1-5AF2-48D4-B58A-DB63768EB872}" srcOrd="0" destOrd="2" presId="urn:microsoft.com/office/officeart/2005/8/layout/hList3"/>
    <dgm:cxn modelId="{266ABADF-4C1E-46B2-9DF8-C3B1256C14B9}" type="presOf" srcId="{4CB1EC1A-2B01-43E1-B003-403459D685F5}" destId="{6A3BDFB1-5AF2-48D4-B58A-DB63768EB872}" srcOrd="0" destOrd="4" presId="urn:microsoft.com/office/officeart/2005/8/layout/hList3"/>
    <dgm:cxn modelId="{6DC4C5C6-5BBE-4BB8-8AD2-30BF79E4F0D7}" srcId="{8074303C-C72C-4F0C-8255-5D14193415AB}" destId="{3FD6566B-033A-42E7-9CFB-79A0C38CE0B2}" srcOrd="2" destOrd="0" parTransId="{9F6E1CED-08A9-4AA7-BB16-4CD702CA1BBE}" sibTransId="{EB307A27-FC1C-44C0-ABC9-EF1274BCA801}"/>
    <dgm:cxn modelId="{202029DD-B883-43F2-ADC7-8C9030585F8B}" type="presOf" srcId="{250DDC81-30C6-42DE-BDB1-5DCDF309578D}" destId="{6A3BDFB1-5AF2-48D4-B58A-DB63768EB872}" srcOrd="0" destOrd="6" presId="urn:microsoft.com/office/officeart/2005/8/layout/hList3"/>
    <dgm:cxn modelId="{05F2EE54-F25E-4000-8177-BDDA4C8AB7BC}" srcId="{DD0C413A-6072-4120-BEB0-1F9B94BF2C5D}" destId="{876FA8C1-9236-489E-8EA8-8D196D90EDC2}" srcOrd="1" destOrd="0" parTransId="{53474CA7-2AEB-4D6B-ACCE-F8C03C630669}" sibTransId="{743893C0-64AE-45A9-9ED3-548F34AEE7A4}"/>
    <dgm:cxn modelId="{95CBF3CF-D3C7-4434-8042-203D559285D3}" type="presOf" srcId="{D0B8056A-0D3F-4A6C-BC22-2059ABDE2C77}" destId="{37ECAD2B-94C0-4B39-B975-CEE0E3D06B7C}" srcOrd="0" destOrd="0" presId="urn:microsoft.com/office/officeart/2005/8/layout/hList3"/>
    <dgm:cxn modelId="{5CA2C3BF-7280-4E22-A62D-5E6B11980866}" type="presOf" srcId="{876FA8C1-9236-489E-8EA8-8D196D90EDC2}" destId="{4E61A785-689E-4FB4-84C7-D72FFCFAF2EE}" srcOrd="0" destOrd="2" presId="urn:microsoft.com/office/officeart/2005/8/layout/hList3"/>
    <dgm:cxn modelId="{230FB79A-89D0-443A-B137-7FA2BC38C044}" srcId="{03442614-6379-4D7A-85E4-02307CCA20AF}" destId="{BD4F6BE9-A8EF-48E1-A24F-28517379BC64}" srcOrd="1" destOrd="0" parTransId="{EF33CE4F-4334-417F-9833-9DB6D312D68B}" sibTransId="{F0295177-8FF4-475B-843F-DFEA23F248ED}"/>
    <dgm:cxn modelId="{FBF0E1EB-20C5-4B75-9143-C71FAFB1D7D1}" type="presOf" srcId="{10F6EE44-B734-4772-B5AD-8AABE171692B}" destId="{31B6F40F-C383-4663-BBDB-30ECD549C2A9}" srcOrd="0" destOrd="4" presId="urn:microsoft.com/office/officeart/2005/8/layout/hList3"/>
    <dgm:cxn modelId="{58B7D7EC-4EBD-4D1C-919C-1E9D8D1D214E}" type="presOf" srcId="{85014891-7756-4E6C-A458-E05BAFD0AB5C}" destId="{37ECAD2B-94C0-4B39-B975-CEE0E3D06B7C}" srcOrd="0" destOrd="4" presId="urn:microsoft.com/office/officeart/2005/8/layout/hList3"/>
    <dgm:cxn modelId="{A08DCFD2-9AB8-48D1-918D-D29F1879BF21}" srcId="{03442614-6379-4D7A-85E4-02307CCA20AF}" destId="{E8EB499E-00D1-4FB1-842F-0086E1830402}" srcOrd="4" destOrd="0" parTransId="{0035171F-73A7-4073-A995-D1B68A512813}" sibTransId="{2CD1B00B-931B-43FB-9F9C-D3F897232000}"/>
    <dgm:cxn modelId="{22F46649-E00B-4EF6-AFFB-55C48F68D27A}" type="presOf" srcId="{EF696C50-067B-443F-94D5-85CC123A5DAC}" destId="{4E61A785-689E-4FB4-84C7-D72FFCFAF2EE}" srcOrd="0" destOrd="4" presId="urn:microsoft.com/office/officeart/2005/8/layout/hList3"/>
    <dgm:cxn modelId="{9EABD09D-45BC-46B8-B7A0-40C818E6B859}" type="presOf" srcId="{41E8AD08-861A-4DB9-84D0-5FC7E82C0280}" destId="{6A3BDFB1-5AF2-48D4-B58A-DB63768EB872}" srcOrd="0" destOrd="3" presId="urn:microsoft.com/office/officeart/2005/8/layout/hList3"/>
    <dgm:cxn modelId="{243A858C-F2D1-41AF-8FF5-5C63455BC398}" srcId="{03442614-6379-4D7A-85E4-02307CCA20AF}" destId="{A2E6FE7A-87C8-4A6C-BAD9-38DDAA1E5C2B}" srcOrd="0" destOrd="0" parTransId="{870283D9-92CA-4656-81D8-2C9A34BFC41C}" sibTransId="{CEAD23B1-47DA-47EE-81E1-1A8976F1BF39}"/>
    <dgm:cxn modelId="{0D9A7C5E-E601-4CCE-83D7-E8A9138336C0}" type="presOf" srcId="{B85875FE-4B19-4BF4-B83F-C5897E2A794C}" destId="{C874069A-6BB3-4018-B72C-47F37400C865}" srcOrd="0" destOrd="0" presId="urn:microsoft.com/office/officeart/2005/8/layout/hList3"/>
    <dgm:cxn modelId="{0BBE80BD-3116-4E33-B66F-D9394AC58C30}" type="presOf" srcId="{E8EB499E-00D1-4FB1-842F-0086E1830402}" destId="{6A3BDFB1-5AF2-48D4-B58A-DB63768EB872}" srcOrd="0" destOrd="5" presId="urn:microsoft.com/office/officeart/2005/8/layout/hList3"/>
    <dgm:cxn modelId="{BA05327B-7573-408D-8A18-2331EE8A8C0E}" srcId="{515D84E1-4E68-4AA5-A897-9655B7BD8E0B}" destId="{03442614-6379-4D7A-85E4-02307CCA20AF}" srcOrd="3" destOrd="0" parTransId="{A368C3D0-490A-4EC8-8AA5-F4E879E01017}" sibTransId="{B6FC52AF-D048-4383-ACC4-EAE0664C2EF7}"/>
    <dgm:cxn modelId="{36F89DEF-68D5-4782-89EA-4DB38304E004}" srcId="{D0B8056A-0D3F-4A6C-BC22-2059ABDE2C77}" destId="{1493EC73-AB00-4ABD-8CB2-59E36D55DD2C}" srcOrd="0" destOrd="0" parTransId="{16B504E4-E117-4AE7-8BEF-60F26F802C78}" sibTransId="{7D87E38E-1A27-4041-A72E-9AFFF785B456}"/>
    <dgm:cxn modelId="{41209C64-68F9-42CF-9A8C-E5FEF5CB9D3B}" srcId="{03442614-6379-4D7A-85E4-02307CCA20AF}" destId="{41E8AD08-861A-4DB9-84D0-5FC7E82C0280}" srcOrd="2" destOrd="0" parTransId="{E245CB44-166A-4717-A6A3-F1D4F0B598FF}" sibTransId="{1F3C6266-5403-45E6-9F7B-9BB3EBE48772}"/>
    <dgm:cxn modelId="{3AA45597-12BD-4FC0-B440-F250F299A174}" srcId="{B85875FE-4B19-4BF4-B83F-C5897E2A794C}" destId="{515D84E1-4E68-4AA5-A897-9655B7BD8E0B}" srcOrd="0" destOrd="0" parTransId="{ED755247-7281-4267-96A0-CF566D0EF811}" sibTransId="{7C3CB2E8-D94C-41C2-B386-8FEC46263352}"/>
    <dgm:cxn modelId="{D23D5980-7935-405F-9F2C-76F1AD10D516}" type="presOf" srcId="{513860CD-A931-431A-8E3C-2796FC255204}" destId="{37ECAD2B-94C0-4B39-B975-CEE0E3D06B7C}" srcOrd="0" destOrd="5" presId="urn:microsoft.com/office/officeart/2005/8/layout/hList3"/>
    <dgm:cxn modelId="{DAF6E6D9-F14E-452C-957F-FCC6C81CEA3B}" type="presOf" srcId="{8074303C-C72C-4F0C-8255-5D14193415AB}" destId="{31B6F40F-C383-4663-BBDB-30ECD549C2A9}" srcOrd="0" destOrd="0" presId="urn:microsoft.com/office/officeart/2005/8/layout/hList3"/>
    <dgm:cxn modelId="{8E3A4157-4C5B-497D-9345-B48408C90826}" srcId="{D0B8056A-0D3F-4A6C-BC22-2059ABDE2C77}" destId="{C6E2E828-F4C6-43B0-A7D4-F68615A5AC95}" srcOrd="2" destOrd="0" parTransId="{4C6D3415-B4E8-42A5-B6D1-BD21449FB43F}" sibTransId="{F87EC520-5277-4279-B505-1A01CB2A25FE}"/>
    <dgm:cxn modelId="{BA076AF4-372C-4344-A6F1-7EB1F21D91EB}" srcId="{D0B8056A-0D3F-4A6C-BC22-2059ABDE2C77}" destId="{2BF6C3B7-D3BC-477A-916E-0ADF738D0AC2}" srcOrd="1" destOrd="0" parTransId="{0C96F1F7-FAD8-4425-B5D1-6776D2B7C10F}" sibTransId="{24A3BD9B-0670-4537-A398-BC1EDA798631}"/>
    <dgm:cxn modelId="{E086AA08-E9F4-4580-8AEE-4880322CB0C9}" type="presOf" srcId="{DF68D394-6D77-4F6B-AEA1-3D17232F5AD3}" destId="{4E61A785-689E-4FB4-84C7-D72FFCFAF2EE}" srcOrd="0" destOrd="1" presId="urn:microsoft.com/office/officeart/2005/8/layout/hList3"/>
    <dgm:cxn modelId="{124AEFFC-9C2F-41B9-A8B8-F15C0D38A184}" type="presOf" srcId="{DD0C413A-6072-4120-BEB0-1F9B94BF2C5D}" destId="{4E61A785-689E-4FB4-84C7-D72FFCFAF2EE}" srcOrd="0" destOrd="0" presId="urn:microsoft.com/office/officeart/2005/8/layout/hList3"/>
    <dgm:cxn modelId="{3F82652B-4306-4601-BB09-2884C684256B}" srcId="{515D84E1-4E68-4AA5-A897-9655B7BD8E0B}" destId="{D0B8056A-0D3F-4A6C-BC22-2059ABDE2C77}" srcOrd="0" destOrd="0" parTransId="{2133EE3F-5332-4E8C-80CC-4DC7427113BF}" sibTransId="{EB95D190-59AE-458A-A03F-3E7D95952653}"/>
    <dgm:cxn modelId="{4FD15388-407E-4192-A153-C19CB733D0CC}" srcId="{D0B8056A-0D3F-4A6C-BC22-2059ABDE2C77}" destId="{513860CD-A931-431A-8E3C-2796FC255204}" srcOrd="4" destOrd="0" parTransId="{B0A84878-4502-4D9C-AAEF-F5AF473E00DC}" sibTransId="{1C3BA36A-6378-4459-A765-A1B10044A820}"/>
    <dgm:cxn modelId="{8F87BA72-89E3-4FF8-B5B8-45155EC3F8D8}" type="presOf" srcId="{C6E2E828-F4C6-43B0-A7D4-F68615A5AC95}" destId="{37ECAD2B-94C0-4B39-B975-CEE0E3D06B7C}" srcOrd="0" destOrd="3" presId="urn:microsoft.com/office/officeart/2005/8/layout/hList3"/>
    <dgm:cxn modelId="{0050598B-6612-4C40-B477-A5B9D2C9735B}" srcId="{DD0C413A-6072-4120-BEB0-1F9B94BF2C5D}" destId="{659D2C90-BD63-4E54-9329-D01B1D8887FC}" srcOrd="2" destOrd="0" parTransId="{005EFE8B-1F82-4C47-85F3-11683F29D5FD}" sibTransId="{AFC1ED55-18B9-4303-8794-202E82A4CF09}"/>
    <dgm:cxn modelId="{CEC97E24-E213-4DAD-B8F4-946FD484AF68}" srcId="{515D84E1-4E68-4AA5-A897-9655B7BD8E0B}" destId="{8074303C-C72C-4F0C-8255-5D14193415AB}" srcOrd="2" destOrd="0" parTransId="{3AC7D449-7F85-450E-B381-BE98F011BD18}" sibTransId="{185466C6-9D21-41AE-8E18-78DDA3368DC8}"/>
    <dgm:cxn modelId="{1082F308-EEDF-49E1-AFA7-0DA3EE5002F3}" srcId="{8074303C-C72C-4F0C-8255-5D14193415AB}" destId="{FB05DBE1-865C-4181-A8AC-80CC867B73C7}" srcOrd="4" destOrd="0" parTransId="{81FC32F1-9D3D-47C3-A80D-86C2194F9114}" sibTransId="{661FCF04-C1BB-4403-9764-76A3D2D4A173}"/>
    <dgm:cxn modelId="{5DA91CB2-8084-475B-A84F-1CF856A5700A}" type="presOf" srcId="{2BF6C3B7-D3BC-477A-916E-0ADF738D0AC2}" destId="{37ECAD2B-94C0-4B39-B975-CEE0E3D06B7C}" srcOrd="0" destOrd="2" presId="urn:microsoft.com/office/officeart/2005/8/layout/hList3"/>
    <dgm:cxn modelId="{6DD3FF7E-66AA-4755-A68A-7D616531BF22}" type="presOf" srcId="{FB05DBE1-865C-4181-A8AC-80CC867B73C7}" destId="{31B6F40F-C383-4663-BBDB-30ECD549C2A9}" srcOrd="0" destOrd="5" presId="urn:microsoft.com/office/officeart/2005/8/layout/hList3"/>
    <dgm:cxn modelId="{5D732997-E702-4120-8EE9-09CBDCF2E107}" srcId="{8074303C-C72C-4F0C-8255-5D14193415AB}" destId="{B8E23AB0-4E59-4AA3-BB2F-11CF2C785F61}" srcOrd="1" destOrd="0" parTransId="{F0BAB47F-3A8F-4E5B-9D41-5676216527D2}" sibTransId="{AA24D932-F464-4334-AA0C-EE90ABE23676}"/>
    <dgm:cxn modelId="{9C35562E-2612-4595-83C9-F1C26908373E}" type="presOf" srcId="{03442614-6379-4D7A-85E4-02307CCA20AF}" destId="{6A3BDFB1-5AF2-48D4-B58A-DB63768EB872}" srcOrd="0" destOrd="0" presId="urn:microsoft.com/office/officeart/2005/8/layout/hList3"/>
    <dgm:cxn modelId="{D6067472-5C50-4BA2-AD83-3676515C7EFF}" srcId="{D0B8056A-0D3F-4A6C-BC22-2059ABDE2C77}" destId="{85014891-7756-4E6C-A458-E05BAFD0AB5C}" srcOrd="3" destOrd="0" parTransId="{20F07F22-5FA8-4630-B65A-70D4F1821FF8}" sibTransId="{8269D8E3-11F1-4855-878A-AB921F3F227A}"/>
    <dgm:cxn modelId="{EFB62985-6B8D-4F3C-A68E-F23B653C054C}" type="presOf" srcId="{B8E23AB0-4E59-4AA3-BB2F-11CF2C785F61}" destId="{31B6F40F-C383-4663-BBDB-30ECD549C2A9}" srcOrd="0" destOrd="2" presId="urn:microsoft.com/office/officeart/2005/8/layout/hList3"/>
    <dgm:cxn modelId="{ABD44CF7-0A0E-4134-B6A5-D96EAA44BF7E}" srcId="{8074303C-C72C-4F0C-8255-5D14193415AB}" destId="{10F6EE44-B734-4772-B5AD-8AABE171692B}" srcOrd="3" destOrd="0" parTransId="{A536C539-FA76-4E50-82D8-14A69F4E56CF}" sibTransId="{7A000125-E3D0-4347-9935-3F68E6AD6402}"/>
    <dgm:cxn modelId="{2DB302C0-17EB-434E-96AE-CB90A2D30CEC}" type="presOf" srcId="{515D84E1-4E68-4AA5-A897-9655B7BD8E0B}" destId="{944F5B64-CE64-4B30-BE9C-76A21DFB62B5}" srcOrd="0" destOrd="0" presId="urn:microsoft.com/office/officeart/2005/8/layout/hList3"/>
    <dgm:cxn modelId="{7154AB4E-590C-4EF6-BE79-19D9BF9473A6}" srcId="{03442614-6379-4D7A-85E4-02307CCA20AF}" destId="{4CB1EC1A-2B01-43E1-B003-403459D685F5}" srcOrd="3" destOrd="0" parTransId="{4A2CCFC8-72C2-435D-80E6-FBB8BCC6F78C}" sibTransId="{3DF0D03E-421D-4C08-B5AF-AFF6F07CCBB2}"/>
    <dgm:cxn modelId="{A3239240-10F0-4A54-92B9-5879B541C3EF}" srcId="{DD0C413A-6072-4120-BEB0-1F9B94BF2C5D}" destId="{EF696C50-067B-443F-94D5-85CC123A5DAC}" srcOrd="3" destOrd="0" parTransId="{4F06547F-AAE1-4DBA-98B5-9FEE1D3ACB0D}" sibTransId="{187783AF-AAB3-445A-9C13-C5ABB4417EB9}"/>
    <dgm:cxn modelId="{DB43647D-B7ED-46BB-934D-01D92289CB99}" type="presOf" srcId="{659D2C90-BD63-4E54-9329-D01B1D8887FC}" destId="{4E61A785-689E-4FB4-84C7-D72FFCFAF2EE}" srcOrd="0" destOrd="3" presId="urn:microsoft.com/office/officeart/2005/8/layout/hList3"/>
    <dgm:cxn modelId="{4853E05E-CA21-4B7D-870A-529529A0C487}" type="presParOf" srcId="{C874069A-6BB3-4018-B72C-47F37400C865}" destId="{944F5B64-CE64-4B30-BE9C-76A21DFB62B5}" srcOrd="0" destOrd="0" presId="urn:microsoft.com/office/officeart/2005/8/layout/hList3"/>
    <dgm:cxn modelId="{3FF222EB-E6A1-4626-A635-33A05E7561AD}" type="presParOf" srcId="{C874069A-6BB3-4018-B72C-47F37400C865}" destId="{8763CCEE-4A1A-4172-8C4E-F22B5B190A68}" srcOrd="1" destOrd="0" presId="urn:microsoft.com/office/officeart/2005/8/layout/hList3"/>
    <dgm:cxn modelId="{A558C47D-FCBD-491E-8BC6-5A0D1E5A563B}" type="presParOf" srcId="{8763CCEE-4A1A-4172-8C4E-F22B5B190A68}" destId="{37ECAD2B-94C0-4B39-B975-CEE0E3D06B7C}" srcOrd="0" destOrd="0" presId="urn:microsoft.com/office/officeart/2005/8/layout/hList3"/>
    <dgm:cxn modelId="{C67A3573-C007-40F5-B29B-68D93A9D4992}" type="presParOf" srcId="{8763CCEE-4A1A-4172-8C4E-F22B5B190A68}" destId="{4E61A785-689E-4FB4-84C7-D72FFCFAF2EE}" srcOrd="1" destOrd="0" presId="urn:microsoft.com/office/officeart/2005/8/layout/hList3"/>
    <dgm:cxn modelId="{0D4C1890-CA5F-48CF-9C3F-8151DD7B3ECA}" type="presParOf" srcId="{8763CCEE-4A1A-4172-8C4E-F22B5B190A68}" destId="{31B6F40F-C383-4663-BBDB-30ECD549C2A9}" srcOrd="2" destOrd="0" presId="urn:microsoft.com/office/officeart/2005/8/layout/hList3"/>
    <dgm:cxn modelId="{475734E4-8A42-4856-A7BB-7FE38C09E2EE}" type="presParOf" srcId="{8763CCEE-4A1A-4172-8C4E-F22B5B190A68}" destId="{6A3BDFB1-5AF2-48D4-B58A-DB63768EB872}" srcOrd="3" destOrd="0" presId="urn:microsoft.com/office/officeart/2005/8/layout/hList3"/>
    <dgm:cxn modelId="{F420186B-4C82-466F-8F9A-59237A4A49FF}" type="presParOf" srcId="{C874069A-6BB3-4018-B72C-47F37400C865}" destId="{E7879EC9-8BB1-4F0B-9537-730E957194B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Le sujet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FDCCF3D5-EE8C-4EEA-9696-536AAFC2F2EC}">
      <dgm:prSet phldrT="[Texte]" custT="1"/>
      <dgm:spPr/>
      <dgm:t>
        <a:bodyPr/>
        <a:lstStyle/>
        <a:p>
          <a:r>
            <a:rPr lang="fr-FR" sz="2000" dirty="0" smtClean="0"/>
            <a:t>Le Traitement Automatique des Langues (TAL) =&gt; traiter des données linguistiques.</a:t>
          </a:r>
          <a:endParaRPr lang="fr-FR" sz="2000" dirty="0"/>
        </a:p>
      </dgm:t>
    </dgm:pt>
    <dgm:pt modelId="{E50775DA-A151-4C75-AD42-3E663AA82BC4}" type="parTrans" cxnId="{E100C1F8-4C5E-40B3-96D1-0C060A5443DC}">
      <dgm:prSet/>
      <dgm:spPr/>
      <dgm:t>
        <a:bodyPr/>
        <a:lstStyle/>
        <a:p>
          <a:endParaRPr lang="fr-FR"/>
        </a:p>
      </dgm:t>
    </dgm:pt>
    <dgm:pt modelId="{95FE6F74-9E26-4FF4-BDB1-A3275FB9B16B}" type="sibTrans" cxnId="{E100C1F8-4C5E-40B3-96D1-0C060A5443DC}">
      <dgm:prSet/>
      <dgm:spPr/>
      <dgm:t>
        <a:bodyPr/>
        <a:lstStyle/>
        <a:p>
          <a:endParaRPr lang="fr-FR"/>
        </a:p>
      </dgm:t>
    </dgm:pt>
    <dgm:pt modelId="{5AF332BC-FE41-483F-AB67-5271915CFE01}">
      <dgm:prSet phldrT="[Texte]" custT="1"/>
      <dgm:spPr/>
      <dgm:t>
        <a:bodyPr/>
        <a:lstStyle/>
        <a:p>
          <a:r>
            <a:rPr lang="fr-FR" sz="2000" dirty="0" smtClean="0"/>
            <a:t>Ce projet s'insère dans le domaine de la formalisation et du traitement des langues naturelles.</a:t>
          </a:r>
          <a:endParaRPr lang="fr-FR" sz="2000" dirty="0"/>
        </a:p>
      </dgm:t>
    </dgm:pt>
    <dgm:pt modelId="{1914086D-DD7C-48F2-8769-0511413F5477}" type="parTrans" cxnId="{25375640-2546-4F8D-9C2A-C8A4BFBB9B26}">
      <dgm:prSet/>
      <dgm:spPr/>
      <dgm:t>
        <a:bodyPr/>
        <a:lstStyle/>
        <a:p>
          <a:endParaRPr lang="fr-FR"/>
        </a:p>
      </dgm:t>
    </dgm:pt>
    <dgm:pt modelId="{D8F3A69B-271D-43CE-8179-606AF286D9A3}" type="sibTrans" cxnId="{25375640-2546-4F8D-9C2A-C8A4BFBB9B26}">
      <dgm:prSet/>
      <dgm:spPr/>
      <dgm:t>
        <a:bodyPr/>
        <a:lstStyle/>
        <a:p>
          <a:endParaRPr lang="fr-FR"/>
        </a:p>
      </dgm:t>
    </dgm:pt>
    <dgm:pt modelId="{D7B2D0BD-29D1-4B61-BE16-834EDBA6D253}">
      <dgm:prSet phldrT="[Texte]" custT="1"/>
      <dgm:spPr/>
      <dgm:t>
        <a:bodyPr/>
        <a:lstStyle/>
        <a:p>
          <a:r>
            <a:rPr lang="fr-FR" sz="2000" dirty="0" smtClean="0"/>
            <a:t>Développer une interface Web qui permettra d'attribuer à chaque mot d'un texte une étiquette sémantique pour en analyser la sémantique.</a:t>
          </a:r>
          <a:endParaRPr lang="fr-FR" sz="2000" dirty="0"/>
        </a:p>
      </dgm:t>
    </dgm:pt>
    <dgm:pt modelId="{6411546B-F447-4C5B-B0CA-048D2F89B8DC}" type="parTrans" cxnId="{362ED861-0A0E-4671-9AFB-FD7919FFF1F8}">
      <dgm:prSet/>
      <dgm:spPr/>
      <dgm:t>
        <a:bodyPr/>
        <a:lstStyle/>
        <a:p>
          <a:endParaRPr lang="fr-FR"/>
        </a:p>
      </dgm:t>
    </dgm:pt>
    <dgm:pt modelId="{14EE888B-B67A-49F3-9763-2D1FB188F52C}" type="sibTrans" cxnId="{362ED861-0A0E-4671-9AFB-FD7919FFF1F8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5D4F175-8D89-4E23-9224-69B48F3D8B44}">
      <dgm:prSet phldrT="[Texte]" custT="1"/>
      <dgm:spPr/>
      <dgm:t>
        <a:bodyPr/>
        <a:lstStyle/>
        <a:p>
          <a:endParaRPr lang="fr-FR" sz="2000" dirty="0"/>
        </a:p>
      </dgm:t>
    </dgm:pt>
    <dgm:pt modelId="{ABED1137-DFC7-4339-9518-143FD2365F23}" type="parTrans" cxnId="{230CD439-154C-4439-9EB9-10A78F080563}">
      <dgm:prSet/>
      <dgm:spPr/>
      <dgm:t>
        <a:bodyPr/>
        <a:lstStyle/>
        <a:p>
          <a:endParaRPr lang="fr-FR"/>
        </a:p>
      </dgm:t>
    </dgm:pt>
    <dgm:pt modelId="{D2A473F2-20CB-47FC-AE02-EB7CFE9AA924}" type="sibTrans" cxnId="{230CD439-154C-4439-9EB9-10A78F080563}">
      <dgm:prSet/>
      <dgm:spPr/>
      <dgm:t>
        <a:bodyPr/>
        <a:lstStyle/>
        <a:p>
          <a:endParaRPr lang="fr-FR"/>
        </a:p>
      </dgm:t>
    </dgm:pt>
    <dgm:pt modelId="{02213F94-2BB6-4E89-890D-94F42DF7AF01}">
      <dgm:prSet phldrT="[Texte]" custT="1"/>
      <dgm:spPr/>
      <dgm:t>
        <a:bodyPr/>
        <a:lstStyle/>
        <a:p>
          <a:endParaRPr lang="fr-FR" sz="2000" dirty="0"/>
        </a:p>
      </dgm:t>
    </dgm:pt>
    <dgm:pt modelId="{ED552F4B-E137-4711-929A-090B1C703C05}" type="parTrans" cxnId="{0493E407-B265-47D4-8985-4087BF6E6336}">
      <dgm:prSet/>
      <dgm:spPr/>
      <dgm:t>
        <a:bodyPr/>
        <a:lstStyle/>
        <a:p>
          <a:endParaRPr lang="fr-FR"/>
        </a:p>
      </dgm:t>
    </dgm:pt>
    <dgm:pt modelId="{71BF3DF0-A6C8-4ABF-A377-01594DCC0172}" type="sibTrans" cxnId="{0493E407-B265-47D4-8985-4087BF6E6336}">
      <dgm:prSet/>
      <dgm:spPr/>
      <dgm:t>
        <a:bodyPr/>
        <a:lstStyle/>
        <a:p>
          <a:endParaRPr lang="fr-FR"/>
        </a:p>
      </dgm:t>
    </dgm:pt>
    <dgm:pt modelId="{6E6FFCBC-2DE3-4468-A35C-E7E007E7E189}" type="pres">
      <dgm:prSet presAssocID="{35A8747A-F7AF-4D43-AB41-0909624213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0188CD-C31B-497A-AD43-A3663354A65A}" type="pres">
      <dgm:prSet presAssocID="{72BAF60F-68F9-4B8F-BDDD-F359D872F248}" presName="parentLin" presStyleCnt="0"/>
      <dgm:spPr/>
    </dgm:pt>
    <dgm:pt modelId="{7EE0C0AE-65B1-493E-96E5-C035B1B488D3}" type="pres">
      <dgm:prSet presAssocID="{72BAF60F-68F9-4B8F-BDDD-F359D872F248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DB6FEB13-66D7-4776-BBD7-DCD649DD1704}" type="pres">
      <dgm:prSet presAssocID="{72BAF60F-68F9-4B8F-BDDD-F359D872F248}" presName="parentText" presStyleLbl="node1" presStyleIdx="0" presStyleCnt="1" custScaleX="64222" custScaleY="4093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491021-5092-41BC-A39F-99A5F6DC9A55}" type="pres">
      <dgm:prSet presAssocID="{72BAF60F-68F9-4B8F-BDDD-F359D872F248}" presName="negativeSpace" presStyleCnt="0"/>
      <dgm:spPr/>
    </dgm:pt>
    <dgm:pt modelId="{5E3F82BA-50E1-4569-BCE6-728E8FF1F927}" type="pres">
      <dgm:prSet presAssocID="{72BAF60F-68F9-4B8F-BDDD-F359D872F248}" presName="childText" presStyleLbl="conFgAcc1" presStyleIdx="0" presStyleCnt="1" custLinFactNeighborX="-10528" custLinFactNeighborY="-236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230CD439-154C-4439-9EB9-10A78F080563}" srcId="{72BAF60F-68F9-4B8F-BDDD-F359D872F248}" destId="{25D4F175-8D89-4E23-9224-69B48F3D8B44}" srcOrd="1" destOrd="0" parTransId="{ABED1137-DFC7-4339-9518-143FD2365F23}" sibTransId="{D2A473F2-20CB-47FC-AE02-EB7CFE9AA924}"/>
    <dgm:cxn modelId="{07358547-885A-4ACE-A7A8-542E127FE588}" type="presOf" srcId="{25D4F175-8D89-4E23-9224-69B48F3D8B44}" destId="{5E3F82BA-50E1-4569-BCE6-728E8FF1F927}" srcOrd="0" destOrd="1" presId="urn:microsoft.com/office/officeart/2005/8/layout/list1"/>
    <dgm:cxn modelId="{D0A64CD5-3960-44E9-BA8E-C11EBB67C00F}" type="presOf" srcId="{72BAF60F-68F9-4B8F-BDDD-F359D872F248}" destId="{DB6FEB13-66D7-4776-BBD7-DCD649DD1704}" srcOrd="1" destOrd="0" presId="urn:microsoft.com/office/officeart/2005/8/layout/list1"/>
    <dgm:cxn modelId="{294D5499-1E88-418D-96C6-4FE791114C38}" type="presOf" srcId="{5AF332BC-FE41-483F-AB67-5271915CFE01}" destId="{5E3F82BA-50E1-4569-BCE6-728E8FF1F927}" srcOrd="0" destOrd="2" presId="urn:microsoft.com/office/officeart/2005/8/layout/list1"/>
    <dgm:cxn modelId="{098709A6-E2DF-4E33-93C9-1F3C7A6C8273}" type="presOf" srcId="{35A8747A-F7AF-4D43-AB41-090962421331}" destId="{6E6FFCBC-2DE3-4468-A35C-E7E007E7E189}" srcOrd="0" destOrd="0" presId="urn:microsoft.com/office/officeart/2005/8/layout/list1"/>
    <dgm:cxn modelId="{1A09F1F0-57A9-4E0D-9718-F4A1F8FF5485}" type="presOf" srcId="{02213F94-2BB6-4E89-890D-94F42DF7AF01}" destId="{5E3F82BA-50E1-4569-BCE6-728E8FF1F927}" srcOrd="0" destOrd="3" presId="urn:microsoft.com/office/officeart/2005/8/layout/list1"/>
    <dgm:cxn modelId="{8791BFFF-E538-49F5-ABEF-745AFD06C4CC}" type="presOf" srcId="{72BAF60F-68F9-4B8F-BDDD-F359D872F248}" destId="{7EE0C0AE-65B1-493E-96E5-C035B1B488D3}" srcOrd="0" destOrd="0" presId="urn:microsoft.com/office/officeart/2005/8/layout/list1"/>
    <dgm:cxn modelId="{362ED861-0A0E-4671-9AFB-FD7919FFF1F8}" srcId="{72BAF60F-68F9-4B8F-BDDD-F359D872F248}" destId="{D7B2D0BD-29D1-4B61-BE16-834EDBA6D253}" srcOrd="4" destOrd="0" parTransId="{6411546B-F447-4C5B-B0CA-048D2F89B8DC}" sibTransId="{14EE888B-B67A-49F3-9763-2D1FB188F52C}"/>
    <dgm:cxn modelId="{0493E407-B265-47D4-8985-4087BF6E6336}" srcId="{72BAF60F-68F9-4B8F-BDDD-F359D872F248}" destId="{02213F94-2BB6-4E89-890D-94F42DF7AF01}" srcOrd="3" destOrd="0" parTransId="{ED552F4B-E137-4711-929A-090B1C703C05}" sibTransId="{71BF3DF0-A6C8-4ABF-A377-01594DCC0172}"/>
    <dgm:cxn modelId="{0FF04C6E-5651-45F7-8B9D-6A11CAEE6BEA}" type="presOf" srcId="{758BEA10-854D-493E-A12F-499E6F5FFC0F}" destId="{5E3F82BA-50E1-4569-BCE6-728E8FF1F927}" srcOrd="0" destOrd="5" presId="urn:microsoft.com/office/officeart/2005/8/layout/list1"/>
    <dgm:cxn modelId="{25375640-2546-4F8D-9C2A-C8A4BFBB9B26}" srcId="{72BAF60F-68F9-4B8F-BDDD-F359D872F248}" destId="{5AF332BC-FE41-483F-AB67-5271915CFE01}" srcOrd="2" destOrd="0" parTransId="{1914086D-DD7C-48F2-8769-0511413F5477}" sibTransId="{D8F3A69B-271D-43CE-8179-606AF286D9A3}"/>
    <dgm:cxn modelId="{D7ADA10B-30E5-438A-A2AA-436C1063599E}" srcId="{72BAF60F-68F9-4B8F-BDDD-F359D872F248}" destId="{758BEA10-854D-493E-A12F-499E6F5FFC0F}" srcOrd="5" destOrd="0" parTransId="{9F4F13C6-2E04-4494-B0E4-9D9ACA49AE20}" sibTransId="{A8DF4327-0C2B-402F-B6C2-FD4FB336F03A}"/>
    <dgm:cxn modelId="{5DD8083E-4C1F-4DDF-9D75-53E35D9B431E}" type="presOf" srcId="{D7B2D0BD-29D1-4B61-BE16-834EDBA6D253}" destId="{5E3F82BA-50E1-4569-BCE6-728E8FF1F927}" srcOrd="0" destOrd="4" presId="urn:microsoft.com/office/officeart/2005/8/layout/list1"/>
    <dgm:cxn modelId="{5A3AD486-5E12-46B4-B0A3-EA766B934D26}" type="presOf" srcId="{FDCCF3D5-EE8C-4EEA-9696-536AAFC2F2EC}" destId="{5E3F82BA-50E1-4569-BCE6-728E8FF1F927}" srcOrd="0" destOrd="0" presId="urn:microsoft.com/office/officeart/2005/8/layout/list1"/>
    <dgm:cxn modelId="{E100C1F8-4C5E-40B3-96D1-0C060A5443DC}" srcId="{72BAF60F-68F9-4B8F-BDDD-F359D872F248}" destId="{FDCCF3D5-EE8C-4EEA-9696-536AAFC2F2EC}" srcOrd="0" destOrd="0" parTransId="{E50775DA-A151-4C75-AD42-3E663AA82BC4}" sibTransId="{95FE6F74-9E26-4FF4-BDB1-A3275FB9B16B}"/>
    <dgm:cxn modelId="{1D50306E-144D-45E0-B6DD-15795FBB9572}" type="presParOf" srcId="{6E6FFCBC-2DE3-4468-A35C-E7E007E7E189}" destId="{830188CD-C31B-497A-AD43-A3663354A65A}" srcOrd="0" destOrd="0" presId="urn:microsoft.com/office/officeart/2005/8/layout/list1"/>
    <dgm:cxn modelId="{D97C8CBF-B277-4134-8102-FAE167C03CE3}" type="presParOf" srcId="{830188CD-C31B-497A-AD43-A3663354A65A}" destId="{7EE0C0AE-65B1-493E-96E5-C035B1B488D3}" srcOrd="0" destOrd="0" presId="urn:microsoft.com/office/officeart/2005/8/layout/list1"/>
    <dgm:cxn modelId="{9361A5B3-E15E-4463-8CDA-AC1C94B8EC36}" type="presParOf" srcId="{830188CD-C31B-497A-AD43-A3663354A65A}" destId="{DB6FEB13-66D7-4776-BBD7-DCD649DD1704}" srcOrd="1" destOrd="0" presId="urn:microsoft.com/office/officeart/2005/8/layout/list1"/>
    <dgm:cxn modelId="{A5E97594-0597-4288-83DF-115D019F0F38}" type="presParOf" srcId="{6E6FFCBC-2DE3-4468-A35C-E7E007E7E189}" destId="{60491021-5092-41BC-A39F-99A5F6DC9A55}" srcOrd="1" destOrd="0" presId="urn:microsoft.com/office/officeart/2005/8/layout/list1"/>
    <dgm:cxn modelId="{3C524481-9862-4C8A-A677-46EA7C8AA8C6}" type="presParOf" srcId="{6E6FFCBC-2DE3-4468-A35C-E7E007E7E189}" destId="{5E3F82BA-50E1-4569-BCE6-728E8FF1F9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Objectifs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r>
            <a:rPr lang="fr-FR" sz="2000" dirty="0" smtClean="0"/>
            <a:t>Développer une application permettant l’analyse sémantique d’un texte.</a:t>
          </a:r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3B6A08A-8A6B-488B-99DD-BCAD01BDBD3E}">
      <dgm:prSet phldrT="[Texte]" custT="1"/>
      <dgm:spPr/>
      <dgm:t>
        <a:bodyPr/>
        <a:lstStyle/>
        <a:p>
          <a:r>
            <a:rPr lang="fr-FR" sz="2000" dirty="0" smtClean="0"/>
            <a:t>Analyser les mots d’un domaine choisi</a:t>
          </a:r>
          <a:endParaRPr lang="fr-FR" sz="2000" dirty="0"/>
        </a:p>
      </dgm:t>
    </dgm:pt>
    <dgm:pt modelId="{5AE7147B-E438-4791-A5E1-217BBB4F55F1}" type="parTrans" cxnId="{A0FD978F-FCAB-4715-BDC1-5C1BD591BA24}">
      <dgm:prSet/>
      <dgm:spPr/>
      <dgm:t>
        <a:bodyPr/>
        <a:lstStyle/>
        <a:p>
          <a:endParaRPr lang="fr-FR"/>
        </a:p>
      </dgm:t>
    </dgm:pt>
    <dgm:pt modelId="{BAB2C6FF-398A-4FFD-8107-0990B51E46DC}" type="sibTrans" cxnId="{A0FD978F-FCAB-4715-BDC1-5C1BD591BA24}">
      <dgm:prSet/>
      <dgm:spPr/>
      <dgm:t>
        <a:bodyPr/>
        <a:lstStyle/>
        <a:p>
          <a:endParaRPr lang="fr-FR"/>
        </a:p>
      </dgm:t>
    </dgm:pt>
    <dgm:pt modelId="{04E15DB9-D1C7-4135-BD22-300CBFEFE8C2}">
      <dgm:prSet phldrT="[Texte]" custT="1"/>
      <dgm:spPr/>
      <dgm:t>
        <a:bodyPr/>
        <a:lstStyle/>
        <a:p>
          <a:r>
            <a:rPr lang="fr-FR" sz="2000" dirty="0" smtClean="0"/>
            <a:t>Afficher sa classification</a:t>
          </a:r>
          <a:endParaRPr lang="fr-FR" sz="2000" dirty="0"/>
        </a:p>
      </dgm:t>
    </dgm:pt>
    <dgm:pt modelId="{57B63DD3-88A7-45CD-9EAE-90B6F1942BFA}" type="parTrans" cxnId="{05CCFF83-37C9-4FD2-8576-7F1A325B701D}">
      <dgm:prSet/>
      <dgm:spPr/>
      <dgm:t>
        <a:bodyPr/>
        <a:lstStyle/>
        <a:p>
          <a:endParaRPr lang="fr-FR"/>
        </a:p>
      </dgm:t>
    </dgm:pt>
    <dgm:pt modelId="{634B49CD-6A3B-4972-9B6F-730B260ABB14}" type="sibTrans" cxnId="{05CCFF83-37C9-4FD2-8576-7F1A325B701D}">
      <dgm:prSet/>
      <dgm:spPr/>
      <dgm:t>
        <a:bodyPr/>
        <a:lstStyle/>
        <a:p>
          <a:endParaRPr lang="fr-FR"/>
        </a:p>
      </dgm:t>
    </dgm:pt>
    <dgm:pt modelId="{C8FAA133-D510-4865-A819-E3BBE32ED765}">
      <dgm:prSet phldrT="[Texte]" custT="1"/>
      <dgm:spPr/>
      <dgm:t>
        <a:bodyPr/>
        <a:lstStyle/>
        <a:p>
          <a:r>
            <a:rPr lang="fr-FR" sz="2000" dirty="0" smtClean="0"/>
            <a:t>Vérifier la sémantique de la phrase</a:t>
          </a:r>
          <a:endParaRPr lang="fr-FR" sz="2000" dirty="0"/>
        </a:p>
      </dgm:t>
    </dgm:pt>
    <dgm:pt modelId="{B78DC5AE-B143-489F-B097-0904B5082CB0}" type="parTrans" cxnId="{902B771A-74C6-43F7-9050-A236EE741F1C}">
      <dgm:prSet/>
      <dgm:spPr/>
      <dgm:t>
        <a:bodyPr/>
        <a:lstStyle/>
        <a:p>
          <a:endParaRPr lang="fr-FR"/>
        </a:p>
      </dgm:t>
    </dgm:pt>
    <dgm:pt modelId="{E040D379-703E-47EC-9FDE-1A6A76D2A6DD}" type="sibTrans" cxnId="{902B771A-74C6-43F7-9050-A236EE741F1C}">
      <dgm:prSet/>
      <dgm:spPr/>
      <dgm:t>
        <a:bodyPr/>
        <a:lstStyle/>
        <a:p>
          <a:endParaRPr lang="fr-FR"/>
        </a:p>
      </dgm:t>
    </dgm:pt>
    <dgm:pt modelId="{C8038F3D-23D7-42F6-AB6A-9128C6C83DB0}">
      <dgm:prSet phldrT="[Texte]" custT="1"/>
      <dgm:spPr/>
      <dgm:t>
        <a:bodyPr/>
        <a:lstStyle/>
        <a:p>
          <a:r>
            <a:rPr lang="fr-FR" sz="2000" dirty="0" smtClean="0"/>
            <a:t>L’application doit être facile d’utilisation, ergonomique. </a:t>
          </a:r>
          <a:endParaRPr lang="fr-FR" sz="2000" dirty="0"/>
        </a:p>
      </dgm:t>
    </dgm:pt>
    <dgm:pt modelId="{5F95A32A-0CC5-476E-A0E5-145F02CF94C4}" type="parTrans" cxnId="{771BD19F-5887-4530-88FF-6495BB2DC17C}">
      <dgm:prSet/>
      <dgm:spPr/>
      <dgm:t>
        <a:bodyPr/>
        <a:lstStyle/>
        <a:p>
          <a:endParaRPr lang="fr-FR"/>
        </a:p>
      </dgm:t>
    </dgm:pt>
    <dgm:pt modelId="{F8F9EBC6-6077-4483-BD8D-A7C21EAF57DC}" type="sibTrans" cxnId="{771BD19F-5887-4530-88FF-6495BB2DC17C}">
      <dgm:prSet/>
      <dgm:spPr/>
      <dgm:t>
        <a:bodyPr/>
        <a:lstStyle/>
        <a:p>
          <a:endParaRPr lang="fr-FR"/>
        </a:p>
      </dgm:t>
    </dgm:pt>
    <dgm:pt modelId="{8AE28FBC-1AA2-4D5A-8B84-65CB3A1ED02E}" type="pres">
      <dgm:prSet presAssocID="{35A8747A-F7AF-4D43-AB41-09096242133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DCF5D6C-AD04-4DAF-B760-8CC1898D5210}" type="pres">
      <dgm:prSet presAssocID="{72BAF60F-68F9-4B8F-BDDD-F359D872F248}" presName="linNode" presStyleCnt="0"/>
      <dgm:spPr/>
    </dgm:pt>
    <dgm:pt modelId="{230845A9-B4C0-4C14-B05D-84061B62626C}" type="pres">
      <dgm:prSet presAssocID="{72BAF60F-68F9-4B8F-BDDD-F359D872F248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EEC333-4F57-45ED-90BD-91337368C74A}" type="pres">
      <dgm:prSet presAssocID="{72BAF60F-68F9-4B8F-BDDD-F359D872F248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ADA10B-30E5-438A-A2AA-436C1063599E}" srcId="{72BAF60F-68F9-4B8F-BDDD-F359D872F248}" destId="{758BEA10-854D-493E-A12F-499E6F5FFC0F}" srcOrd="0" destOrd="0" parTransId="{9F4F13C6-2E04-4494-B0E4-9D9ACA49AE20}" sibTransId="{A8DF4327-0C2B-402F-B6C2-FD4FB336F03A}"/>
    <dgm:cxn modelId="{03FCAA02-6C87-480F-B762-DFCEB8B455AA}" type="presOf" srcId="{C8038F3D-23D7-42F6-AB6A-9128C6C83DB0}" destId="{A5EEC333-4F57-45ED-90BD-91337368C74A}" srcOrd="0" destOrd="4" presId="urn:microsoft.com/office/officeart/2005/8/layout/vList6"/>
    <dgm:cxn modelId="{3477D256-A8BD-4694-83FF-F36F42F3D469}" type="presOf" srcId="{23B6A08A-8A6B-488B-99DD-BCAD01BDBD3E}" destId="{A5EEC333-4F57-45ED-90BD-91337368C74A}" srcOrd="0" destOrd="1" presId="urn:microsoft.com/office/officeart/2005/8/layout/vList6"/>
    <dgm:cxn modelId="{A0FD978F-FCAB-4715-BDC1-5C1BD591BA24}" srcId="{758BEA10-854D-493E-A12F-499E6F5FFC0F}" destId="{23B6A08A-8A6B-488B-99DD-BCAD01BDBD3E}" srcOrd="0" destOrd="0" parTransId="{5AE7147B-E438-4791-A5E1-217BBB4F55F1}" sibTransId="{BAB2C6FF-398A-4FFD-8107-0990B51E46DC}"/>
    <dgm:cxn modelId="{FDC2748C-A2ED-4B46-BDA4-898E09DD7980}" type="presOf" srcId="{04E15DB9-D1C7-4135-BD22-300CBFEFE8C2}" destId="{A5EEC333-4F57-45ED-90BD-91337368C74A}" srcOrd="0" destOrd="2" presId="urn:microsoft.com/office/officeart/2005/8/layout/vList6"/>
    <dgm:cxn modelId="{F0546EFC-A28D-438F-A7C3-713F10019DA0}" type="presOf" srcId="{72BAF60F-68F9-4B8F-BDDD-F359D872F248}" destId="{230845A9-B4C0-4C14-B05D-84061B62626C}" srcOrd="0" destOrd="0" presId="urn:microsoft.com/office/officeart/2005/8/layout/vList6"/>
    <dgm:cxn modelId="{05311E3E-C672-4E97-8959-E9F5C137B166}" type="presOf" srcId="{758BEA10-854D-493E-A12F-499E6F5FFC0F}" destId="{A5EEC333-4F57-45ED-90BD-91337368C74A}" srcOrd="0" destOrd="0" presId="urn:microsoft.com/office/officeart/2005/8/layout/vList6"/>
    <dgm:cxn modelId="{902B771A-74C6-43F7-9050-A236EE741F1C}" srcId="{758BEA10-854D-493E-A12F-499E6F5FFC0F}" destId="{C8FAA133-D510-4865-A819-E3BBE32ED765}" srcOrd="2" destOrd="0" parTransId="{B78DC5AE-B143-489F-B097-0904B5082CB0}" sibTransId="{E040D379-703E-47EC-9FDE-1A6A76D2A6DD}"/>
    <dgm:cxn modelId="{771BD19F-5887-4530-88FF-6495BB2DC17C}" srcId="{72BAF60F-68F9-4B8F-BDDD-F359D872F248}" destId="{C8038F3D-23D7-42F6-AB6A-9128C6C83DB0}" srcOrd="1" destOrd="0" parTransId="{5F95A32A-0CC5-476E-A0E5-145F02CF94C4}" sibTransId="{F8F9EBC6-6077-4483-BD8D-A7C21EAF57DC}"/>
    <dgm:cxn modelId="{F79DC5CE-D892-44AC-908D-F92F66E96B5B}" type="presOf" srcId="{35A8747A-F7AF-4D43-AB41-090962421331}" destId="{8AE28FBC-1AA2-4D5A-8B84-65CB3A1ED02E}" srcOrd="0" destOrd="0" presId="urn:microsoft.com/office/officeart/2005/8/layout/vList6"/>
    <dgm:cxn modelId="{05CCFF83-37C9-4FD2-8576-7F1A325B701D}" srcId="{758BEA10-854D-493E-A12F-499E6F5FFC0F}" destId="{04E15DB9-D1C7-4135-BD22-300CBFEFE8C2}" srcOrd="1" destOrd="0" parTransId="{57B63DD3-88A7-45CD-9EAE-90B6F1942BFA}" sibTransId="{634B49CD-6A3B-4972-9B6F-730B260ABB14}"/>
    <dgm:cxn modelId="{ECA0F49A-C11F-4DBA-ACC5-A3495221E189}" type="presOf" srcId="{C8FAA133-D510-4865-A819-E3BBE32ED765}" destId="{A5EEC333-4F57-45ED-90BD-91337368C74A}" srcOrd="0" destOrd="3" presId="urn:microsoft.com/office/officeart/2005/8/layout/vList6"/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833DEEC0-BB22-4D40-8F9C-0ED48C18A6C9}" type="presParOf" srcId="{8AE28FBC-1AA2-4D5A-8B84-65CB3A1ED02E}" destId="{FDCF5D6C-AD04-4DAF-B760-8CC1898D5210}" srcOrd="0" destOrd="0" presId="urn:microsoft.com/office/officeart/2005/8/layout/vList6"/>
    <dgm:cxn modelId="{F83B4013-B43D-452B-961B-974C3C1C5D39}" type="presParOf" srcId="{FDCF5D6C-AD04-4DAF-B760-8CC1898D5210}" destId="{230845A9-B4C0-4C14-B05D-84061B62626C}" srcOrd="0" destOrd="0" presId="urn:microsoft.com/office/officeart/2005/8/layout/vList6"/>
    <dgm:cxn modelId="{2E920B4D-03A5-40E3-8EED-E0B38EF2CC83}" type="presParOf" srcId="{FDCF5D6C-AD04-4DAF-B760-8CC1898D5210}" destId="{A5EEC333-4F57-45ED-90BD-91337368C7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A898F-190D-4583-A8AE-E7C47D262E2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A6FF1E7-9628-46D6-8141-71A5DD157FBB}">
      <dgm:prSet phldrT="[Texte]"/>
      <dgm:spPr/>
      <dgm:t>
        <a:bodyPr/>
        <a:lstStyle/>
        <a:p>
          <a:r>
            <a:rPr lang="fr-FR" dirty="0" smtClean="0"/>
            <a:t>Pourquoi ?</a:t>
          </a:r>
          <a:endParaRPr lang="fr-FR" dirty="0"/>
        </a:p>
      </dgm:t>
    </dgm:pt>
    <dgm:pt modelId="{E0AC4045-1B34-47FD-995E-0E3BF97D728F}" type="parTrans" cxnId="{FF7D59C3-9257-4D7F-A1AF-4CA17A22ED6B}">
      <dgm:prSet/>
      <dgm:spPr/>
      <dgm:t>
        <a:bodyPr/>
        <a:lstStyle/>
        <a:p>
          <a:endParaRPr lang="fr-FR"/>
        </a:p>
      </dgm:t>
    </dgm:pt>
    <dgm:pt modelId="{1210937B-2AC9-4FBD-97DE-C5B120B4E51A}" type="sibTrans" cxnId="{FF7D59C3-9257-4D7F-A1AF-4CA17A22ED6B}">
      <dgm:prSet/>
      <dgm:spPr/>
      <dgm:t>
        <a:bodyPr/>
        <a:lstStyle/>
        <a:p>
          <a:endParaRPr lang="fr-FR"/>
        </a:p>
      </dgm:t>
    </dgm:pt>
    <dgm:pt modelId="{1C476C01-C77C-41DB-8087-B8A0E808711D}">
      <dgm:prSet phldrT="[Texte]"/>
      <dgm:spPr/>
      <dgm:t>
        <a:bodyPr/>
        <a:lstStyle/>
        <a:p>
          <a:r>
            <a:rPr lang="fr-FR" dirty="0" smtClean="0"/>
            <a:t>Domaine intéressant et vaste</a:t>
          </a:r>
          <a:endParaRPr lang="fr-FR" dirty="0"/>
        </a:p>
      </dgm:t>
    </dgm:pt>
    <dgm:pt modelId="{3431DAF2-4A8E-420E-BFD3-B895217B4D1A}" type="parTrans" cxnId="{A4D42F8A-C61C-468E-B620-EE7EF0D3F78A}">
      <dgm:prSet/>
      <dgm:spPr/>
      <dgm:t>
        <a:bodyPr/>
        <a:lstStyle/>
        <a:p>
          <a:endParaRPr lang="fr-FR"/>
        </a:p>
      </dgm:t>
    </dgm:pt>
    <dgm:pt modelId="{A26FD6D2-8A82-45FF-B4DA-6A9541D6B815}" type="sibTrans" cxnId="{A4D42F8A-C61C-468E-B620-EE7EF0D3F78A}">
      <dgm:prSet/>
      <dgm:spPr/>
      <dgm:t>
        <a:bodyPr/>
        <a:lstStyle/>
        <a:p>
          <a:endParaRPr lang="fr-FR"/>
        </a:p>
      </dgm:t>
    </dgm:pt>
    <dgm:pt modelId="{2A187A3A-2B02-4E59-B8F1-CEC37F24D01C}">
      <dgm:prSet phldrT="[Texte]"/>
      <dgm:spPr/>
      <dgm:t>
        <a:bodyPr/>
        <a:lstStyle/>
        <a:p>
          <a:r>
            <a:rPr lang="fr-FR" dirty="0" smtClean="0"/>
            <a:t>Domaine peu représenté dans le TAL</a:t>
          </a:r>
          <a:endParaRPr lang="fr-FR" dirty="0"/>
        </a:p>
      </dgm:t>
    </dgm:pt>
    <dgm:pt modelId="{E9548AEF-937B-48E7-B781-0E60494B09A7}" type="parTrans" cxnId="{CC5CC6F2-45BF-4822-9F8C-DF4D6FE6ACAF}">
      <dgm:prSet/>
      <dgm:spPr/>
      <dgm:t>
        <a:bodyPr/>
        <a:lstStyle/>
        <a:p>
          <a:endParaRPr lang="fr-FR"/>
        </a:p>
      </dgm:t>
    </dgm:pt>
    <dgm:pt modelId="{3E4A1DEE-FAB5-4B5A-8EBD-82448CEE2C68}" type="sibTrans" cxnId="{CC5CC6F2-45BF-4822-9F8C-DF4D6FE6ACAF}">
      <dgm:prSet/>
      <dgm:spPr/>
      <dgm:t>
        <a:bodyPr/>
        <a:lstStyle/>
        <a:p>
          <a:endParaRPr lang="fr-FR"/>
        </a:p>
      </dgm:t>
    </dgm:pt>
    <dgm:pt modelId="{3131DE55-C171-4C98-B9CE-BF6F4D483524}" type="pres">
      <dgm:prSet presAssocID="{CD7A898F-190D-4583-A8AE-E7C47D262E2A}" presName="Name0" presStyleCnt="0">
        <dgm:presLayoutVars>
          <dgm:dir/>
          <dgm:resizeHandles val="exact"/>
        </dgm:presLayoutVars>
      </dgm:prSet>
      <dgm:spPr/>
    </dgm:pt>
    <dgm:pt modelId="{F243F2EB-1B57-4D45-8839-A86B938D03C8}" type="pres">
      <dgm:prSet presAssocID="{FA6FF1E7-9628-46D6-8141-71A5DD157FBB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70E845-B892-4BA4-900D-7CD0B2593A5C}" type="pres">
      <dgm:prSet presAssocID="{1210937B-2AC9-4FBD-97DE-C5B120B4E51A}" presName="parSpace" presStyleCnt="0"/>
      <dgm:spPr/>
    </dgm:pt>
    <dgm:pt modelId="{771CA4B4-8888-40C1-935D-5366A99803CC}" type="pres">
      <dgm:prSet presAssocID="{1C476C01-C77C-41DB-8087-B8A0E808711D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74CD15-DB1F-4515-8648-929A5D470A9A}" type="pres">
      <dgm:prSet presAssocID="{A26FD6D2-8A82-45FF-B4DA-6A9541D6B815}" presName="parSpace" presStyleCnt="0"/>
      <dgm:spPr/>
    </dgm:pt>
    <dgm:pt modelId="{189763AC-3303-4035-B461-074BB9E7E331}" type="pres">
      <dgm:prSet presAssocID="{2A187A3A-2B02-4E59-B8F1-CEC37F24D0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8D08F2-7450-4026-BE45-260ADA880B1D}" type="presOf" srcId="{2A187A3A-2B02-4E59-B8F1-CEC37F24D01C}" destId="{189763AC-3303-4035-B461-074BB9E7E331}" srcOrd="0" destOrd="0" presId="urn:microsoft.com/office/officeart/2005/8/layout/hChevron3"/>
    <dgm:cxn modelId="{FF7D59C3-9257-4D7F-A1AF-4CA17A22ED6B}" srcId="{CD7A898F-190D-4583-A8AE-E7C47D262E2A}" destId="{FA6FF1E7-9628-46D6-8141-71A5DD157FBB}" srcOrd="0" destOrd="0" parTransId="{E0AC4045-1B34-47FD-995E-0E3BF97D728F}" sibTransId="{1210937B-2AC9-4FBD-97DE-C5B120B4E51A}"/>
    <dgm:cxn modelId="{E6B11BBD-E309-40CD-B981-DEAA7B4FE305}" type="presOf" srcId="{FA6FF1E7-9628-46D6-8141-71A5DD157FBB}" destId="{F243F2EB-1B57-4D45-8839-A86B938D03C8}" srcOrd="0" destOrd="0" presId="urn:microsoft.com/office/officeart/2005/8/layout/hChevron3"/>
    <dgm:cxn modelId="{DCABA6A4-EDE2-47B0-ABE3-58313E4FC0AC}" type="presOf" srcId="{CD7A898F-190D-4583-A8AE-E7C47D262E2A}" destId="{3131DE55-C171-4C98-B9CE-BF6F4D483524}" srcOrd="0" destOrd="0" presId="urn:microsoft.com/office/officeart/2005/8/layout/hChevron3"/>
    <dgm:cxn modelId="{CC5CC6F2-45BF-4822-9F8C-DF4D6FE6ACAF}" srcId="{CD7A898F-190D-4583-A8AE-E7C47D262E2A}" destId="{2A187A3A-2B02-4E59-B8F1-CEC37F24D01C}" srcOrd="2" destOrd="0" parTransId="{E9548AEF-937B-48E7-B781-0E60494B09A7}" sibTransId="{3E4A1DEE-FAB5-4B5A-8EBD-82448CEE2C68}"/>
    <dgm:cxn modelId="{2DFDDD5C-793F-4802-8FC1-A19C5C50ADB0}" type="presOf" srcId="{1C476C01-C77C-41DB-8087-B8A0E808711D}" destId="{771CA4B4-8888-40C1-935D-5366A99803CC}" srcOrd="0" destOrd="0" presId="urn:microsoft.com/office/officeart/2005/8/layout/hChevron3"/>
    <dgm:cxn modelId="{A4D42F8A-C61C-468E-B620-EE7EF0D3F78A}" srcId="{CD7A898F-190D-4583-A8AE-E7C47D262E2A}" destId="{1C476C01-C77C-41DB-8087-B8A0E808711D}" srcOrd="1" destOrd="0" parTransId="{3431DAF2-4A8E-420E-BFD3-B895217B4D1A}" sibTransId="{A26FD6D2-8A82-45FF-B4DA-6A9541D6B815}"/>
    <dgm:cxn modelId="{60B05312-A102-4B78-8FFB-34E069B442DF}" type="presParOf" srcId="{3131DE55-C171-4C98-B9CE-BF6F4D483524}" destId="{F243F2EB-1B57-4D45-8839-A86B938D03C8}" srcOrd="0" destOrd="0" presId="urn:microsoft.com/office/officeart/2005/8/layout/hChevron3"/>
    <dgm:cxn modelId="{578EC724-6033-4E18-AD73-A547CED8DB41}" type="presParOf" srcId="{3131DE55-C171-4C98-B9CE-BF6F4D483524}" destId="{6470E845-B892-4BA4-900D-7CD0B2593A5C}" srcOrd="1" destOrd="0" presId="urn:microsoft.com/office/officeart/2005/8/layout/hChevron3"/>
    <dgm:cxn modelId="{7C8DB809-1BE0-4CEC-A650-11A85D80B4AC}" type="presParOf" srcId="{3131DE55-C171-4C98-B9CE-BF6F4D483524}" destId="{771CA4B4-8888-40C1-935D-5366A99803CC}" srcOrd="2" destOrd="0" presId="urn:microsoft.com/office/officeart/2005/8/layout/hChevron3"/>
    <dgm:cxn modelId="{6DBF0696-BCAE-4CF2-A3D7-8E08D90257EF}" type="presParOf" srcId="{3131DE55-C171-4C98-B9CE-BF6F4D483524}" destId="{C374CD15-DB1F-4515-8648-929A5D470A9A}" srcOrd="3" destOrd="0" presId="urn:microsoft.com/office/officeart/2005/8/layout/hChevron3"/>
    <dgm:cxn modelId="{F29D17B8-B5DB-417A-9A6F-48CE18907533}" type="presParOf" srcId="{3131DE55-C171-4C98-B9CE-BF6F4D483524}" destId="{189763AC-3303-4035-B461-074BB9E7E3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6F016-9675-448F-B20B-9FFF35C8E35C}" type="doc">
      <dgm:prSet loTypeId="urn:microsoft.com/office/officeart/2005/8/layout/vList4" loCatId="picture" qsTypeId="urn:microsoft.com/office/officeart/2005/8/quickstyle/3d6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22FCD3B-446A-4C93-8C8D-CC9CB759F967}">
      <dgm:prSet phldrT="[Texte]"/>
      <dgm:spPr/>
      <dgm:t>
        <a:bodyPr/>
        <a:lstStyle/>
        <a:p>
          <a:r>
            <a:rPr lang="fr-FR" b="1" dirty="0" smtClean="0"/>
            <a:t>DBPEDIA </a:t>
          </a:r>
          <a:r>
            <a:rPr lang="fr-FR" b="1" dirty="0" err="1" smtClean="0"/>
            <a:t>Spotlight</a:t>
          </a:r>
          <a:endParaRPr lang="fr-FR" b="1" dirty="0"/>
        </a:p>
      </dgm:t>
    </dgm:pt>
    <dgm:pt modelId="{538DB421-74F4-4A75-BEF5-218254BA2B1C}" type="parTrans" cxnId="{026AD060-C72E-4094-82A4-BA9B55517DC6}">
      <dgm:prSet/>
      <dgm:spPr/>
      <dgm:t>
        <a:bodyPr/>
        <a:lstStyle/>
        <a:p>
          <a:endParaRPr lang="fr-FR"/>
        </a:p>
      </dgm:t>
    </dgm:pt>
    <dgm:pt modelId="{CDE05BF5-ECD9-4943-8CA3-51157E4453A7}" type="sibTrans" cxnId="{026AD060-C72E-4094-82A4-BA9B55517DC6}">
      <dgm:prSet/>
      <dgm:spPr/>
      <dgm:t>
        <a:bodyPr/>
        <a:lstStyle/>
        <a:p>
          <a:endParaRPr lang="fr-FR"/>
        </a:p>
      </dgm:t>
    </dgm:pt>
    <dgm:pt modelId="{63F4BE1A-BC30-453C-80D9-CA39B636665D}">
      <dgm:prSet phldrT="[Texte]"/>
      <dgm:spPr/>
      <dgm:t>
        <a:bodyPr/>
        <a:lstStyle/>
        <a:p>
          <a:r>
            <a:rPr lang="fr-FR" dirty="0" smtClean="0"/>
            <a:t>Annotation automatique de texte</a:t>
          </a:r>
          <a:endParaRPr lang="fr-FR" dirty="0"/>
        </a:p>
      </dgm:t>
    </dgm:pt>
    <dgm:pt modelId="{8AAD0D4D-A2E9-4ED6-A52A-7F16F4D15E42}" type="parTrans" cxnId="{DBB250F2-4D53-42CD-82C7-DDB1279B1B8C}">
      <dgm:prSet/>
      <dgm:spPr/>
      <dgm:t>
        <a:bodyPr/>
        <a:lstStyle/>
        <a:p>
          <a:endParaRPr lang="fr-FR"/>
        </a:p>
      </dgm:t>
    </dgm:pt>
    <dgm:pt modelId="{86171545-1C3B-48EA-ABBB-DB94C3AD5197}" type="sibTrans" cxnId="{DBB250F2-4D53-42CD-82C7-DDB1279B1B8C}">
      <dgm:prSet/>
      <dgm:spPr/>
      <dgm:t>
        <a:bodyPr/>
        <a:lstStyle/>
        <a:p>
          <a:endParaRPr lang="fr-FR"/>
        </a:p>
      </dgm:t>
    </dgm:pt>
    <dgm:pt modelId="{6994E7B4-FBD2-417D-A123-80F6F3C9578B}">
      <dgm:prSet phldrT="[Texte]"/>
      <dgm:spPr/>
      <dgm:t>
        <a:bodyPr/>
        <a:lstStyle/>
        <a:p>
          <a:r>
            <a:rPr lang="fr-FR" dirty="0" smtClean="0"/>
            <a:t>Ne marche quasiment qu’en anglais !</a:t>
          </a:r>
          <a:endParaRPr lang="fr-FR" dirty="0"/>
        </a:p>
      </dgm:t>
    </dgm:pt>
    <dgm:pt modelId="{76890F55-64A6-4D84-A5D5-F1354D2BE08B}" type="parTrans" cxnId="{D40A1C25-BAA0-4B05-B2A5-BCD4D9894C89}">
      <dgm:prSet/>
      <dgm:spPr/>
      <dgm:t>
        <a:bodyPr/>
        <a:lstStyle/>
        <a:p>
          <a:endParaRPr lang="fr-FR"/>
        </a:p>
      </dgm:t>
    </dgm:pt>
    <dgm:pt modelId="{DDFD1E13-EEDC-4F49-B472-CE131AB6282A}" type="sibTrans" cxnId="{D40A1C25-BAA0-4B05-B2A5-BCD4D9894C89}">
      <dgm:prSet/>
      <dgm:spPr/>
      <dgm:t>
        <a:bodyPr/>
        <a:lstStyle/>
        <a:p>
          <a:endParaRPr lang="fr-FR"/>
        </a:p>
      </dgm:t>
    </dgm:pt>
    <dgm:pt modelId="{80CB5C2B-EF20-432A-A35B-42D07229F14A}">
      <dgm:prSet phldrT="[Texte]"/>
      <dgm:spPr/>
      <dgm:t>
        <a:bodyPr/>
        <a:lstStyle/>
        <a:p>
          <a:r>
            <a:rPr lang="fr-FR" b="1" dirty="0" err="1" smtClean="0"/>
            <a:t>Stanford</a:t>
          </a:r>
          <a:r>
            <a:rPr lang="fr-FR" b="1" dirty="0" smtClean="0"/>
            <a:t> NLP</a:t>
          </a:r>
          <a:endParaRPr lang="fr-FR" b="1" dirty="0"/>
        </a:p>
      </dgm:t>
    </dgm:pt>
    <dgm:pt modelId="{597D0EB0-E1DE-4C5F-B947-8EB116A6F6EF}" type="parTrans" cxnId="{2D98BA2B-4F50-4C94-99DB-87D4EF1C3054}">
      <dgm:prSet/>
      <dgm:spPr/>
      <dgm:t>
        <a:bodyPr/>
        <a:lstStyle/>
        <a:p>
          <a:endParaRPr lang="fr-FR"/>
        </a:p>
      </dgm:t>
    </dgm:pt>
    <dgm:pt modelId="{FC25361A-49A1-4227-B079-C498C8D40710}" type="sibTrans" cxnId="{2D98BA2B-4F50-4C94-99DB-87D4EF1C3054}">
      <dgm:prSet/>
      <dgm:spPr/>
      <dgm:t>
        <a:bodyPr/>
        <a:lstStyle/>
        <a:p>
          <a:endParaRPr lang="fr-FR"/>
        </a:p>
      </dgm:t>
    </dgm:pt>
    <dgm:pt modelId="{BF379648-8C1F-4C32-B938-63360C0B4639}">
      <dgm:prSet phldrT="[Texte]"/>
      <dgm:spPr/>
      <dgm:t>
        <a:bodyPr/>
        <a:lstStyle/>
        <a:p>
          <a:r>
            <a:rPr lang="fr-FR" dirty="0" smtClean="0"/>
            <a:t>Outil d’analyse grammatical</a:t>
          </a:r>
          <a:endParaRPr lang="fr-FR" dirty="0"/>
        </a:p>
      </dgm:t>
    </dgm:pt>
    <dgm:pt modelId="{62CCC8F0-72A7-4CF4-9AB5-F86DC7D5C925}" type="parTrans" cxnId="{98DF3FF4-FFA6-473C-9FDB-4826B446DB4C}">
      <dgm:prSet/>
      <dgm:spPr/>
      <dgm:t>
        <a:bodyPr/>
        <a:lstStyle/>
        <a:p>
          <a:endParaRPr lang="fr-FR"/>
        </a:p>
      </dgm:t>
    </dgm:pt>
    <dgm:pt modelId="{FC0C694C-2F5C-40FD-82CA-6AFBD540B811}" type="sibTrans" cxnId="{98DF3FF4-FFA6-473C-9FDB-4826B446DB4C}">
      <dgm:prSet/>
      <dgm:spPr/>
      <dgm:t>
        <a:bodyPr/>
        <a:lstStyle/>
        <a:p>
          <a:endParaRPr lang="fr-FR"/>
        </a:p>
      </dgm:t>
    </dgm:pt>
    <dgm:pt modelId="{DE2704C6-F2DA-4509-A9EC-5551194EF091}">
      <dgm:prSet phldrT="[Texte]"/>
      <dgm:spPr/>
      <dgm:t>
        <a:bodyPr/>
        <a:lstStyle/>
        <a:p>
          <a:r>
            <a:rPr lang="fr-FR" dirty="0" smtClean="0"/>
            <a:t>Beaucoup de bugs, marche mieux en anglais !</a:t>
          </a:r>
          <a:endParaRPr lang="fr-FR" dirty="0"/>
        </a:p>
      </dgm:t>
    </dgm:pt>
    <dgm:pt modelId="{F55BA80A-EE55-4AD8-8ECE-FFCF604703FD}" type="parTrans" cxnId="{397745E2-6D8C-438B-9FBF-A6B05E1411A2}">
      <dgm:prSet/>
      <dgm:spPr/>
      <dgm:t>
        <a:bodyPr/>
        <a:lstStyle/>
        <a:p>
          <a:endParaRPr lang="fr-FR"/>
        </a:p>
      </dgm:t>
    </dgm:pt>
    <dgm:pt modelId="{334EA59F-3FB8-41F2-96ED-16F9432EB8CF}" type="sibTrans" cxnId="{397745E2-6D8C-438B-9FBF-A6B05E1411A2}">
      <dgm:prSet/>
      <dgm:spPr/>
      <dgm:t>
        <a:bodyPr/>
        <a:lstStyle/>
        <a:p>
          <a:endParaRPr lang="fr-FR"/>
        </a:p>
      </dgm:t>
    </dgm:pt>
    <dgm:pt modelId="{739576CF-0AB5-48CA-8E21-EE7DF0EBDB39}">
      <dgm:prSet phldrT="[Texte]"/>
      <dgm:spPr/>
      <dgm:t>
        <a:bodyPr/>
        <a:lstStyle/>
        <a:p>
          <a:r>
            <a:rPr lang="fr-FR" b="1" dirty="0" err="1" smtClean="0"/>
            <a:t>ProlexBase</a:t>
          </a:r>
          <a:endParaRPr lang="fr-FR" b="1" dirty="0"/>
        </a:p>
      </dgm:t>
    </dgm:pt>
    <dgm:pt modelId="{C419D0F2-1714-4B37-AB2C-056A484BF90F}" type="parTrans" cxnId="{FC62F1DF-77B3-43C8-941D-4E0EB5EE6477}">
      <dgm:prSet/>
      <dgm:spPr/>
      <dgm:t>
        <a:bodyPr/>
        <a:lstStyle/>
        <a:p>
          <a:endParaRPr lang="fr-FR"/>
        </a:p>
      </dgm:t>
    </dgm:pt>
    <dgm:pt modelId="{54A3428B-EB2C-4B81-B196-A92242751563}" type="sibTrans" cxnId="{FC62F1DF-77B3-43C8-941D-4E0EB5EE6477}">
      <dgm:prSet/>
      <dgm:spPr/>
      <dgm:t>
        <a:bodyPr/>
        <a:lstStyle/>
        <a:p>
          <a:endParaRPr lang="fr-FR"/>
        </a:p>
      </dgm:t>
    </dgm:pt>
    <dgm:pt modelId="{BB480EA0-E3EF-4544-B7B1-F46864972F7E}">
      <dgm:prSet phldrT="[Texte]"/>
      <dgm:spPr/>
      <dgm:t>
        <a:bodyPr/>
        <a:lstStyle/>
        <a:p>
          <a:r>
            <a:rPr lang="fr-FR" dirty="0" smtClean="0"/>
            <a:t>Outil d’analyse de mot</a:t>
          </a:r>
          <a:endParaRPr lang="fr-FR" dirty="0"/>
        </a:p>
      </dgm:t>
    </dgm:pt>
    <dgm:pt modelId="{7F11B45D-D7C7-4DEA-A88E-2F7F945F0554}" type="parTrans" cxnId="{DDD83F94-17CD-4497-BDFB-D67D6A0AFD69}">
      <dgm:prSet/>
      <dgm:spPr/>
      <dgm:t>
        <a:bodyPr/>
        <a:lstStyle/>
        <a:p>
          <a:endParaRPr lang="fr-FR"/>
        </a:p>
      </dgm:t>
    </dgm:pt>
    <dgm:pt modelId="{627FDFB4-FD8F-4ED6-9DAA-15DB02A1C071}" type="sibTrans" cxnId="{DDD83F94-17CD-4497-BDFB-D67D6A0AFD69}">
      <dgm:prSet/>
      <dgm:spPr/>
      <dgm:t>
        <a:bodyPr/>
        <a:lstStyle/>
        <a:p>
          <a:endParaRPr lang="fr-FR"/>
        </a:p>
      </dgm:t>
    </dgm:pt>
    <dgm:pt modelId="{913B22DA-4CAA-49CE-BEBA-53323F415A8B}">
      <dgm:prSet phldrT="[Texte]"/>
      <dgm:spPr/>
      <dgm:t>
        <a:bodyPr/>
        <a:lstStyle/>
        <a:p>
          <a:r>
            <a:rPr lang="fr-FR" dirty="0" smtClean="0"/>
            <a:t>Base de données très limitée !</a:t>
          </a:r>
          <a:endParaRPr lang="fr-FR" dirty="0"/>
        </a:p>
      </dgm:t>
    </dgm:pt>
    <dgm:pt modelId="{8B7964D1-001E-4754-9584-7CFC4556B7CE}" type="parTrans" cxnId="{437C3990-B068-48D2-BD79-8DBCF3C38523}">
      <dgm:prSet/>
      <dgm:spPr/>
      <dgm:t>
        <a:bodyPr/>
        <a:lstStyle/>
        <a:p>
          <a:endParaRPr lang="fr-FR"/>
        </a:p>
      </dgm:t>
    </dgm:pt>
    <dgm:pt modelId="{432AE3E0-40FF-479B-89CE-5D64253D9395}" type="sibTrans" cxnId="{437C3990-B068-48D2-BD79-8DBCF3C38523}">
      <dgm:prSet/>
      <dgm:spPr/>
      <dgm:t>
        <a:bodyPr/>
        <a:lstStyle/>
        <a:p>
          <a:endParaRPr lang="fr-FR"/>
        </a:p>
      </dgm:t>
    </dgm:pt>
    <dgm:pt modelId="{9D15E1DF-6846-44ED-A442-BC3563EA643C}" type="pres">
      <dgm:prSet presAssocID="{01E6F016-9675-448F-B20B-9FFF35C8E35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C0788E6-222F-4817-8B24-BB6B31AA8E48}" type="pres">
      <dgm:prSet presAssocID="{D22FCD3B-446A-4C93-8C8D-CC9CB759F967}" presName="comp" presStyleCnt="0"/>
      <dgm:spPr/>
    </dgm:pt>
    <dgm:pt modelId="{14F908B9-FBB2-4C92-AF96-786D41221268}" type="pres">
      <dgm:prSet presAssocID="{D22FCD3B-446A-4C93-8C8D-CC9CB759F967}" presName="box" presStyleLbl="node1" presStyleIdx="0" presStyleCnt="3"/>
      <dgm:spPr/>
      <dgm:t>
        <a:bodyPr/>
        <a:lstStyle/>
        <a:p>
          <a:endParaRPr lang="fr-FR"/>
        </a:p>
      </dgm:t>
    </dgm:pt>
    <dgm:pt modelId="{F3C11240-FB60-46AE-BF7D-DED0A5514C3D}" type="pres">
      <dgm:prSet presAssocID="{D22FCD3B-446A-4C93-8C8D-CC9CB759F96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0F980142-40AD-45CC-A57A-A471C6218C11}" type="pres">
      <dgm:prSet presAssocID="{D22FCD3B-446A-4C93-8C8D-CC9CB759F96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0610D3-C37A-4B4F-9CB1-EA623673604C}" type="pres">
      <dgm:prSet presAssocID="{CDE05BF5-ECD9-4943-8CA3-51157E4453A7}" presName="spacer" presStyleCnt="0"/>
      <dgm:spPr/>
    </dgm:pt>
    <dgm:pt modelId="{1F02FD5A-89D2-4DE2-8F41-ED2335F62181}" type="pres">
      <dgm:prSet presAssocID="{80CB5C2B-EF20-432A-A35B-42D07229F14A}" presName="comp" presStyleCnt="0"/>
      <dgm:spPr/>
    </dgm:pt>
    <dgm:pt modelId="{C4B3ACC1-94FE-4B84-AB8B-4F794DAB5F46}" type="pres">
      <dgm:prSet presAssocID="{80CB5C2B-EF20-432A-A35B-42D07229F14A}" presName="box" presStyleLbl="node1" presStyleIdx="1" presStyleCnt="3"/>
      <dgm:spPr/>
      <dgm:t>
        <a:bodyPr/>
        <a:lstStyle/>
        <a:p>
          <a:endParaRPr lang="fr-FR"/>
        </a:p>
      </dgm:t>
    </dgm:pt>
    <dgm:pt modelId="{F93C650E-1CB2-410D-A38B-80E7985DCEB8}" type="pres">
      <dgm:prSet presAssocID="{80CB5C2B-EF20-432A-A35B-42D07229F14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23717B09-5325-406C-AE55-6A22CF18F863}" type="pres">
      <dgm:prSet presAssocID="{80CB5C2B-EF20-432A-A35B-42D07229F14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545CF2-8D24-4A79-B925-1C1312344AA3}" type="pres">
      <dgm:prSet presAssocID="{FC25361A-49A1-4227-B079-C498C8D40710}" presName="spacer" presStyleCnt="0"/>
      <dgm:spPr/>
    </dgm:pt>
    <dgm:pt modelId="{3F296EA3-9791-4432-95A4-C8A6B7F9304F}" type="pres">
      <dgm:prSet presAssocID="{739576CF-0AB5-48CA-8E21-EE7DF0EBDB39}" presName="comp" presStyleCnt="0"/>
      <dgm:spPr/>
    </dgm:pt>
    <dgm:pt modelId="{FE16B0CC-22F8-467E-88C0-381B11689D5C}" type="pres">
      <dgm:prSet presAssocID="{739576CF-0AB5-48CA-8E21-EE7DF0EBDB39}" presName="box" presStyleLbl="node1" presStyleIdx="2" presStyleCnt="3"/>
      <dgm:spPr/>
      <dgm:t>
        <a:bodyPr/>
        <a:lstStyle/>
        <a:p>
          <a:endParaRPr lang="fr-FR"/>
        </a:p>
      </dgm:t>
    </dgm:pt>
    <dgm:pt modelId="{5F53FE88-1535-4D2D-8360-B8A32D1DA17F}" type="pres">
      <dgm:prSet presAssocID="{739576CF-0AB5-48CA-8E21-EE7DF0EBDB3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4520CB35-C462-4763-94DB-6EEB04F8B1B8}" type="pres">
      <dgm:prSet presAssocID="{739576CF-0AB5-48CA-8E21-EE7DF0EBDB3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FE174AB-BE15-4BAC-BB3A-A7B128A8B785}" type="presOf" srcId="{6994E7B4-FBD2-417D-A123-80F6F3C9578B}" destId="{14F908B9-FBB2-4C92-AF96-786D41221268}" srcOrd="0" destOrd="2" presId="urn:microsoft.com/office/officeart/2005/8/layout/vList4"/>
    <dgm:cxn modelId="{D40A1C25-BAA0-4B05-B2A5-BCD4D9894C89}" srcId="{D22FCD3B-446A-4C93-8C8D-CC9CB759F967}" destId="{6994E7B4-FBD2-417D-A123-80F6F3C9578B}" srcOrd="1" destOrd="0" parTransId="{76890F55-64A6-4D84-A5D5-F1354D2BE08B}" sibTransId="{DDFD1E13-EEDC-4F49-B472-CE131AB6282A}"/>
    <dgm:cxn modelId="{FC62F1DF-77B3-43C8-941D-4E0EB5EE6477}" srcId="{01E6F016-9675-448F-B20B-9FFF35C8E35C}" destId="{739576CF-0AB5-48CA-8E21-EE7DF0EBDB39}" srcOrd="2" destOrd="0" parTransId="{C419D0F2-1714-4B37-AB2C-056A484BF90F}" sibTransId="{54A3428B-EB2C-4B81-B196-A92242751563}"/>
    <dgm:cxn modelId="{170B6388-D854-479F-9375-017E5B3EE4CD}" type="presOf" srcId="{BB480EA0-E3EF-4544-B7B1-F46864972F7E}" destId="{4520CB35-C462-4763-94DB-6EEB04F8B1B8}" srcOrd="1" destOrd="1" presId="urn:microsoft.com/office/officeart/2005/8/layout/vList4"/>
    <dgm:cxn modelId="{035322FE-1827-4268-94DB-8B327E684497}" type="presOf" srcId="{6994E7B4-FBD2-417D-A123-80F6F3C9578B}" destId="{0F980142-40AD-45CC-A57A-A471C6218C11}" srcOrd="1" destOrd="2" presId="urn:microsoft.com/office/officeart/2005/8/layout/vList4"/>
    <dgm:cxn modelId="{FEB95DF9-25EF-4985-BB6A-A9DB527AE865}" type="presOf" srcId="{739576CF-0AB5-48CA-8E21-EE7DF0EBDB39}" destId="{FE16B0CC-22F8-467E-88C0-381B11689D5C}" srcOrd="0" destOrd="0" presId="urn:microsoft.com/office/officeart/2005/8/layout/vList4"/>
    <dgm:cxn modelId="{E03FD5B3-BE78-4F6A-8C25-9F8629A2B2E0}" type="presOf" srcId="{739576CF-0AB5-48CA-8E21-EE7DF0EBDB39}" destId="{4520CB35-C462-4763-94DB-6EEB04F8B1B8}" srcOrd="1" destOrd="0" presId="urn:microsoft.com/office/officeart/2005/8/layout/vList4"/>
    <dgm:cxn modelId="{98DF3FF4-FFA6-473C-9FDB-4826B446DB4C}" srcId="{80CB5C2B-EF20-432A-A35B-42D07229F14A}" destId="{BF379648-8C1F-4C32-B938-63360C0B4639}" srcOrd="0" destOrd="0" parTransId="{62CCC8F0-72A7-4CF4-9AB5-F86DC7D5C925}" sibTransId="{FC0C694C-2F5C-40FD-82CA-6AFBD540B811}"/>
    <dgm:cxn modelId="{DBB250F2-4D53-42CD-82C7-DDB1279B1B8C}" srcId="{D22FCD3B-446A-4C93-8C8D-CC9CB759F967}" destId="{63F4BE1A-BC30-453C-80D9-CA39B636665D}" srcOrd="0" destOrd="0" parTransId="{8AAD0D4D-A2E9-4ED6-A52A-7F16F4D15E42}" sibTransId="{86171545-1C3B-48EA-ABBB-DB94C3AD5197}"/>
    <dgm:cxn modelId="{89DF48EF-4FF0-4C8B-BCA9-E02C93F92EB6}" type="presOf" srcId="{D22FCD3B-446A-4C93-8C8D-CC9CB759F967}" destId="{14F908B9-FBB2-4C92-AF96-786D41221268}" srcOrd="0" destOrd="0" presId="urn:microsoft.com/office/officeart/2005/8/layout/vList4"/>
    <dgm:cxn modelId="{28FBFB02-9862-47B7-BE6D-2474D59883B5}" type="presOf" srcId="{BF379648-8C1F-4C32-B938-63360C0B4639}" destId="{C4B3ACC1-94FE-4B84-AB8B-4F794DAB5F46}" srcOrd="0" destOrd="1" presId="urn:microsoft.com/office/officeart/2005/8/layout/vList4"/>
    <dgm:cxn modelId="{B74F6ECC-5E1D-483C-B20E-7316F320F882}" type="presOf" srcId="{63F4BE1A-BC30-453C-80D9-CA39B636665D}" destId="{14F908B9-FBB2-4C92-AF96-786D41221268}" srcOrd="0" destOrd="1" presId="urn:microsoft.com/office/officeart/2005/8/layout/vList4"/>
    <dgm:cxn modelId="{194C32F2-7ACF-4DCB-8DE2-314EC7B1760F}" type="presOf" srcId="{01E6F016-9675-448F-B20B-9FFF35C8E35C}" destId="{9D15E1DF-6846-44ED-A442-BC3563EA643C}" srcOrd="0" destOrd="0" presId="urn:microsoft.com/office/officeart/2005/8/layout/vList4"/>
    <dgm:cxn modelId="{CA37B447-5461-47A8-A01B-C2715AD27898}" type="presOf" srcId="{BB480EA0-E3EF-4544-B7B1-F46864972F7E}" destId="{FE16B0CC-22F8-467E-88C0-381B11689D5C}" srcOrd="0" destOrd="1" presId="urn:microsoft.com/office/officeart/2005/8/layout/vList4"/>
    <dgm:cxn modelId="{5EF1721A-5239-49A6-81B1-187FD2E3172B}" type="presOf" srcId="{80CB5C2B-EF20-432A-A35B-42D07229F14A}" destId="{C4B3ACC1-94FE-4B84-AB8B-4F794DAB5F46}" srcOrd="0" destOrd="0" presId="urn:microsoft.com/office/officeart/2005/8/layout/vList4"/>
    <dgm:cxn modelId="{026AD060-C72E-4094-82A4-BA9B55517DC6}" srcId="{01E6F016-9675-448F-B20B-9FFF35C8E35C}" destId="{D22FCD3B-446A-4C93-8C8D-CC9CB759F967}" srcOrd="0" destOrd="0" parTransId="{538DB421-74F4-4A75-BEF5-218254BA2B1C}" sibTransId="{CDE05BF5-ECD9-4943-8CA3-51157E4453A7}"/>
    <dgm:cxn modelId="{2D98BA2B-4F50-4C94-99DB-87D4EF1C3054}" srcId="{01E6F016-9675-448F-B20B-9FFF35C8E35C}" destId="{80CB5C2B-EF20-432A-A35B-42D07229F14A}" srcOrd="1" destOrd="0" parTransId="{597D0EB0-E1DE-4C5F-B947-8EB116A6F6EF}" sibTransId="{FC25361A-49A1-4227-B079-C498C8D40710}"/>
    <dgm:cxn modelId="{437C3990-B068-48D2-BD79-8DBCF3C38523}" srcId="{739576CF-0AB5-48CA-8E21-EE7DF0EBDB39}" destId="{913B22DA-4CAA-49CE-BEBA-53323F415A8B}" srcOrd="1" destOrd="0" parTransId="{8B7964D1-001E-4754-9584-7CFC4556B7CE}" sibTransId="{432AE3E0-40FF-479B-89CE-5D64253D9395}"/>
    <dgm:cxn modelId="{7B78E441-9331-4DF7-BF49-4738FBA8C02B}" type="presOf" srcId="{63F4BE1A-BC30-453C-80D9-CA39B636665D}" destId="{0F980142-40AD-45CC-A57A-A471C6218C11}" srcOrd="1" destOrd="1" presId="urn:microsoft.com/office/officeart/2005/8/layout/vList4"/>
    <dgm:cxn modelId="{397745E2-6D8C-438B-9FBF-A6B05E1411A2}" srcId="{80CB5C2B-EF20-432A-A35B-42D07229F14A}" destId="{DE2704C6-F2DA-4509-A9EC-5551194EF091}" srcOrd="1" destOrd="0" parTransId="{F55BA80A-EE55-4AD8-8ECE-FFCF604703FD}" sibTransId="{334EA59F-3FB8-41F2-96ED-16F9432EB8CF}"/>
    <dgm:cxn modelId="{44BC5103-94E8-46E8-962C-F5D355C10FC7}" type="presOf" srcId="{D22FCD3B-446A-4C93-8C8D-CC9CB759F967}" destId="{0F980142-40AD-45CC-A57A-A471C6218C11}" srcOrd="1" destOrd="0" presId="urn:microsoft.com/office/officeart/2005/8/layout/vList4"/>
    <dgm:cxn modelId="{EB2576FF-3825-4A63-B44A-4BB56EF973F5}" type="presOf" srcId="{913B22DA-4CAA-49CE-BEBA-53323F415A8B}" destId="{FE16B0CC-22F8-467E-88C0-381B11689D5C}" srcOrd="0" destOrd="2" presId="urn:microsoft.com/office/officeart/2005/8/layout/vList4"/>
    <dgm:cxn modelId="{D6FDD16C-C042-469C-8BB4-2AF802ED247A}" type="presOf" srcId="{80CB5C2B-EF20-432A-A35B-42D07229F14A}" destId="{23717B09-5325-406C-AE55-6A22CF18F863}" srcOrd="1" destOrd="0" presId="urn:microsoft.com/office/officeart/2005/8/layout/vList4"/>
    <dgm:cxn modelId="{330DABCC-23A6-41F0-8671-712332A4AA78}" type="presOf" srcId="{DE2704C6-F2DA-4509-A9EC-5551194EF091}" destId="{C4B3ACC1-94FE-4B84-AB8B-4F794DAB5F46}" srcOrd="0" destOrd="2" presId="urn:microsoft.com/office/officeart/2005/8/layout/vList4"/>
    <dgm:cxn modelId="{E2B11EF7-23FE-4AB3-A69C-923475BE8BD5}" type="presOf" srcId="{913B22DA-4CAA-49CE-BEBA-53323F415A8B}" destId="{4520CB35-C462-4763-94DB-6EEB04F8B1B8}" srcOrd="1" destOrd="2" presId="urn:microsoft.com/office/officeart/2005/8/layout/vList4"/>
    <dgm:cxn modelId="{6BA5A63C-9977-441C-8943-8CCE36BAC736}" type="presOf" srcId="{BF379648-8C1F-4C32-B938-63360C0B4639}" destId="{23717B09-5325-406C-AE55-6A22CF18F863}" srcOrd="1" destOrd="1" presId="urn:microsoft.com/office/officeart/2005/8/layout/vList4"/>
    <dgm:cxn modelId="{3886B6E5-30E9-433E-A33B-A9C2CFE7A2C5}" type="presOf" srcId="{DE2704C6-F2DA-4509-A9EC-5551194EF091}" destId="{23717B09-5325-406C-AE55-6A22CF18F863}" srcOrd="1" destOrd="2" presId="urn:microsoft.com/office/officeart/2005/8/layout/vList4"/>
    <dgm:cxn modelId="{DDD83F94-17CD-4497-BDFB-D67D6A0AFD69}" srcId="{739576CF-0AB5-48CA-8E21-EE7DF0EBDB39}" destId="{BB480EA0-E3EF-4544-B7B1-F46864972F7E}" srcOrd="0" destOrd="0" parTransId="{7F11B45D-D7C7-4DEA-A88E-2F7F945F0554}" sibTransId="{627FDFB4-FD8F-4ED6-9DAA-15DB02A1C071}"/>
    <dgm:cxn modelId="{A9C5108A-7928-42C0-996C-DD616296447C}" type="presParOf" srcId="{9D15E1DF-6846-44ED-A442-BC3563EA643C}" destId="{DC0788E6-222F-4817-8B24-BB6B31AA8E48}" srcOrd="0" destOrd="0" presId="urn:microsoft.com/office/officeart/2005/8/layout/vList4"/>
    <dgm:cxn modelId="{B1285883-7E9C-4EDE-8873-22B155BE8473}" type="presParOf" srcId="{DC0788E6-222F-4817-8B24-BB6B31AA8E48}" destId="{14F908B9-FBB2-4C92-AF96-786D41221268}" srcOrd="0" destOrd="0" presId="urn:microsoft.com/office/officeart/2005/8/layout/vList4"/>
    <dgm:cxn modelId="{EB9D1A00-B1A6-402C-8818-544AA65DD2DE}" type="presParOf" srcId="{DC0788E6-222F-4817-8B24-BB6B31AA8E48}" destId="{F3C11240-FB60-46AE-BF7D-DED0A5514C3D}" srcOrd="1" destOrd="0" presId="urn:microsoft.com/office/officeart/2005/8/layout/vList4"/>
    <dgm:cxn modelId="{F024453C-05EA-4B7D-BDF1-9C6EA1233F87}" type="presParOf" srcId="{DC0788E6-222F-4817-8B24-BB6B31AA8E48}" destId="{0F980142-40AD-45CC-A57A-A471C6218C11}" srcOrd="2" destOrd="0" presId="urn:microsoft.com/office/officeart/2005/8/layout/vList4"/>
    <dgm:cxn modelId="{C488EB73-9CFD-42B3-A309-517BE61D9AED}" type="presParOf" srcId="{9D15E1DF-6846-44ED-A442-BC3563EA643C}" destId="{7D0610D3-C37A-4B4F-9CB1-EA623673604C}" srcOrd="1" destOrd="0" presId="urn:microsoft.com/office/officeart/2005/8/layout/vList4"/>
    <dgm:cxn modelId="{86DC23D9-700D-4A5B-842C-21EA8E074063}" type="presParOf" srcId="{9D15E1DF-6846-44ED-A442-BC3563EA643C}" destId="{1F02FD5A-89D2-4DE2-8F41-ED2335F62181}" srcOrd="2" destOrd="0" presId="urn:microsoft.com/office/officeart/2005/8/layout/vList4"/>
    <dgm:cxn modelId="{7429D88C-BC9F-414F-8189-1D91A7B1D9D8}" type="presParOf" srcId="{1F02FD5A-89D2-4DE2-8F41-ED2335F62181}" destId="{C4B3ACC1-94FE-4B84-AB8B-4F794DAB5F46}" srcOrd="0" destOrd="0" presId="urn:microsoft.com/office/officeart/2005/8/layout/vList4"/>
    <dgm:cxn modelId="{899FAB6F-915D-4955-9550-543AA6CA1437}" type="presParOf" srcId="{1F02FD5A-89D2-4DE2-8F41-ED2335F62181}" destId="{F93C650E-1CB2-410D-A38B-80E7985DCEB8}" srcOrd="1" destOrd="0" presId="urn:microsoft.com/office/officeart/2005/8/layout/vList4"/>
    <dgm:cxn modelId="{5CFFABB8-951D-4D89-9BDB-413F7162F6A1}" type="presParOf" srcId="{1F02FD5A-89D2-4DE2-8F41-ED2335F62181}" destId="{23717B09-5325-406C-AE55-6A22CF18F863}" srcOrd="2" destOrd="0" presId="urn:microsoft.com/office/officeart/2005/8/layout/vList4"/>
    <dgm:cxn modelId="{194E9B86-233A-4F88-8B07-5C757D738314}" type="presParOf" srcId="{9D15E1DF-6846-44ED-A442-BC3563EA643C}" destId="{F0545CF2-8D24-4A79-B925-1C1312344AA3}" srcOrd="3" destOrd="0" presId="urn:microsoft.com/office/officeart/2005/8/layout/vList4"/>
    <dgm:cxn modelId="{06A0FABA-84B5-47CA-8DD5-4350A8498039}" type="presParOf" srcId="{9D15E1DF-6846-44ED-A442-BC3563EA643C}" destId="{3F296EA3-9791-4432-95A4-C8A6B7F9304F}" srcOrd="4" destOrd="0" presId="urn:microsoft.com/office/officeart/2005/8/layout/vList4"/>
    <dgm:cxn modelId="{69201A0C-8B21-420A-96F0-98F5C98BAED4}" type="presParOf" srcId="{3F296EA3-9791-4432-95A4-C8A6B7F9304F}" destId="{FE16B0CC-22F8-467E-88C0-381B11689D5C}" srcOrd="0" destOrd="0" presId="urn:microsoft.com/office/officeart/2005/8/layout/vList4"/>
    <dgm:cxn modelId="{C677089F-A02B-4A63-9F23-2558776B04BA}" type="presParOf" srcId="{3F296EA3-9791-4432-95A4-C8A6B7F9304F}" destId="{5F53FE88-1535-4D2D-8360-B8A32D1DA17F}" srcOrd="1" destOrd="0" presId="urn:microsoft.com/office/officeart/2005/8/layout/vList4"/>
    <dgm:cxn modelId="{3E790B9F-FFB4-4AF2-9E1B-89A45ED4DC33}" type="presParOf" srcId="{3F296EA3-9791-4432-95A4-C8A6B7F9304F}" destId="{4520CB35-C462-4763-94DB-6EEB04F8B1B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1D919-2FB3-4C84-9D58-46061D547DEB}" type="doc">
      <dgm:prSet loTypeId="urn:microsoft.com/office/officeart/2005/8/layout/radial2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9B2988F-2ECF-42F8-9D79-799E223B1C02}">
      <dgm:prSet phldrT="[Texte]"/>
      <dgm:spPr/>
      <dgm:t>
        <a:bodyPr/>
        <a:lstStyle/>
        <a:p>
          <a:r>
            <a:rPr lang="fr-FR" dirty="0" smtClean="0"/>
            <a:t>Waël</a:t>
          </a:r>
          <a:endParaRPr lang="fr-FR" dirty="0"/>
        </a:p>
      </dgm:t>
    </dgm:pt>
    <dgm:pt modelId="{2B230047-CFD6-4B00-AE50-F888D6045B41}" type="parTrans" cxnId="{1A9E2A25-8395-4038-80EB-DE5DEEBCC8B2}">
      <dgm:prSet/>
      <dgm:spPr/>
      <dgm:t>
        <a:bodyPr/>
        <a:lstStyle/>
        <a:p>
          <a:endParaRPr lang="fr-FR"/>
        </a:p>
      </dgm:t>
    </dgm:pt>
    <dgm:pt modelId="{239AB890-B164-453B-B42B-0B07A3AD3FDF}" type="sibTrans" cxnId="{1A9E2A25-8395-4038-80EB-DE5DEEBCC8B2}">
      <dgm:prSet/>
      <dgm:spPr/>
      <dgm:t>
        <a:bodyPr/>
        <a:lstStyle/>
        <a:p>
          <a:endParaRPr lang="fr-FR"/>
        </a:p>
      </dgm:t>
    </dgm:pt>
    <dgm:pt modelId="{D58D62B3-E9C5-48EC-8803-4D4A4F01E7B2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3B636F23-5552-44D0-9B0C-0B9D25AA2AE7}" type="parTrans" cxnId="{4FECDC69-BB27-4DFC-BCB2-0F257F37FE5C}">
      <dgm:prSet/>
      <dgm:spPr/>
      <dgm:t>
        <a:bodyPr/>
        <a:lstStyle/>
        <a:p>
          <a:endParaRPr lang="fr-FR"/>
        </a:p>
      </dgm:t>
    </dgm:pt>
    <dgm:pt modelId="{EF1CBEB2-EF9B-4144-985F-4C981B08EC09}" type="sibTrans" cxnId="{4FECDC69-BB27-4DFC-BCB2-0F257F37FE5C}">
      <dgm:prSet/>
      <dgm:spPr/>
      <dgm:t>
        <a:bodyPr/>
        <a:lstStyle/>
        <a:p>
          <a:endParaRPr lang="fr-FR"/>
        </a:p>
      </dgm:t>
    </dgm:pt>
    <dgm:pt modelId="{0D96F4CB-65BD-4D1F-8F30-6F200352899F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CA621585-388C-42F5-A94B-83DBA488FB54}" type="parTrans" cxnId="{2D65DF30-760C-4BA9-8D0D-04A1B183E12F}">
      <dgm:prSet/>
      <dgm:spPr/>
      <dgm:t>
        <a:bodyPr/>
        <a:lstStyle/>
        <a:p>
          <a:endParaRPr lang="fr-FR"/>
        </a:p>
      </dgm:t>
    </dgm:pt>
    <dgm:pt modelId="{CEC3BBAA-BDBB-4EFA-930D-A0C9A98B4424}" type="sibTrans" cxnId="{2D65DF30-760C-4BA9-8D0D-04A1B183E12F}">
      <dgm:prSet/>
      <dgm:spPr/>
      <dgm:t>
        <a:bodyPr/>
        <a:lstStyle/>
        <a:p>
          <a:endParaRPr lang="fr-FR"/>
        </a:p>
      </dgm:t>
    </dgm:pt>
    <dgm:pt modelId="{0A581CF5-2A45-4F13-AAA3-D135B22A461B}">
      <dgm:prSet phldrT="[Texte]"/>
      <dgm:spPr/>
      <dgm:t>
        <a:bodyPr/>
        <a:lstStyle/>
        <a:p>
          <a:r>
            <a:rPr lang="fr-FR" dirty="0" smtClean="0"/>
            <a:t>Lucien</a:t>
          </a:r>
          <a:endParaRPr lang="fr-FR" dirty="0"/>
        </a:p>
      </dgm:t>
    </dgm:pt>
    <dgm:pt modelId="{83003FF1-EDB2-4187-B445-D8F9A9550D01}" type="parTrans" cxnId="{2F75C76A-D768-4057-801B-59557F178ECA}">
      <dgm:prSet/>
      <dgm:spPr/>
      <dgm:t>
        <a:bodyPr/>
        <a:lstStyle/>
        <a:p>
          <a:endParaRPr lang="fr-FR"/>
        </a:p>
      </dgm:t>
    </dgm:pt>
    <dgm:pt modelId="{1DB22905-089C-4CF5-A62B-CB34864DC58B}" type="sibTrans" cxnId="{2F75C76A-D768-4057-801B-59557F178ECA}">
      <dgm:prSet/>
      <dgm:spPr/>
      <dgm:t>
        <a:bodyPr/>
        <a:lstStyle/>
        <a:p>
          <a:endParaRPr lang="fr-FR"/>
        </a:p>
      </dgm:t>
    </dgm:pt>
    <dgm:pt modelId="{8603DAD9-F235-48BA-B2A2-C5AD50C741F5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D1DF5057-6021-438D-AEE6-0BA6FBBF59BC}" type="parTrans" cxnId="{5E7682E8-F29D-4034-A9C2-79A05C8711C3}">
      <dgm:prSet/>
      <dgm:spPr/>
      <dgm:t>
        <a:bodyPr/>
        <a:lstStyle/>
        <a:p>
          <a:endParaRPr lang="fr-FR"/>
        </a:p>
      </dgm:t>
    </dgm:pt>
    <dgm:pt modelId="{917B3C74-0D09-446B-B26B-C98ADB9AAB92}" type="sibTrans" cxnId="{5E7682E8-F29D-4034-A9C2-79A05C8711C3}">
      <dgm:prSet/>
      <dgm:spPr/>
      <dgm:t>
        <a:bodyPr/>
        <a:lstStyle/>
        <a:p>
          <a:endParaRPr lang="fr-FR"/>
        </a:p>
      </dgm:t>
    </dgm:pt>
    <dgm:pt modelId="{19B568E9-BEF9-4AF1-BFD8-B7C69885BC4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889593BB-7ABA-482B-9968-4EF78F130782}" type="parTrans" cxnId="{6723A552-3D0D-4E6E-899E-09CA479D2C3C}">
      <dgm:prSet/>
      <dgm:spPr/>
      <dgm:t>
        <a:bodyPr/>
        <a:lstStyle/>
        <a:p>
          <a:endParaRPr lang="fr-FR"/>
        </a:p>
      </dgm:t>
    </dgm:pt>
    <dgm:pt modelId="{4FEC0ECA-206F-4EE0-AF29-6D7BDF75DCC9}" type="sibTrans" cxnId="{6723A552-3D0D-4E6E-899E-09CA479D2C3C}">
      <dgm:prSet/>
      <dgm:spPr/>
      <dgm:t>
        <a:bodyPr/>
        <a:lstStyle/>
        <a:p>
          <a:endParaRPr lang="fr-FR"/>
        </a:p>
      </dgm:t>
    </dgm:pt>
    <dgm:pt modelId="{0FA0F218-1ED6-419C-B7C4-123D20B6DE24}">
      <dgm:prSet phldrT="[Texte]"/>
      <dgm:spPr/>
      <dgm:t>
        <a:bodyPr/>
        <a:lstStyle/>
        <a:p>
          <a:r>
            <a:rPr lang="fr-FR" dirty="0" smtClean="0"/>
            <a:t>Patty</a:t>
          </a:r>
          <a:endParaRPr lang="fr-FR" dirty="0"/>
        </a:p>
      </dgm:t>
    </dgm:pt>
    <dgm:pt modelId="{14177983-D9FD-4FEF-BB11-8F2D1D552B9F}" type="parTrans" cxnId="{D1A5DE49-5385-4C9B-AE7C-B18143C26DF4}">
      <dgm:prSet/>
      <dgm:spPr/>
      <dgm:t>
        <a:bodyPr/>
        <a:lstStyle/>
        <a:p>
          <a:endParaRPr lang="fr-FR"/>
        </a:p>
      </dgm:t>
    </dgm:pt>
    <dgm:pt modelId="{A2EE8361-E7C6-481F-B0C3-151E842482D6}" type="sibTrans" cxnId="{D1A5DE49-5385-4C9B-AE7C-B18143C26DF4}">
      <dgm:prSet/>
      <dgm:spPr/>
      <dgm:t>
        <a:bodyPr/>
        <a:lstStyle/>
        <a:p>
          <a:endParaRPr lang="fr-FR"/>
        </a:p>
      </dgm:t>
    </dgm:pt>
    <dgm:pt modelId="{E5D241DB-9D1C-46AE-B636-EAF4394C7373}">
      <dgm:prSet phldrT="[Texte]"/>
      <dgm:spPr/>
      <dgm:t>
        <a:bodyPr/>
        <a:lstStyle/>
        <a:p>
          <a:r>
            <a:rPr lang="fr-FR" dirty="0" smtClean="0"/>
            <a:t>Interface graphique/BDD</a:t>
          </a:r>
          <a:endParaRPr lang="fr-FR" dirty="0"/>
        </a:p>
      </dgm:t>
    </dgm:pt>
    <dgm:pt modelId="{EA4F353E-C053-4256-81EC-B3B1D44133EA}" type="parTrans" cxnId="{28915E36-0FBB-4614-AE0A-618145333C92}">
      <dgm:prSet/>
      <dgm:spPr/>
      <dgm:t>
        <a:bodyPr/>
        <a:lstStyle/>
        <a:p>
          <a:endParaRPr lang="fr-FR"/>
        </a:p>
      </dgm:t>
    </dgm:pt>
    <dgm:pt modelId="{3F5AB538-20B6-48E3-B316-9B2D7FF6D2AF}" type="sibTrans" cxnId="{28915E36-0FBB-4614-AE0A-618145333C92}">
      <dgm:prSet/>
      <dgm:spPr/>
      <dgm:t>
        <a:bodyPr/>
        <a:lstStyle/>
        <a:p>
          <a:endParaRPr lang="fr-FR"/>
        </a:p>
      </dgm:t>
    </dgm:pt>
    <dgm:pt modelId="{93DE63A0-58A7-41F9-8957-0116666B272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AEFAB967-185C-4654-A3AE-514A9DC59F1D}" type="parTrans" cxnId="{91C24D6D-58BF-4A44-B44C-0C582635DD80}">
      <dgm:prSet/>
      <dgm:spPr/>
      <dgm:t>
        <a:bodyPr/>
        <a:lstStyle/>
        <a:p>
          <a:endParaRPr lang="fr-FR"/>
        </a:p>
      </dgm:t>
    </dgm:pt>
    <dgm:pt modelId="{8542EE94-7A53-437D-BAA1-15B6C529F2AB}" type="sibTrans" cxnId="{91C24D6D-58BF-4A44-B44C-0C582635DD80}">
      <dgm:prSet/>
      <dgm:spPr/>
      <dgm:t>
        <a:bodyPr/>
        <a:lstStyle/>
        <a:p>
          <a:endParaRPr lang="fr-FR"/>
        </a:p>
      </dgm:t>
    </dgm:pt>
    <dgm:pt modelId="{FC9E2319-D721-4722-AA52-1EB7D58F533E}" type="pres">
      <dgm:prSet presAssocID="{42A1D919-2FB3-4C84-9D58-46061D547DE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7E2872E-08EB-4804-B4EB-3629D69C7223}" type="pres">
      <dgm:prSet presAssocID="{42A1D919-2FB3-4C84-9D58-46061D547DEB}" presName="cycle" presStyleCnt="0"/>
      <dgm:spPr/>
    </dgm:pt>
    <dgm:pt modelId="{A2EDAC7D-DAA6-45DC-AA25-978A74EB495A}" type="pres">
      <dgm:prSet presAssocID="{42A1D919-2FB3-4C84-9D58-46061D547DEB}" presName="centerShape" presStyleCnt="0"/>
      <dgm:spPr/>
    </dgm:pt>
    <dgm:pt modelId="{46DFAA5D-A8B3-4AA5-93CC-8BEF8E5CF32D}" type="pres">
      <dgm:prSet presAssocID="{42A1D919-2FB3-4C84-9D58-46061D547DEB}" presName="connSite" presStyleLbl="node1" presStyleIdx="0" presStyleCnt="4"/>
      <dgm:spPr/>
    </dgm:pt>
    <dgm:pt modelId="{E9A690A4-2E27-4339-9D7D-7B88E6F68317}" type="pres">
      <dgm:prSet presAssocID="{42A1D919-2FB3-4C84-9D58-46061D547DEB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6578C3-826D-4CA8-B0AE-4EDF32C20061}" type="pres">
      <dgm:prSet presAssocID="{2B230047-CFD6-4B00-AE50-F888D6045B41}" presName="Name25" presStyleLbl="parChTrans1D1" presStyleIdx="0" presStyleCnt="3"/>
      <dgm:spPr/>
      <dgm:t>
        <a:bodyPr/>
        <a:lstStyle/>
        <a:p>
          <a:endParaRPr lang="fr-FR"/>
        </a:p>
      </dgm:t>
    </dgm:pt>
    <dgm:pt modelId="{26F8C8CE-447E-4288-BCD1-3B7C279F3B20}" type="pres">
      <dgm:prSet presAssocID="{89B2988F-2ECF-42F8-9D79-799E223B1C02}" presName="node" presStyleCnt="0"/>
      <dgm:spPr/>
    </dgm:pt>
    <dgm:pt modelId="{06B75B65-F355-4B78-AB00-778D15A23454}" type="pres">
      <dgm:prSet presAssocID="{89B2988F-2ECF-42F8-9D79-799E223B1C0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17CEA2-7F56-4857-86DE-6FB318CCB659}" type="pres">
      <dgm:prSet presAssocID="{89B2988F-2ECF-42F8-9D79-799E223B1C0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7B539-FD69-4D29-AD8E-B96F25078287}" type="pres">
      <dgm:prSet presAssocID="{83003FF1-EDB2-4187-B445-D8F9A9550D01}" presName="Name25" presStyleLbl="parChTrans1D1" presStyleIdx="1" presStyleCnt="3"/>
      <dgm:spPr/>
      <dgm:t>
        <a:bodyPr/>
        <a:lstStyle/>
        <a:p>
          <a:endParaRPr lang="fr-FR"/>
        </a:p>
      </dgm:t>
    </dgm:pt>
    <dgm:pt modelId="{D870135B-4253-49EF-B712-D2B2E77D772C}" type="pres">
      <dgm:prSet presAssocID="{0A581CF5-2A45-4F13-AAA3-D135B22A461B}" presName="node" presStyleCnt="0"/>
      <dgm:spPr/>
    </dgm:pt>
    <dgm:pt modelId="{D599B075-F844-4873-AE3B-713063A99C9B}" type="pres">
      <dgm:prSet presAssocID="{0A581CF5-2A45-4F13-AAA3-D135B22A461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637F8-CAC2-45D5-A925-357761F3580E}" type="pres">
      <dgm:prSet presAssocID="{0A581CF5-2A45-4F13-AAA3-D135B22A461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8C6414-44CB-4009-AE15-8C421E1040BF}" type="pres">
      <dgm:prSet presAssocID="{14177983-D9FD-4FEF-BB11-8F2D1D552B9F}" presName="Name25" presStyleLbl="parChTrans1D1" presStyleIdx="2" presStyleCnt="3"/>
      <dgm:spPr/>
      <dgm:t>
        <a:bodyPr/>
        <a:lstStyle/>
        <a:p>
          <a:endParaRPr lang="fr-FR"/>
        </a:p>
      </dgm:t>
    </dgm:pt>
    <dgm:pt modelId="{F3B0871E-584E-4BE9-9551-DE3C7146B148}" type="pres">
      <dgm:prSet presAssocID="{0FA0F218-1ED6-419C-B7C4-123D20B6DE24}" presName="node" presStyleCnt="0"/>
      <dgm:spPr/>
    </dgm:pt>
    <dgm:pt modelId="{F35749CB-D72A-42B7-93E3-4033C5326DF0}" type="pres">
      <dgm:prSet presAssocID="{0FA0F218-1ED6-419C-B7C4-123D20B6DE24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4975EA-6A6C-4754-AED2-A0370143D406}" type="pres">
      <dgm:prSet presAssocID="{0FA0F218-1ED6-419C-B7C4-123D20B6DE24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14A384C-441C-44EB-B43A-051E770B39EE}" type="presOf" srcId="{83003FF1-EDB2-4187-B445-D8F9A9550D01}" destId="{A347B539-FD69-4D29-AD8E-B96F25078287}" srcOrd="0" destOrd="0" presId="urn:microsoft.com/office/officeart/2005/8/layout/radial2"/>
    <dgm:cxn modelId="{91C24D6D-58BF-4A44-B44C-0C582635DD80}" srcId="{0FA0F218-1ED6-419C-B7C4-123D20B6DE24}" destId="{93DE63A0-58A7-41F9-8957-0116666B272A}" srcOrd="1" destOrd="0" parTransId="{AEFAB967-185C-4654-A3AE-514A9DC59F1D}" sibTransId="{8542EE94-7A53-437D-BAA1-15B6C529F2AB}"/>
    <dgm:cxn modelId="{0C3A56AF-5108-430B-9FC6-5D733C717859}" type="presOf" srcId="{93DE63A0-58A7-41F9-8957-0116666B272A}" destId="{4E4975EA-6A6C-4754-AED2-A0370143D406}" srcOrd="0" destOrd="1" presId="urn:microsoft.com/office/officeart/2005/8/layout/radial2"/>
    <dgm:cxn modelId="{6723A552-3D0D-4E6E-899E-09CA479D2C3C}" srcId="{0A581CF5-2A45-4F13-AAA3-D135B22A461B}" destId="{19B568E9-BEF9-4AF1-BFD8-B7C69885BC4A}" srcOrd="1" destOrd="0" parTransId="{889593BB-7ABA-482B-9968-4EF78F130782}" sibTransId="{4FEC0ECA-206F-4EE0-AF29-6D7BDF75DCC9}"/>
    <dgm:cxn modelId="{2F75C76A-D768-4057-801B-59557F178ECA}" srcId="{42A1D919-2FB3-4C84-9D58-46061D547DEB}" destId="{0A581CF5-2A45-4F13-AAA3-D135B22A461B}" srcOrd="1" destOrd="0" parTransId="{83003FF1-EDB2-4187-B445-D8F9A9550D01}" sibTransId="{1DB22905-089C-4CF5-A62B-CB34864DC58B}"/>
    <dgm:cxn modelId="{D5DC5845-5E10-4E36-851A-86EED692F2A5}" type="presOf" srcId="{D58D62B3-E9C5-48EC-8803-4D4A4F01E7B2}" destId="{7817CEA2-7F56-4857-86DE-6FB318CCB659}" srcOrd="0" destOrd="0" presId="urn:microsoft.com/office/officeart/2005/8/layout/radial2"/>
    <dgm:cxn modelId="{B5DAA18F-5716-4DD2-BAC4-AA1172F9FD62}" type="presOf" srcId="{2B230047-CFD6-4B00-AE50-F888D6045B41}" destId="{1E6578C3-826D-4CA8-B0AE-4EDF32C20061}" srcOrd="0" destOrd="0" presId="urn:microsoft.com/office/officeart/2005/8/layout/radial2"/>
    <dgm:cxn modelId="{7D984AAD-4387-4044-8B22-9FB87D62734E}" type="presOf" srcId="{0FA0F218-1ED6-419C-B7C4-123D20B6DE24}" destId="{F35749CB-D72A-42B7-93E3-4033C5326DF0}" srcOrd="0" destOrd="0" presId="urn:microsoft.com/office/officeart/2005/8/layout/radial2"/>
    <dgm:cxn modelId="{4FECDC69-BB27-4DFC-BCB2-0F257F37FE5C}" srcId="{89B2988F-2ECF-42F8-9D79-799E223B1C02}" destId="{D58D62B3-E9C5-48EC-8803-4D4A4F01E7B2}" srcOrd="0" destOrd="0" parTransId="{3B636F23-5552-44D0-9B0C-0B9D25AA2AE7}" sibTransId="{EF1CBEB2-EF9B-4144-985F-4C981B08EC09}"/>
    <dgm:cxn modelId="{7FE140E1-10F6-4122-BF68-66FE59237880}" type="presOf" srcId="{8603DAD9-F235-48BA-B2A2-C5AD50C741F5}" destId="{F4D637F8-CAC2-45D5-A925-357761F3580E}" srcOrd="0" destOrd="0" presId="urn:microsoft.com/office/officeart/2005/8/layout/radial2"/>
    <dgm:cxn modelId="{4C3DBBA4-526F-4CD1-8038-A03977FF3B4D}" type="presOf" srcId="{42A1D919-2FB3-4C84-9D58-46061D547DEB}" destId="{FC9E2319-D721-4722-AA52-1EB7D58F533E}" srcOrd="0" destOrd="0" presId="urn:microsoft.com/office/officeart/2005/8/layout/radial2"/>
    <dgm:cxn modelId="{5EB0C5D5-407B-4840-8BEC-3FF1FBB966B0}" type="presOf" srcId="{19B568E9-BEF9-4AF1-BFD8-B7C69885BC4A}" destId="{F4D637F8-CAC2-45D5-A925-357761F3580E}" srcOrd="0" destOrd="1" presId="urn:microsoft.com/office/officeart/2005/8/layout/radial2"/>
    <dgm:cxn modelId="{12185271-9EC5-4F35-A52E-8A4D8065D53D}" type="presOf" srcId="{14177983-D9FD-4FEF-BB11-8F2D1D552B9F}" destId="{5C8C6414-44CB-4009-AE15-8C421E1040BF}" srcOrd="0" destOrd="0" presId="urn:microsoft.com/office/officeart/2005/8/layout/radial2"/>
    <dgm:cxn modelId="{B68929A1-AA4C-492B-BFA6-A802BE745075}" type="presOf" srcId="{89B2988F-2ECF-42F8-9D79-799E223B1C02}" destId="{06B75B65-F355-4B78-AB00-778D15A23454}" srcOrd="0" destOrd="0" presId="urn:microsoft.com/office/officeart/2005/8/layout/radial2"/>
    <dgm:cxn modelId="{1A9E2A25-8395-4038-80EB-DE5DEEBCC8B2}" srcId="{42A1D919-2FB3-4C84-9D58-46061D547DEB}" destId="{89B2988F-2ECF-42F8-9D79-799E223B1C02}" srcOrd="0" destOrd="0" parTransId="{2B230047-CFD6-4B00-AE50-F888D6045B41}" sibTransId="{239AB890-B164-453B-B42B-0B07A3AD3FDF}"/>
    <dgm:cxn modelId="{2D65DF30-760C-4BA9-8D0D-04A1B183E12F}" srcId="{89B2988F-2ECF-42F8-9D79-799E223B1C02}" destId="{0D96F4CB-65BD-4D1F-8F30-6F200352899F}" srcOrd="1" destOrd="0" parTransId="{CA621585-388C-42F5-A94B-83DBA488FB54}" sibTransId="{CEC3BBAA-BDBB-4EFA-930D-A0C9A98B4424}"/>
    <dgm:cxn modelId="{5898277B-DE60-4AFD-B448-C6ACA12FDA2B}" type="presOf" srcId="{E5D241DB-9D1C-46AE-B636-EAF4394C7373}" destId="{4E4975EA-6A6C-4754-AED2-A0370143D406}" srcOrd="0" destOrd="0" presId="urn:microsoft.com/office/officeart/2005/8/layout/radial2"/>
    <dgm:cxn modelId="{C8F73516-5E8A-47C1-BA0C-83F94656C058}" type="presOf" srcId="{0A581CF5-2A45-4F13-AAA3-D135B22A461B}" destId="{D599B075-F844-4873-AE3B-713063A99C9B}" srcOrd="0" destOrd="0" presId="urn:microsoft.com/office/officeart/2005/8/layout/radial2"/>
    <dgm:cxn modelId="{5E7682E8-F29D-4034-A9C2-79A05C8711C3}" srcId="{0A581CF5-2A45-4F13-AAA3-D135B22A461B}" destId="{8603DAD9-F235-48BA-B2A2-C5AD50C741F5}" srcOrd="0" destOrd="0" parTransId="{D1DF5057-6021-438D-AEE6-0BA6FBBF59BC}" sibTransId="{917B3C74-0D09-446B-B26B-C98ADB9AAB92}"/>
    <dgm:cxn modelId="{D1A5DE49-5385-4C9B-AE7C-B18143C26DF4}" srcId="{42A1D919-2FB3-4C84-9D58-46061D547DEB}" destId="{0FA0F218-1ED6-419C-B7C4-123D20B6DE24}" srcOrd="2" destOrd="0" parTransId="{14177983-D9FD-4FEF-BB11-8F2D1D552B9F}" sibTransId="{A2EE8361-E7C6-481F-B0C3-151E842482D6}"/>
    <dgm:cxn modelId="{A8BE3A08-1A31-4DD0-BB4A-58ECE8DB011C}" type="presOf" srcId="{0D96F4CB-65BD-4D1F-8F30-6F200352899F}" destId="{7817CEA2-7F56-4857-86DE-6FB318CCB659}" srcOrd="0" destOrd="1" presId="urn:microsoft.com/office/officeart/2005/8/layout/radial2"/>
    <dgm:cxn modelId="{28915E36-0FBB-4614-AE0A-618145333C92}" srcId="{0FA0F218-1ED6-419C-B7C4-123D20B6DE24}" destId="{E5D241DB-9D1C-46AE-B636-EAF4394C7373}" srcOrd="0" destOrd="0" parTransId="{EA4F353E-C053-4256-81EC-B3B1D44133EA}" sibTransId="{3F5AB538-20B6-48E3-B316-9B2D7FF6D2AF}"/>
    <dgm:cxn modelId="{5D82353F-B2A7-41AE-8030-6B281AF0F250}" type="presParOf" srcId="{FC9E2319-D721-4722-AA52-1EB7D58F533E}" destId="{87E2872E-08EB-4804-B4EB-3629D69C7223}" srcOrd="0" destOrd="0" presId="urn:microsoft.com/office/officeart/2005/8/layout/radial2"/>
    <dgm:cxn modelId="{2429732A-A42C-4E37-A1A3-9AC58C2EFE91}" type="presParOf" srcId="{87E2872E-08EB-4804-B4EB-3629D69C7223}" destId="{A2EDAC7D-DAA6-45DC-AA25-978A74EB495A}" srcOrd="0" destOrd="0" presId="urn:microsoft.com/office/officeart/2005/8/layout/radial2"/>
    <dgm:cxn modelId="{9A9E59D1-B762-4B85-AB07-C6F12BAFF3ED}" type="presParOf" srcId="{A2EDAC7D-DAA6-45DC-AA25-978A74EB495A}" destId="{46DFAA5D-A8B3-4AA5-93CC-8BEF8E5CF32D}" srcOrd="0" destOrd="0" presId="urn:microsoft.com/office/officeart/2005/8/layout/radial2"/>
    <dgm:cxn modelId="{5A8F2627-28D0-4AEB-960A-E3878EF9D330}" type="presParOf" srcId="{A2EDAC7D-DAA6-45DC-AA25-978A74EB495A}" destId="{E9A690A4-2E27-4339-9D7D-7B88E6F68317}" srcOrd="1" destOrd="0" presId="urn:microsoft.com/office/officeart/2005/8/layout/radial2"/>
    <dgm:cxn modelId="{A217F217-84B5-4430-8AA9-DF93F776B86D}" type="presParOf" srcId="{87E2872E-08EB-4804-B4EB-3629D69C7223}" destId="{1E6578C3-826D-4CA8-B0AE-4EDF32C20061}" srcOrd="1" destOrd="0" presId="urn:microsoft.com/office/officeart/2005/8/layout/radial2"/>
    <dgm:cxn modelId="{F5511603-45E3-43C4-9432-2BC745668754}" type="presParOf" srcId="{87E2872E-08EB-4804-B4EB-3629D69C7223}" destId="{26F8C8CE-447E-4288-BCD1-3B7C279F3B20}" srcOrd="2" destOrd="0" presId="urn:microsoft.com/office/officeart/2005/8/layout/radial2"/>
    <dgm:cxn modelId="{7483DFC4-3A3D-4567-9B41-F03C9E2AAAAF}" type="presParOf" srcId="{26F8C8CE-447E-4288-BCD1-3B7C279F3B20}" destId="{06B75B65-F355-4B78-AB00-778D15A23454}" srcOrd="0" destOrd="0" presId="urn:microsoft.com/office/officeart/2005/8/layout/radial2"/>
    <dgm:cxn modelId="{6B75C63B-4E23-45AF-AD3A-84BBE5961591}" type="presParOf" srcId="{26F8C8CE-447E-4288-BCD1-3B7C279F3B20}" destId="{7817CEA2-7F56-4857-86DE-6FB318CCB659}" srcOrd="1" destOrd="0" presId="urn:microsoft.com/office/officeart/2005/8/layout/radial2"/>
    <dgm:cxn modelId="{53692143-C89A-4BF1-BC30-9B225B9C354C}" type="presParOf" srcId="{87E2872E-08EB-4804-B4EB-3629D69C7223}" destId="{A347B539-FD69-4D29-AD8E-B96F25078287}" srcOrd="3" destOrd="0" presId="urn:microsoft.com/office/officeart/2005/8/layout/radial2"/>
    <dgm:cxn modelId="{BEABC406-1997-4872-862D-6C3A84E32A8B}" type="presParOf" srcId="{87E2872E-08EB-4804-B4EB-3629D69C7223}" destId="{D870135B-4253-49EF-B712-D2B2E77D772C}" srcOrd="4" destOrd="0" presId="urn:microsoft.com/office/officeart/2005/8/layout/radial2"/>
    <dgm:cxn modelId="{942DC0D2-018F-40EF-9713-FF13C63CDACE}" type="presParOf" srcId="{D870135B-4253-49EF-B712-D2B2E77D772C}" destId="{D599B075-F844-4873-AE3B-713063A99C9B}" srcOrd="0" destOrd="0" presId="urn:microsoft.com/office/officeart/2005/8/layout/radial2"/>
    <dgm:cxn modelId="{D8A58C20-C51F-4F92-BD04-3B8D538BA9FC}" type="presParOf" srcId="{D870135B-4253-49EF-B712-D2B2E77D772C}" destId="{F4D637F8-CAC2-45D5-A925-357761F3580E}" srcOrd="1" destOrd="0" presId="urn:microsoft.com/office/officeart/2005/8/layout/radial2"/>
    <dgm:cxn modelId="{A28D0E76-B459-4DE3-B0AB-B517ABE5E4D7}" type="presParOf" srcId="{87E2872E-08EB-4804-B4EB-3629D69C7223}" destId="{5C8C6414-44CB-4009-AE15-8C421E1040BF}" srcOrd="5" destOrd="0" presId="urn:microsoft.com/office/officeart/2005/8/layout/radial2"/>
    <dgm:cxn modelId="{2E7B3BBE-970A-4621-89A3-B4CEFD4ED2E2}" type="presParOf" srcId="{87E2872E-08EB-4804-B4EB-3629D69C7223}" destId="{F3B0871E-584E-4BE9-9551-DE3C7146B148}" srcOrd="6" destOrd="0" presId="urn:microsoft.com/office/officeart/2005/8/layout/radial2"/>
    <dgm:cxn modelId="{1E32D6A1-D829-43D6-B99C-9E468841124B}" type="presParOf" srcId="{F3B0871E-584E-4BE9-9551-DE3C7146B148}" destId="{F35749CB-D72A-42B7-93E3-4033C5326DF0}" srcOrd="0" destOrd="0" presId="urn:microsoft.com/office/officeart/2005/8/layout/radial2"/>
    <dgm:cxn modelId="{EC1BECF5-2881-475F-A164-5A6404D2BD87}" type="presParOf" srcId="{F3B0871E-584E-4BE9-9551-DE3C7146B148}" destId="{4E4975EA-6A6C-4754-AED2-A0370143D40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65490-FAC8-43A7-BEC1-2989CB868A4A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>
        <a:scene3d>
          <a:camera prst="isometricOffAxis1Right"/>
          <a:lightRig rig="threePt" dir="t"/>
        </a:scene3d>
      </dgm:spPr>
      <dgm:t>
        <a:bodyPr/>
        <a:lstStyle/>
        <a:p>
          <a:endParaRPr lang="fr-FR"/>
        </a:p>
      </dgm:t>
    </dgm:pt>
    <dgm:pt modelId="{46F3D9C4-F967-49F4-A247-B50228AEFB2E}">
      <dgm:prSet phldrT="[Texte]" custT="1"/>
      <dgm:spPr/>
      <dgm:t>
        <a:bodyPr/>
        <a:lstStyle/>
        <a:p>
          <a:pPr algn="ctr"/>
          <a:r>
            <a:rPr lang="fr-FR" sz="2800" dirty="0" smtClean="0"/>
            <a:t>3 sources principales :</a:t>
          </a:r>
          <a:endParaRPr lang="fr-FR" sz="2800" dirty="0"/>
        </a:p>
      </dgm:t>
    </dgm:pt>
    <dgm:pt modelId="{8B629CAB-CFB7-4434-B0D0-A68CCA6877D1}" type="parTrans" cxnId="{7C9264D5-AF94-4446-AEC5-6EE785C77D8D}">
      <dgm:prSet/>
      <dgm:spPr/>
      <dgm:t>
        <a:bodyPr/>
        <a:lstStyle/>
        <a:p>
          <a:endParaRPr lang="fr-FR"/>
        </a:p>
      </dgm:t>
    </dgm:pt>
    <dgm:pt modelId="{D7603DF7-1DD8-4F96-BFCB-6BE78D87BE56}" type="sibTrans" cxnId="{7C9264D5-AF94-4446-AEC5-6EE785C77D8D}">
      <dgm:prSet/>
      <dgm:spPr/>
      <dgm:t>
        <a:bodyPr/>
        <a:lstStyle/>
        <a:p>
          <a:endParaRPr lang="fr-FR"/>
        </a:p>
      </dgm:t>
    </dgm:pt>
    <dgm:pt modelId="{C9982A4A-FAEE-47EF-BE14-B696DD2067F7}">
      <dgm:prSet phldrT="[Texte]" custT="1"/>
      <dgm:spPr/>
      <dgm:t>
        <a:bodyPr/>
        <a:lstStyle/>
        <a:p>
          <a:r>
            <a:rPr lang="fr-FR" sz="2000" dirty="0" smtClean="0"/>
            <a:t>Des sites spécialisés sur les animaux (diconimoz.com, animaux.org, ..)</a:t>
          </a:r>
          <a:endParaRPr lang="fr-FR" sz="2000" dirty="0"/>
        </a:p>
      </dgm:t>
    </dgm:pt>
    <dgm:pt modelId="{ABA07DF2-43EE-469E-A5F0-74D4F64B3F3C}" type="parTrans" cxnId="{42134E9F-104A-402F-AA27-02EE1B2C0D7F}">
      <dgm:prSet/>
      <dgm:spPr/>
      <dgm:t>
        <a:bodyPr/>
        <a:lstStyle/>
        <a:p>
          <a:endParaRPr lang="fr-FR"/>
        </a:p>
      </dgm:t>
    </dgm:pt>
    <dgm:pt modelId="{FE07BA7E-AC9C-492E-BBD7-A9F59ACE0B0F}" type="sibTrans" cxnId="{42134E9F-104A-402F-AA27-02EE1B2C0D7F}">
      <dgm:prSet/>
      <dgm:spPr/>
      <dgm:t>
        <a:bodyPr/>
        <a:lstStyle/>
        <a:p>
          <a:endParaRPr lang="fr-FR"/>
        </a:p>
      </dgm:t>
    </dgm:pt>
    <dgm:pt modelId="{8978ECF3-8CDF-432F-B283-0470D007848A}">
      <dgm:prSet phldrT="[Texte]" custT="1"/>
      <dgm:spPr/>
      <dgm:t>
        <a:bodyPr/>
        <a:lstStyle/>
        <a:p>
          <a:r>
            <a:rPr lang="fr-FR" sz="2000" dirty="0" smtClean="0"/>
            <a:t>Des sources déjà existantes de travaux de laboratoire de recherche ( dictionnaires de mots)</a:t>
          </a:r>
          <a:endParaRPr lang="fr-FR" sz="2000" dirty="0"/>
        </a:p>
      </dgm:t>
    </dgm:pt>
    <dgm:pt modelId="{A0E79C0D-EA4C-4261-9493-0D8E36664D23}" type="parTrans" cxnId="{C4107141-E690-4B04-8490-54DC3AAC954E}">
      <dgm:prSet/>
      <dgm:spPr/>
      <dgm:t>
        <a:bodyPr/>
        <a:lstStyle/>
        <a:p>
          <a:endParaRPr lang="fr-FR"/>
        </a:p>
      </dgm:t>
    </dgm:pt>
    <dgm:pt modelId="{75747662-83BA-4388-ABC3-C1853C4F5E1A}" type="sibTrans" cxnId="{C4107141-E690-4B04-8490-54DC3AAC954E}">
      <dgm:prSet/>
      <dgm:spPr/>
      <dgm:t>
        <a:bodyPr/>
        <a:lstStyle/>
        <a:p>
          <a:endParaRPr lang="fr-FR"/>
        </a:p>
      </dgm:t>
    </dgm:pt>
    <dgm:pt modelId="{6A82A114-1E1B-45EB-B600-BEEB77A119DB}">
      <dgm:prSet phldrT="[Texte]" custT="1"/>
      <dgm:spPr/>
      <dgm:t>
        <a:bodyPr/>
        <a:lstStyle/>
        <a:p>
          <a:r>
            <a:rPr lang="fr-FR" sz="2000" dirty="0" smtClean="0"/>
            <a:t>De choix arbitraire de notre part en insérant des données pertinentes.</a:t>
          </a:r>
          <a:endParaRPr lang="fr-FR" sz="2000" dirty="0"/>
        </a:p>
      </dgm:t>
    </dgm:pt>
    <dgm:pt modelId="{C6616989-8F40-4047-8784-F7D822A23BB2}" type="parTrans" cxnId="{F1E6DA12-F62A-4536-9106-277AAE62C245}">
      <dgm:prSet/>
      <dgm:spPr/>
      <dgm:t>
        <a:bodyPr/>
        <a:lstStyle/>
        <a:p>
          <a:endParaRPr lang="fr-FR"/>
        </a:p>
      </dgm:t>
    </dgm:pt>
    <dgm:pt modelId="{C02B3338-9485-40AD-B679-C30A5FE63182}" type="sibTrans" cxnId="{F1E6DA12-F62A-4536-9106-277AAE62C245}">
      <dgm:prSet/>
      <dgm:spPr/>
      <dgm:t>
        <a:bodyPr/>
        <a:lstStyle/>
        <a:p>
          <a:endParaRPr lang="fr-FR"/>
        </a:p>
      </dgm:t>
    </dgm:pt>
    <dgm:pt modelId="{2CF67579-38C1-4D00-A9AF-907E03B4D5A8}" type="pres">
      <dgm:prSet presAssocID="{48D65490-FAC8-43A7-BEC1-2989CB868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51E92DE-BD5B-4BC6-BB25-01131EDBEB70}" type="pres">
      <dgm:prSet presAssocID="{46F3D9C4-F967-49F4-A247-B50228AEFB2E}" presName="parentText" presStyleLbl="node1" presStyleIdx="0" presStyleCnt="1" custScaleX="92004" custScaleY="9531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624B09-8E69-482D-9748-AC456A3F7363}" type="pres">
      <dgm:prSet presAssocID="{46F3D9C4-F967-49F4-A247-B50228AEFB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475CD5-43C2-4DDC-9D63-C54DC9886252}" type="presOf" srcId="{8978ECF3-8CDF-432F-B283-0470D007848A}" destId="{7B624B09-8E69-482D-9748-AC456A3F7363}" srcOrd="0" destOrd="1" presId="urn:microsoft.com/office/officeart/2005/8/layout/vList2"/>
    <dgm:cxn modelId="{76D76898-E16A-4579-B853-A11BA3F53AAA}" type="presOf" srcId="{C9982A4A-FAEE-47EF-BE14-B696DD2067F7}" destId="{7B624B09-8E69-482D-9748-AC456A3F7363}" srcOrd="0" destOrd="0" presId="urn:microsoft.com/office/officeart/2005/8/layout/vList2"/>
    <dgm:cxn modelId="{B81DE808-FA13-4FAA-BF3D-C78CBA710EB5}" type="presOf" srcId="{6A82A114-1E1B-45EB-B600-BEEB77A119DB}" destId="{7B624B09-8E69-482D-9748-AC456A3F7363}" srcOrd="0" destOrd="2" presId="urn:microsoft.com/office/officeart/2005/8/layout/vList2"/>
    <dgm:cxn modelId="{91EEF0F9-983B-47AA-83F9-64359066D56D}" type="presOf" srcId="{46F3D9C4-F967-49F4-A247-B50228AEFB2E}" destId="{D51E92DE-BD5B-4BC6-BB25-01131EDBEB70}" srcOrd="0" destOrd="0" presId="urn:microsoft.com/office/officeart/2005/8/layout/vList2"/>
    <dgm:cxn modelId="{7C9264D5-AF94-4446-AEC5-6EE785C77D8D}" srcId="{48D65490-FAC8-43A7-BEC1-2989CB868A4A}" destId="{46F3D9C4-F967-49F4-A247-B50228AEFB2E}" srcOrd="0" destOrd="0" parTransId="{8B629CAB-CFB7-4434-B0D0-A68CCA6877D1}" sibTransId="{D7603DF7-1DD8-4F96-BFCB-6BE78D87BE56}"/>
    <dgm:cxn modelId="{F1E6DA12-F62A-4536-9106-277AAE62C245}" srcId="{46F3D9C4-F967-49F4-A247-B50228AEFB2E}" destId="{6A82A114-1E1B-45EB-B600-BEEB77A119DB}" srcOrd="2" destOrd="0" parTransId="{C6616989-8F40-4047-8784-F7D822A23BB2}" sibTransId="{C02B3338-9485-40AD-B679-C30A5FE63182}"/>
    <dgm:cxn modelId="{00AD2C59-8C6C-45F9-9E09-B791342111CE}" type="presOf" srcId="{48D65490-FAC8-43A7-BEC1-2989CB868A4A}" destId="{2CF67579-38C1-4D00-A9AF-907E03B4D5A8}" srcOrd="0" destOrd="0" presId="urn:microsoft.com/office/officeart/2005/8/layout/vList2"/>
    <dgm:cxn modelId="{C4107141-E690-4B04-8490-54DC3AAC954E}" srcId="{46F3D9C4-F967-49F4-A247-B50228AEFB2E}" destId="{8978ECF3-8CDF-432F-B283-0470D007848A}" srcOrd="1" destOrd="0" parTransId="{A0E79C0D-EA4C-4261-9493-0D8E36664D23}" sibTransId="{75747662-83BA-4388-ABC3-C1853C4F5E1A}"/>
    <dgm:cxn modelId="{42134E9F-104A-402F-AA27-02EE1B2C0D7F}" srcId="{46F3D9C4-F967-49F4-A247-B50228AEFB2E}" destId="{C9982A4A-FAEE-47EF-BE14-B696DD2067F7}" srcOrd="0" destOrd="0" parTransId="{ABA07DF2-43EE-469E-A5F0-74D4F64B3F3C}" sibTransId="{FE07BA7E-AC9C-492E-BBD7-A9F59ACE0B0F}"/>
    <dgm:cxn modelId="{413D31DE-244A-48A5-B7C8-E324FD814325}" type="presParOf" srcId="{2CF67579-38C1-4D00-A9AF-907E03B4D5A8}" destId="{D51E92DE-BD5B-4BC6-BB25-01131EDBEB70}" srcOrd="0" destOrd="0" presId="urn:microsoft.com/office/officeart/2005/8/layout/vList2"/>
    <dgm:cxn modelId="{95EFF69B-2D8F-4954-8485-59870E4AB499}" type="presParOf" srcId="{2CF67579-38C1-4D00-A9AF-907E03B4D5A8}" destId="{7B624B09-8E69-482D-9748-AC456A3F736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8EE6AC-C2CE-4F9E-A9FD-3C64907B2FE9}" type="doc">
      <dgm:prSet loTypeId="urn:microsoft.com/office/officeart/2005/8/layout/arrow2" loCatId="process" qsTypeId="urn:microsoft.com/office/officeart/2005/8/quickstyle/simple1" qsCatId="simple" csTypeId="urn:microsoft.com/office/officeart/2005/8/colors/accent0_1" csCatId="mainScheme" phldr="1"/>
      <dgm:spPr/>
    </dgm:pt>
    <dgm:pt modelId="{D5949151-0910-47BF-A46D-3B9F5A48B26C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Très nombreuses possibilités avec le TAL </a:t>
          </a:r>
          <a:endParaRPr lang="fr-FR" b="1" cap="none" spc="0" dirty="0">
            <a:ln w="50800"/>
            <a:effectLst/>
          </a:endParaRPr>
        </a:p>
      </dgm:t>
    </dgm:pt>
    <dgm:pt modelId="{EE73FD2C-96F8-43EE-9476-03F58B8F43CA}" type="parTrans" cxnId="{2349296E-4323-40D0-8935-7372DBD53188}">
      <dgm:prSet/>
      <dgm:spPr/>
      <dgm:t>
        <a:bodyPr/>
        <a:lstStyle/>
        <a:p>
          <a:endParaRPr lang="fr-FR"/>
        </a:p>
      </dgm:t>
    </dgm:pt>
    <dgm:pt modelId="{7920FF1E-30D3-435D-AC1D-EA1155327622}" type="sibTrans" cxnId="{2349296E-4323-40D0-8935-7372DBD53188}">
      <dgm:prSet/>
      <dgm:spPr/>
      <dgm:t>
        <a:bodyPr/>
        <a:lstStyle/>
        <a:p>
          <a:endParaRPr lang="fr-FR"/>
        </a:p>
      </dgm:t>
    </dgm:pt>
    <dgm:pt modelId="{040D10F7-7E6A-43CA-BA07-2D9628296D34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Gestion de projet et applications des méthodes apprises</a:t>
          </a:r>
        </a:p>
      </dgm:t>
    </dgm:pt>
    <dgm:pt modelId="{4F97F703-5790-40D5-A5EB-546472CC0735}" type="parTrans" cxnId="{96ACFCD0-CDBB-4CFF-9092-BF6FF8E98B54}">
      <dgm:prSet/>
      <dgm:spPr/>
      <dgm:t>
        <a:bodyPr/>
        <a:lstStyle/>
        <a:p>
          <a:endParaRPr lang="fr-FR"/>
        </a:p>
      </dgm:t>
    </dgm:pt>
    <dgm:pt modelId="{25D57272-1ADC-495F-A8B1-96AA14210B01}" type="sibTrans" cxnId="{96ACFCD0-CDBB-4CFF-9092-BF6FF8E98B54}">
      <dgm:prSet/>
      <dgm:spPr/>
      <dgm:t>
        <a:bodyPr/>
        <a:lstStyle/>
        <a:p>
          <a:endParaRPr lang="fr-FR"/>
        </a:p>
      </dgm:t>
    </dgm:pt>
    <dgm:pt modelId="{3ECA0D95-C29D-4278-8047-C19A5E721C13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Bonne expérience et projet </a:t>
          </a:r>
          <a:r>
            <a:rPr lang="fr-FR" b="1" cap="none" spc="0" dirty="0" smtClean="0">
              <a:ln w="50800"/>
              <a:effectLst/>
            </a:rPr>
            <a:t>séduisant</a:t>
          </a:r>
          <a:endParaRPr lang="fr-FR" b="1" cap="none" spc="0" dirty="0">
            <a:ln w="50800"/>
            <a:effectLst/>
          </a:endParaRPr>
        </a:p>
      </dgm:t>
    </dgm:pt>
    <dgm:pt modelId="{FEB4857E-EAC3-4ECA-947A-C7E77960AF4C}" type="parTrans" cxnId="{B67AFE28-D6FD-478E-A8EF-9B96DA93FF48}">
      <dgm:prSet/>
      <dgm:spPr/>
      <dgm:t>
        <a:bodyPr/>
        <a:lstStyle/>
        <a:p>
          <a:endParaRPr lang="fr-FR"/>
        </a:p>
      </dgm:t>
    </dgm:pt>
    <dgm:pt modelId="{13DCD248-B053-4895-AF6F-61BD779620B6}" type="sibTrans" cxnId="{B67AFE28-D6FD-478E-A8EF-9B96DA93FF48}">
      <dgm:prSet/>
      <dgm:spPr/>
      <dgm:t>
        <a:bodyPr/>
        <a:lstStyle/>
        <a:p>
          <a:endParaRPr lang="fr-FR"/>
        </a:p>
      </dgm:t>
    </dgm:pt>
    <dgm:pt modelId="{B83E304A-1CE6-4CE3-84BF-6DCF5E747C3D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Phase de recherches longue mais intéressant</a:t>
          </a:r>
          <a:endParaRPr lang="fr-FR" b="1" cap="none" spc="0" dirty="0" smtClean="0">
            <a:ln w="50800"/>
            <a:effectLst/>
          </a:endParaRPr>
        </a:p>
      </dgm:t>
    </dgm:pt>
    <dgm:pt modelId="{975BB77B-814E-42F2-A5E8-8E1A0D82252B}" type="parTrans" cxnId="{4B5A9365-91C0-47A0-A484-FD0294ABA903}">
      <dgm:prSet/>
      <dgm:spPr/>
      <dgm:t>
        <a:bodyPr/>
        <a:lstStyle/>
        <a:p>
          <a:endParaRPr lang="fr-FR"/>
        </a:p>
      </dgm:t>
    </dgm:pt>
    <dgm:pt modelId="{9A982F2B-1BA7-4790-9A7A-63D5696902EF}" type="sibTrans" cxnId="{4B5A9365-91C0-47A0-A484-FD0294ABA903}">
      <dgm:prSet/>
      <dgm:spPr/>
      <dgm:t>
        <a:bodyPr/>
        <a:lstStyle/>
        <a:p>
          <a:endParaRPr lang="fr-FR"/>
        </a:p>
      </dgm:t>
    </dgm:pt>
    <dgm:pt modelId="{B51E6C07-469F-4677-A821-F71F2671DA51}" type="pres">
      <dgm:prSet presAssocID="{098EE6AC-C2CE-4F9E-A9FD-3C64907B2FE9}" presName="arrowDiagram" presStyleCnt="0">
        <dgm:presLayoutVars>
          <dgm:chMax val="5"/>
          <dgm:dir/>
          <dgm:resizeHandles val="exact"/>
        </dgm:presLayoutVars>
      </dgm:prSet>
      <dgm:spPr/>
    </dgm:pt>
    <dgm:pt modelId="{DE9BB5CF-DA70-4209-A33B-F7B02E4462FA}" type="pres">
      <dgm:prSet presAssocID="{098EE6AC-C2CE-4F9E-A9FD-3C64907B2FE9}" presName="arrow" presStyleLbl="bgShp" presStyleIdx="0" presStyleCnt="1" custScaleX="134782"/>
      <dgm:spPr/>
    </dgm:pt>
    <dgm:pt modelId="{7A7C0ACA-3139-4850-9156-2B325B4B37A9}" type="pres">
      <dgm:prSet presAssocID="{098EE6AC-C2CE-4F9E-A9FD-3C64907B2FE9}" presName="arrowDiagram4" presStyleCnt="0"/>
      <dgm:spPr/>
    </dgm:pt>
    <dgm:pt modelId="{53600868-B03F-4398-9FD3-6E28ABDFDCFF}" type="pres">
      <dgm:prSet presAssocID="{D5949151-0910-47BF-A46D-3B9F5A48B26C}" presName="bullet4a" presStyleLbl="node1" presStyleIdx="0" presStyleCnt="4"/>
      <dgm:spPr/>
    </dgm:pt>
    <dgm:pt modelId="{A49D5F9B-3A19-4941-82A5-829827A7792C}" type="pres">
      <dgm:prSet presAssocID="{D5949151-0910-47BF-A46D-3B9F5A48B26C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82B079-8537-483E-B15D-04DCA256F767}" type="pres">
      <dgm:prSet presAssocID="{040D10F7-7E6A-43CA-BA07-2D9628296D34}" presName="bullet4b" presStyleLbl="node1" presStyleIdx="1" presStyleCnt="4"/>
      <dgm:spPr/>
    </dgm:pt>
    <dgm:pt modelId="{51BA803F-379A-4CF5-B775-F9011077766B}" type="pres">
      <dgm:prSet presAssocID="{040D10F7-7E6A-43CA-BA07-2D9628296D34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93112-AFDA-4C73-91A0-1F9405E53880}" type="pres">
      <dgm:prSet presAssocID="{B83E304A-1CE6-4CE3-84BF-6DCF5E747C3D}" presName="bullet4c" presStyleLbl="node1" presStyleIdx="2" presStyleCnt="4"/>
      <dgm:spPr/>
    </dgm:pt>
    <dgm:pt modelId="{DD341EF6-FF90-406F-9E2C-9AC14E659C89}" type="pres">
      <dgm:prSet presAssocID="{B83E304A-1CE6-4CE3-84BF-6DCF5E747C3D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496385-535D-4E86-8F08-1EDDC98B9363}" type="pres">
      <dgm:prSet presAssocID="{3ECA0D95-C29D-4278-8047-C19A5E721C13}" presName="bullet4d" presStyleLbl="node1" presStyleIdx="3" presStyleCnt="4"/>
      <dgm:spPr/>
    </dgm:pt>
    <dgm:pt modelId="{F9DC2284-66F5-45FA-9624-2CE55A25A377}" type="pres">
      <dgm:prSet presAssocID="{3ECA0D95-C29D-4278-8047-C19A5E721C13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DAE0A96-D503-4028-B8A3-8F68E1322678}" type="presOf" srcId="{3ECA0D95-C29D-4278-8047-C19A5E721C13}" destId="{F9DC2284-66F5-45FA-9624-2CE55A25A377}" srcOrd="0" destOrd="0" presId="urn:microsoft.com/office/officeart/2005/8/layout/arrow2"/>
    <dgm:cxn modelId="{D37C0EBE-8775-4A61-BC58-4A10FC2EB375}" type="presOf" srcId="{098EE6AC-C2CE-4F9E-A9FD-3C64907B2FE9}" destId="{B51E6C07-469F-4677-A821-F71F2671DA51}" srcOrd="0" destOrd="0" presId="urn:microsoft.com/office/officeart/2005/8/layout/arrow2"/>
    <dgm:cxn modelId="{96ACFCD0-CDBB-4CFF-9092-BF6FF8E98B54}" srcId="{098EE6AC-C2CE-4F9E-A9FD-3C64907B2FE9}" destId="{040D10F7-7E6A-43CA-BA07-2D9628296D34}" srcOrd="1" destOrd="0" parTransId="{4F97F703-5790-40D5-A5EB-546472CC0735}" sibTransId="{25D57272-1ADC-495F-A8B1-96AA14210B01}"/>
    <dgm:cxn modelId="{FEAC293B-8660-4B10-91FF-22EFBEE60218}" type="presOf" srcId="{040D10F7-7E6A-43CA-BA07-2D9628296D34}" destId="{51BA803F-379A-4CF5-B775-F9011077766B}" srcOrd="0" destOrd="0" presId="urn:microsoft.com/office/officeart/2005/8/layout/arrow2"/>
    <dgm:cxn modelId="{B67AFE28-D6FD-478E-A8EF-9B96DA93FF48}" srcId="{098EE6AC-C2CE-4F9E-A9FD-3C64907B2FE9}" destId="{3ECA0D95-C29D-4278-8047-C19A5E721C13}" srcOrd="3" destOrd="0" parTransId="{FEB4857E-EAC3-4ECA-947A-C7E77960AF4C}" sibTransId="{13DCD248-B053-4895-AF6F-61BD779620B6}"/>
    <dgm:cxn modelId="{E9752B89-6661-4A2D-94C7-9F5D0A3DDB08}" type="presOf" srcId="{D5949151-0910-47BF-A46D-3B9F5A48B26C}" destId="{A49D5F9B-3A19-4941-82A5-829827A7792C}" srcOrd="0" destOrd="0" presId="urn:microsoft.com/office/officeart/2005/8/layout/arrow2"/>
    <dgm:cxn modelId="{7F290247-8CE4-49F3-8706-E045DE0BC7FA}" type="presOf" srcId="{B83E304A-1CE6-4CE3-84BF-6DCF5E747C3D}" destId="{DD341EF6-FF90-406F-9E2C-9AC14E659C89}" srcOrd="0" destOrd="0" presId="urn:microsoft.com/office/officeart/2005/8/layout/arrow2"/>
    <dgm:cxn modelId="{4B5A9365-91C0-47A0-A484-FD0294ABA903}" srcId="{098EE6AC-C2CE-4F9E-A9FD-3C64907B2FE9}" destId="{B83E304A-1CE6-4CE3-84BF-6DCF5E747C3D}" srcOrd="2" destOrd="0" parTransId="{975BB77B-814E-42F2-A5E8-8E1A0D82252B}" sibTransId="{9A982F2B-1BA7-4790-9A7A-63D5696902EF}"/>
    <dgm:cxn modelId="{2349296E-4323-40D0-8935-7372DBD53188}" srcId="{098EE6AC-C2CE-4F9E-A9FD-3C64907B2FE9}" destId="{D5949151-0910-47BF-A46D-3B9F5A48B26C}" srcOrd="0" destOrd="0" parTransId="{EE73FD2C-96F8-43EE-9476-03F58B8F43CA}" sibTransId="{7920FF1E-30D3-435D-AC1D-EA1155327622}"/>
    <dgm:cxn modelId="{73A8098D-77BB-4730-8370-DFBE8A2A5B35}" type="presParOf" srcId="{B51E6C07-469F-4677-A821-F71F2671DA51}" destId="{DE9BB5CF-DA70-4209-A33B-F7B02E4462FA}" srcOrd="0" destOrd="0" presId="urn:microsoft.com/office/officeart/2005/8/layout/arrow2"/>
    <dgm:cxn modelId="{AE684E5E-7511-4A8F-A6D9-FC9B30287A97}" type="presParOf" srcId="{B51E6C07-469F-4677-A821-F71F2671DA51}" destId="{7A7C0ACA-3139-4850-9156-2B325B4B37A9}" srcOrd="1" destOrd="0" presId="urn:microsoft.com/office/officeart/2005/8/layout/arrow2"/>
    <dgm:cxn modelId="{B75E9204-5A86-4B34-A1CE-B4F2F22E26AD}" type="presParOf" srcId="{7A7C0ACA-3139-4850-9156-2B325B4B37A9}" destId="{53600868-B03F-4398-9FD3-6E28ABDFDCFF}" srcOrd="0" destOrd="0" presId="urn:microsoft.com/office/officeart/2005/8/layout/arrow2"/>
    <dgm:cxn modelId="{23A54302-7CB9-4782-8A03-AAD8D95D0E0D}" type="presParOf" srcId="{7A7C0ACA-3139-4850-9156-2B325B4B37A9}" destId="{A49D5F9B-3A19-4941-82A5-829827A7792C}" srcOrd="1" destOrd="0" presId="urn:microsoft.com/office/officeart/2005/8/layout/arrow2"/>
    <dgm:cxn modelId="{38C111C5-2A3E-4D89-BF47-4B54F6E850F6}" type="presParOf" srcId="{7A7C0ACA-3139-4850-9156-2B325B4B37A9}" destId="{2182B079-8537-483E-B15D-04DCA256F767}" srcOrd="2" destOrd="0" presId="urn:microsoft.com/office/officeart/2005/8/layout/arrow2"/>
    <dgm:cxn modelId="{2EF7F0F4-A33E-41E7-BE4C-3D6DA1C717F6}" type="presParOf" srcId="{7A7C0ACA-3139-4850-9156-2B325B4B37A9}" destId="{51BA803F-379A-4CF5-B775-F9011077766B}" srcOrd="3" destOrd="0" presId="urn:microsoft.com/office/officeart/2005/8/layout/arrow2"/>
    <dgm:cxn modelId="{9A498BE7-E51D-4A65-9195-498A471A0311}" type="presParOf" srcId="{7A7C0ACA-3139-4850-9156-2B325B4B37A9}" destId="{AA893112-AFDA-4C73-91A0-1F9405E53880}" srcOrd="4" destOrd="0" presId="urn:microsoft.com/office/officeart/2005/8/layout/arrow2"/>
    <dgm:cxn modelId="{A269495C-9D93-44C4-9550-3D8D1261FFD6}" type="presParOf" srcId="{7A7C0ACA-3139-4850-9156-2B325B4B37A9}" destId="{DD341EF6-FF90-406F-9E2C-9AC14E659C89}" srcOrd="5" destOrd="0" presId="urn:microsoft.com/office/officeart/2005/8/layout/arrow2"/>
    <dgm:cxn modelId="{AAE1F844-9468-4165-92BF-00A56D484F7B}" type="presParOf" srcId="{7A7C0ACA-3139-4850-9156-2B325B4B37A9}" destId="{05496385-535D-4E86-8F08-1EDDC98B9363}" srcOrd="6" destOrd="0" presId="urn:microsoft.com/office/officeart/2005/8/layout/arrow2"/>
    <dgm:cxn modelId="{89C7D458-3817-449F-8824-E82D01B8720D}" type="presParOf" srcId="{7A7C0ACA-3139-4850-9156-2B325B4B37A9}" destId="{F9DC2284-66F5-45FA-9624-2CE55A25A377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F5B64-CE64-4B30-BE9C-76A21DFB62B5}">
      <dsp:nvSpPr>
        <dsp:cNvPr id="0" name=""/>
        <dsp:cNvSpPr/>
      </dsp:nvSpPr>
      <dsp:spPr>
        <a:xfrm>
          <a:off x="0" y="0"/>
          <a:ext cx="8501122" cy="156449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sz="6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8501122" cy="1564492"/>
      </dsp:txXfrm>
    </dsp:sp>
    <dsp:sp modelId="{37ECAD2B-94C0-4B39-B975-CEE0E3D06B7C}">
      <dsp:nvSpPr>
        <dsp:cNvPr id="0" name=""/>
        <dsp:cNvSpPr/>
      </dsp:nvSpPr>
      <dsp:spPr>
        <a:xfrm>
          <a:off x="709" y="1564492"/>
          <a:ext cx="210245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709" y="1564492"/>
        <a:ext cx="2102450" cy="3285433"/>
      </dsp:txXfrm>
    </dsp:sp>
    <dsp:sp modelId="{4E61A785-689E-4FB4-84C7-D72FFCFAF2EE}">
      <dsp:nvSpPr>
        <dsp:cNvPr id="0" name=""/>
        <dsp:cNvSpPr/>
      </dsp:nvSpPr>
      <dsp:spPr>
        <a:xfrm>
          <a:off x="2103160" y="1564492"/>
          <a:ext cx="210245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Base de données (arborescence, classification)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2103160" y="1564492"/>
        <a:ext cx="2102450" cy="3285433"/>
      </dsp:txXfrm>
    </dsp:sp>
    <dsp:sp modelId="{31B6F40F-C383-4663-BBDB-30ECD549C2A9}">
      <dsp:nvSpPr>
        <dsp:cNvPr id="0" name=""/>
        <dsp:cNvSpPr/>
      </dsp:nvSpPr>
      <dsp:spPr>
        <a:xfrm>
          <a:off x="4205610" y="1564492"/>
          <a:ext cx="2418911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Scripts et insertion des données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Annotation sémantique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Analyse sémantique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Difficultés et optimisations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4205610" y="1564492"/>
        <a:ext cx="2418911" cy="3285433"/>
      </dsp:txXfrm>
    </dsp:sp>
    <dsp:sp modelId="{6A3BDFB1-5AF2-48D4-B58A-DB63768EB872}">
      <dsp:nvSpPr>
        <dsp:cNvPr id="0" name=""/>
        <dsp:cNvSpPr/>
      </dsp:nvSpPr>
      <dsp:spPr>
        <a:xfrm>
          <a:off x="6624521" y="1564492"/>
          <a:ext cx="187589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</a:p>
        <a:p>
          <a:pPr marL="228600" lvl="1" indent="-228600" algn="ctr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5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Questions / Réponses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6624521" y="1564492"/>
        <a:ext cx="1875890" cy="3285433"/>
      </dsp:txXfrm>
    </dsp:sp>
    <dsp:sp modelId="{E7879EC9-8BB1-4F0B-9537-730E957194BC}">
      <dsp:nvSpPr>
        <dsp:cNvPr id="0" name=""/>
        <dsp:cNvSpPr/>
      </dsp:nvSpPr>
      <dsp:spPr>
        <a:xfrm>
          <a:off x="0" y="4849925"/>
          <a:ext cx="8501122" cy="3650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82BA-50E1-4569-BCE6-728E8FF1F927}">
      <dsp:nvSpPr>
        <dsp:cNvPr id="0" name=""/>
        <dsp:cNvSpPr/>
      </dsp:nvSpPr>
      <dsp:spPr>
        <a:xfrm>
          <a:off x="0" y="0"/>
          <a:ext cx="8069108" cy="438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252" tIns="1208024" rIns="62625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Le Traitement Automatique des Langues (TAL) =&gt; traiter des données linguistiques.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Ce projet s'insère dans le domaine de la formalisation et du traitement des langues naturelles.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Développer une interface Web qui permettra d'attribuer à chaque mot d'un texte une étiquette sémantique pour en analyser la sémantique.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</dsp:txBody>
      <dsp:txXfrm>
        <a:off x="0" y="0"/>
        <a:ext cx="8069108" cy="4384800"/>
      </dsp:txXfrm>
    </dsp:sp>
    <dsp:sp modelId="{DB6FEB13-66D7-4776-BBD7-DCD649DD1704}">
      <dsp:nvSpPr>
        <dsp:cNvPr id="0" name=""/>
        <dsp:cNvSpPr/>
      </dsp:nvSpPr>
      <dsp:spPr>
        <a:xfrm>
          <a:off x="403455" y="167818"/>
          <a:ext cx="3627499" cy="700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95" tIns="0" rIns="213495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Le sujet</a:t>
          </a:r>
          <a:endParaRPr lang="fr-FR" sz="3600" kern="1200" dirty="0"/>
        </a:p>
      </dsp:txBody>
      <dsp:txXfrm>
        <a:off x="437672" y="202035"/>
        <a:ext cx="3559065" cy="632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EC333-4F57-45ED-90BD-91337368C74A}">
      <dsp:nvSpPr>
        <dsp:cNvPr id="0" name=""/>
        <dsp:cNvSpPr/>
      </dsp:nvSpPr>
      <dsp:spPr>
        <a:xfrm>
          <a:off x="3227643" y="0"/>
          <a:ext cx="4841464" cy="44101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Développer une application permettant l’analyse sémantique d’un texte.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Analyser les mots d’un domaine choisi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Afficher sa classification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Vérifier la sémantique de la phrase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L’application doit être facile d’utilisation, ergonomique. </a:t>
          </a:r>
          <a:endParaRPr lang="fr-FR" sz="2000" kern="1200" dirty="0"/>
        </a:p>
      </dsp:txBody>
      <dsp:txXfrm>
        <a:off x="3227643" y="551270"/>
        <a:ext cx="3187654" cy="3307619"/>
      </dsp:txXfrm>
    </dsp:sp>
    <dsp:sp modelId="{230845A9-B4C0-4C14-B05D-84061B62626C}">
      <dsp:nvSpPr>
        <dsp:cNvPr id="0" name=""/>
        <dsp:cNvSpPr/>
      </dsp:nvSpPr>
      <dsp:spPr>
        <a:xfrm>
          <a:off x="0" y="0"/>
          <a:ext cx="3227643" cy="441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Objectifs</a:t>
          </a:r>
          <a:endParaRPr lang="fr-FR" sz="3600" kern="1200" dirty="0"/>
        </a:p>
      </dsp:txBody>
      <dsp:txXfrm>
        <a:off x="157561" y="157561"/>
        <a:ext cx="2912521" cy="4095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3F2EB-1B57-4D45-8839-A86B938D03C8}">
      <dsp:nvSpPr>
        <dsp:cNvPr id="0" name=""/>
        <dsp:cNvSpPr/>
      </dsp:nvSpPr>
      <dsp:spPr>
        <a:xfrm>
          <a:off x="2120" y="0"/>
          <a:ext cx="1854414" cy="4931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Pourquoi ?</a:t>
          </a:r>
          <a:endParaRPr lang="fr-FR" sz="1100" kern="1200" dirty="0"/>
        </a:p>
      </dsp:txBody>
      <dsp:txXfrm>
        <a:off x="2120" y="0"/>
        <a:ext cx="1731124" cy="493160"/>
      </dsp:txXfrm>
    </dsp:sp>
    <dsp:sp modelId="{771CA4B4-8888-40C1-935D-5366A99803CC}">
      <dsp:nvSpPr>
        <dsp:cNvPr id="0" name=""/>
        <dsp:cNvSpPr/>
      </dsp:nvSpPr>
      <dsp:spPr>
        <a:xfrm>
          <a:off x="1485652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intéressant et vaste</a:t>
          </a:r>
          <a:endParaRPr lang="fr-FR" sz="1100" kern="1200" dirty="0"/>
        </a:p>
      </dsp:txBody>
      <dsp:txXfrm>
        <a:off x="1732232" y="0"/>
        <a:ext cx="1361254" cy="493160"/>
      </dsp:txXfrm>
    </dsp:sp>
    <dsp:sp modelId="{189763AC-3303-4035-B461-074BB9E7E331}">
      <dsp:nvSpPr>
        <dsp:cNvPr id="0" name=""/>
        <dsp:cNvSpPr/>
      </dsp:nvSpPr>
      <dsp:spPr>
        <a:xfrm>
          <a:off x="2969184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peu représenté dans le TAL</a:t>
          </a:r>
          <a:endParaRPr lang="fr-FR" sz="1100" kern="1200" dirty="0"/>
        </a:p>
      </dsp:txBody>
      <dsp:txXfrm>
        <a:off x="3215764" y="0"/>
        <a:ext cx="1361254" cy="493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908B9-FBB2-4C92-AF96-786D41221268}">
      <dsp:nvSpPr>
        <dsp:cNvPr id="0" name=""/>
        <dsp:cNvSpPr/>
      </dsp:nvSpPr>
      <dsp:spPr>
        <a:xfrm>
          <a:off x="0" y="0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/>
            <a:t>DBPEDIA </a:t>
          </a:r>
          <a:r>
            <a:rPr lang="fr-FR" sz="3100" b="1" kern="1200" dirty="0" err="1" smtClean="0"/>
            <a:t>Spotlight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Annotation automatique de texte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Ne marche quasiment qu’en anglais !</a:t>
          </a:r>
          <a:endParaRPr lang="fr-FR" sz="2400" kern="1200" dirty="0"/>
        </a:p>
      </dsp:txBody>
      <dsp:txXfrm>
        <a:off x="1773369" y="0"/>
        <a:ext cx="6294389" cy="1598176"/>
      </dsp:txXfrm>
    </dsp:sp>
    <dsp:sp modelId="{F3C11240-FB60-46AE-BF7D-DED0A5514C3D}">
      <dsp:nvSpPr>
        <dsp:cNvPr id="0" name=""/>
        <dsp:cNvSpPr/>
      </dsp:nvSpPr>
      <dsp:spPr>
        <a:xfrm>
          <a:off x="159817" y="159817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B3ACC1-94FE-4B84-AB8B-4F794DAB5F46}">
      <dsp:nvSpPr>
        <dsp:cNvPr id="0" name=""/>
        <dsp:cNvSpPr/>
      </dsp:nvSpPr>
      <dsp:spPr>
        <a:xfrm>
          <a:off x="0" y="1757994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Stanford</a:t>
          </a:r>
          <a:r>
            <a:rPr lang="fr-FR" sz="3100" b="1" kern="1200" dirty="0" smtClean="0"/>
            <a:t> NLP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grammatical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Beaucoup de bugs, marche mieux en anglais !</a:t>
          </a:r>
          <a:endParaRPr lang="fr-FR" sz="2400" kern="1200" dirty="0"/>
        </a:p>
      </dsp:txBody>
      <dsp:txXfrm>
        <a:off x="1773369" y="1757994"/>
        <a:ext cx="6294389" cy="1598176"/>
      </dsp:txXfrm>
    </dsp:sp>
    <dsp:sp modelId="{F93C650E-1CB2-410D-A38B-80E7985DCEB8}">
      <dsp:nvSpPr>
        <dsp:cNvPr id="0" name=""/>
        <dsp:cNvSpPr/>
      </dsp:nvSpPr>
      <dsp:spPr>
        <a:xfrm>
          <a:off x="159817" y="1917812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16B0CC-22F8-467E-88C0-381B11689D5C}">
      <dsp:nvSpPr>
        <dsp:cNvPr id="0" name=""/>
        <dsp:cNvSpPr/>
      </dsp:nvSpPr>
      <dsp:spPr>
        <a:xfrm>
          <a:off x="0" y="3515989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ProlexBase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de mot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Base de données très limitée !</a:t>
          </a:r>
          <a:endParaRPr lang="fr-FR" sz="2400" kern="1200" dirty="0"/>
        </a:p>
      </dsp:txBody>
      <dsp:txXfrm>
        <a:off x="1773369" y="3515989"/>
        <a:ext cx="6294389" cy="1598176"/>
      </dsp:txXfrm>
    </dsp:sp>
    <dsp:sp modelId="{5F53FE88-1535-4D2D-8360-B8A32D1DA17F}">
      <dsp:nvSpPr>
        <dsp:cNvPr id="0" name=""/>
        <dsp:cNvSpPr/>
      </dsp:nvSpPr>
      <dsp:spPr>
        <a:xfrm>
          <a:off x="159817" y="3675806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C6414-44CB-4009-AE15-8C421E1040BF}">
      <dsp:nvSpPr>
        <dsp:cNvPr id="0" name=""/>
        <dsp:cNvSpPr/>
      </dsp:nvSpPr>
      <dsp:spPr>
        <a:xfrm rot="2561529">
          <a:off x="1971264" y="2830547"/>
          <a:ext cx="622969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622969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B539-FD69-4D29-AD8E-B96F25078287}">
      <dsp:nvSpPr>
        <dsp:cNvPr id="0" name=""/>
        <dsp:cNvSpPr/>
      </dsp:nvSpPr>
      <dsp:spPr>
        <a:xfrm>
          <a:off x="2053805" y="1983108"/>
          <a:ext cx="795261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95261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578C3-826D-4CA8-B0AE-4EDF32C20061}">
      <dsp:nvSpPr>
        <dsp:cNvPr id="0" name=""/>
        <dsp:cNvSpPr/>
      </dsp:nvSpPr>
      <dsp:spPr>
        <a:xfrm rot="19105624">
          <a:off x="1962370" y="1130498"/>
          <a:ext cx="725993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25993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690A4-2E27-4339-9D7D-7B88E6F68317}">
      <dsp:nvSpPr>
        <dsp:cNvPr id="0" name=""/>
        <dsp:cNvSpPr/>
      </dsp:nvSpPr>
      <dsp:spPr>
        <a:xfrm>
          <a:off x="378893" y="1026958"/>
          <a:ext cx="1970484" cy="19704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B75B65-F355-4B78-AB00-778D15A23454}">
      <dsp:nvSpPr>
        <dsp:cNvPr id="0" name=""/>
        <dsp:cNvSpPr/>
      </dsp:nvSpPr>
      <dsp:spPr>
        <a:xfrm>
          <a:off x="2458001" y="1179"/>
          <a:ext cx="1103092" cy="1103092"/>
        </a:xfrm>
        <a:prstGeom prst="ellipse">
          <a:avLst/>
        </a:prstGeom>
        <a:solidFill>
          <a:schemeClr val="accent5">
            <a:hueOff val="5417608"/>
            <a:satOff val="-12728"/>
            <a:lumOff val="457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Waël</a:t>
          </a:r>
          <a:endParaRPr lang="fr-FR" sz="2200" kern="1200" dirty="0"/>
        </a:p>
      </dsp:txBody>
      <dsp:txXfrm>
        <a:off x="2619545" y="162723"/>
        <a:ext cx="780004" cy="780004"/>
      </dsp:txXfrm>
    </dsp:sp>
    <dsp:sp modelId="{7817CEA2-7F56-4857-86DE-6FB318CCB659}">
      <dsp:nvSpPr>
        <dsp:cNvPr id="0" name=""/>
        <dsp:cNvSpPr/>
      </dsp:nvSpPr>
      <dsp:spPr>
        <a:xfrm>
          <a:off x="3671402" y="1179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71402" y="1179"/>
        <a:ext cx="1654638" cy="1103092"/>
      </dsp:txXfrm>
    </dsp:sp>
    <dsp:sp modelId="{D599B075-F844-4873-AE3B-713063A99C9B}">
      <dsp:nvSpPr>
        <dsp:cNvPr id="0" name=""/>
        <dsp:cNvSpPr/>
      </dsp:nvSpPr>
      <dsp:spPr>
        <a:xfrm>
          <a:off x="2849066" y="1460654"/>
          <a:ext cx="1103092" cy="1103092"/>
        </a:xfrm>
        <a:prstGeom prst="ellipse">
          <a:avLst/>
        </a:prstGeom>
        <a:solidFill>
          <a:schemeClr val="accent5">
            <a:hueOff val="10835217"/>
            <a:satOff val="-25456"/>
            <a:lumOff val="915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Lucien</a:t>
          </a:r>
          <a:endParaRPr lang="fr-FR" sz="2200" kern="1200" dirty="0"/>
        </a:p>
      </dsp:txBody>
      <dsp:txXfrm>
        <a:off x="3010610" y="1622198"/>
        <a:ext cx="780004" cy="780004"/>
      </dsp:txXfrm>
    </dsp:sp>
    <dsp:sp modelId="{F4D637F8-CAC2-45D5-A925-357761F3580E}">
      <dsp:nvSpPr>
        <dsp:cNvPr id="0" name=""/>
        <dsp:cNvSpPr/>
      </dsp:nvSpPr>
      <dsp:spPr>
        <a:xfrm>
          <a:off x="4062468" y="1460654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4062468" y="1460654"/>
        <a:ext cx="1654638" cy="1103092"/>
      </dsp:txXfrm>
    </dsp:sp>
    <dsp:sp modelId="{F35749CB-D72A-42B7-93E3-4033C5326DF0}">
      <dsp:nvSpPr>
        <dsp:cNvPr id="0" name=""/>
        <dsp:cNvSpPr/>
      </dsp:nvSpPr>
      <dsp:spPr>
        <a:xfrm>
          <a:off x="2355043" y="2880530"/>
          <a:ext cx="1182290" cy="1182290"/>
        </a:xfrm>
        <a:prstGeom prst="ellipse">
          <a:avLst/>
        </a:prstGeom>
        <a:solidFill>
          <a:schemeClr val="accent5">
            <a:hueOff val="16252824"/>
            <a:satOff val="-38184"/>
            <a:lumOff val="1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Patty</a:t>
          </a:r>
          <a:endParaRPr lang="fr-FR" sz="2200" kern="1200" dirty="0"/>
        </a:p>
      </dsp:txBody>
      <dsp:txXfrm>
        <a:off x="2528185" y="3053672"/>
        <a:ext cx="836006" cy="836006"/>
      </dsp:txXfrm>
    </dsp:sp>
    <dsp:sp modelId="{4E4975EA-6A6C-4754-AED2-A0370143D406}">
      <dsp:nvSpPr>
        <dsp:cNvPr id="0" name=""/>
        <dsp:cNvSpPr/>
      </dsp:nvSpPr>
      <dsp:spPr>
        <a:xfrm>
          <a:off x="3655563" y="2880530"/>
          <a:ext cx="1773435" cy="11822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Interface graphique/BDD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55563" y="2880530"/>
        <a:ext cx="1773435" cy="11822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E92DE-BD5B-4BC6-BB25-01131EDBEB70}">
      <dsp:nvSpPr>
        <dsp:cNvPr id="0" name=""/>
        <dsp:cNvSpPr/>
      </dsp:nvSpPr>
      <dsp:spPr>
        <a:xfrm>
          <a:off x="123584" y="199488"/>
          <a:ext cx="2843989" cy="11597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isometricOffAxis1Right"/>
          <a:lightRig rig="threeP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3 sources principales :</a:t>
          </a:r>
          <a:endParaRPr lang="fr-FR" sz="2800" kern="1200" dirty="0"/>
        </a:p>
      </dsp:txBody>
      <dsp:txXfrm>
        <a:off x="180199" y="256103"/>
        <a:ext cx="2730759" cy="1046538"/>
      </dsp:txXfrm>
    </dsp:sp>
    <dsp:sp modelId="{7B624B09-8E69-482D-9748-AC456A3F7363}">
      <dsp:nvSpPr>
        <dsp:cNvPr id="0" name=""/>
        <dsp:cNvSpPr/>
      </dsp:nvSpPr>
      <dsp:spPr>
        <a:xfrm>
          <a:off x="0" y="1359256"/>
          <a:ext cx="3091158" cy="3296475"/>
        </a:xfrm>
        <a:prstGeom prst="rect">
          <a:avLst/>
        </a:prstGeom>
        <a:noFill/>
        <a:ln>
          <a:noFill/>
        </a:ln>
        <a:effectLst/>
        <a:scene3d>
          <a:camera prst="isometricOffAxis1Right"/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sites spécialisés sur les animaux (diconimoz.com, animaux.org, ..)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sources déjà existantes de travaux de laboratoire de recherche ( dictionnaires de mots)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choix arbitraire de notre part en insérant des données pertinentes.</a:t>
          </a:r>
          <a:endParaRPr lang="fr-FR" sz="2000" kern="1200" dirty="0"/>
        </a:p>
      </dsp:txBody>
      <dsp:txXfrm>
        <a:off x="0" y="1359256"/>
        <a:ext cx="3091158" cy="32964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BB5CF-DA70-4209-A33B-F7B02E4462FA}">
      <dsp:nvSpPr>
        <dsp:cNvPr id="0" name=""/>
        <dsp:cNvSpPr/>
      </dsp:nvSpPr>
      <dsp:spPr>
        <a:xfrm>
          <a:off x="-449369" y="0"/>
          <a:ext cx="8541665" cy="3960871"/>
        </a:xfrm>
        <a:prstGeom prst="swooshArrow">
          <a:avLst>
            <a:gd name="adj1" fmla="val 25000"/>
            <a:gd name="adj2" fmla="val 2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00868-B03F-4398-9FD3-6E28ABDFDCFF}">
      <dsp:nvSpPr>
        <dsp:cNvPr id="0" name=""/>
        <dsp:cNvSpPr/>
      </dsp:nvSpPr>
      <dsp:spPr>
        <a:xfrm>
          <a:off x="1276999" y="2945303"/>
          <a:ext cx="145760" cy="145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D5F9B-3A19-4941-82A5-829827A7792C}">
      <dsp:nvSpPr>
        <dsp:cNvPr id="0" name=""/>
        <dsp:cNvSpPr/>
      </dsp:nvSpPr>
      <dsp:spPr>
        <a:xfrm>
          <a:off x="1349879" y="3018183"/>
          <a:ext cx="1083694" cy="942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35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Très nombreuses possibilités avec le TAL </a:t>
          </a:r>
          <a:endParaRPr lang="fr-FR" sz="1500" b="1" kern="1200" cap="none" spc="0" dirty="0">
            <a:ln w="50800"/>
            <a:effectLst/>
          </a:endParaRPr>
        </a:p>
      </dsp:txBody>
      <dsp:txXfrm>
        <a:off x="1349879" y="3018183"/>
        <a:ext cx="1083694" cy="942687"/>
      </dsp:txXfrm>
    </dsp:sp>
    <dsp:sp modelId="{2182B079-8537-483E-B15D-04DCA256F767}">
      <dsp:nvSpPr>
        <dsp:cNvPr id="0" name=""/>
        <dsp:cNvSpPr/>
      </dsp:nvSpPr>
      <dsp:spPr>
        <a:xfrm>
          <a:off x="2306826" y="2024005"/>
          <a:ext cx="253495" cy="2534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A803F-379A-4CF5-B775-F9011077766B}">
      <dsp:nvSpPr>
        <dsp:cNvPr id="0" name=""/>
        <dsp:cNvSpPr/>
      </dsp:nvSpPr>
      <dsp:spPr>
        <a:xfrm>
          <a:off x="2433574" y="2150752"/>
          <a:ext cx="1330852" cy="1810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22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Gestion de projet et applications des méthodes apprises</a:t>
          </a:r>
        </a:p>
      </dsp:txBody>
      <dsp:txXfrm>
        <a:off x="2433574" y="2150752"/>
        <a:ext cx="1330852" cy="1810118"/>
      </dsp:txXfrm>
    </dsp:sp>
    <dsp:sp modelId="{AA893112-AFDA-4C73-91A0-1F9405E53880}">
      <dsp:nvSpPr>
        <dsp:cNvPr id="0" name=""/>
        <dsp:cNvSpPr/>
      </dsp:nvSpPr>
      <dsp:spPr>
        <a:xfrm>
          <a:off x="3621835" y="1345111"/>
          <a:ext cx="335881" cy="33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41EF6-FF90-406F-9E2C-9AC14E659C89}">
      <dsp:nvSpPr>
        <dsp:cNvPr id="0" name=""/>
        <dsp:cNvSpPr/>
      </dsp:nvSpPr>
      <dsp:spPr>
        <a:xfrm>
          <a:off x="3789776" y="1513052"/>
          <a:ext cx="1330852" cy="244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77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Phase de recherches longue mais intéressant</a:t>
          </a:r>
          <a:endParaRPr lang="fr-FR" sz="1500" b="1" kern="1200" cap="none" spc="0" dirty="0" smtClean="0">
            <a:ln w="50800"/>
            <a:effectLst/>
          </a:endParaRPr>
        </a:p>
      </dsp:txBody>
      <dsp:txXfrm>
        <a:off x="3789776" y="1513052"/>
        <a:ext cx="1330852" cy="2447818"/>
      </dsp:txXfrm>
    </dsp:sp>
    <dsp:sp modelId="{05496385-535D-4E86-8F08-1EDDC98B9363}">
      <dsp:nvSpPr>
        <dsp:cNvPr id="0" name=""/>
        <dsp:cNvSpPr/>
      </dsp:nvSpPr>
      <dsp:spPr>
        <a:xfrm>
          <a:off x="5054086" y="895949"/>
          <a:ext cx="449954" cy="449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C2284-66F5-45FA-9624-2CE55A25A377}">
      <dsp:nvSpPr>
        <dsp:cNvPr id="0" name=""/>
        <dsp:cNvSpPr/>
      </dsp:nvSpPr>
      <dsp:spPr>
        <a:xfrm>
          <a:off x="5279064" y="1120926"/>
          <a:ext cx="1330852" cy="283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422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Bonne expérience et projet </a:t>
          </a:r>
          <a:r>
            <a:rPr lang="fr-FR" sz="1500" b="1" kern="1200" cap="none" spc="0" dirty="0" smtClean="0">
              <a:ln w="50800"/>
              <a:effectLst/>
            </a:rPr>
            <a:t>séduisant</a:t>
          </a:r>
          <a:endParaRPr lang="fr-FR" sz="1500" b="1" kern="1200" cap="none" spc="0" dirty="0">
            <a:ln w="50800"/>
            <a:effectLst/>
          </a:endParaRPr>
        </a:p>
      </dsp:txBody>
      <dsp:txXfrm>
        <a:off x="5279064" y="1120926"/>
        <a:ext cx="1330852" cy="283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4FBA9-7F07-2D4B-997B-1AB299F3667F}" type="datetime1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48B3-2F10-4043-A8DD-A9A9F4E36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37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68C41-009D-AC41-AAB8-47F731F70028}" type="datetime1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44E26-54FD-2345-B311-D90318661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6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 userDrawn="1"/>
        </p:nvGrpSpPr>
        <p:grpSpPr>
          <a:xfrm>
            <a:off x="1" y="0"/>
            <a:ext cx="9144000" cy="6876000"/>
            <a:chOff x="1" y="0"/>
            <a:chExt cx="9144000" cy="6876000"/>
          </a:xfrm>
        </p:grpSpPr>
        <p:pic>
          <p:nvPicPr>
            <p:cNvPr id="11" name="Image 10" descr="fond_titre.gif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8" t="13089" r="20146" b="21875"/>
            <a:stretch/>
          </p:blipFill>
          <p:spPr>
            <a:xfrm>
              <a:off x="1" y="0"/>
              <a:ext cx="9144000" cy="6876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1460500" y="2120900"/>
              <a:ext cx="5993848" cy="2222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Titre 15"/>
          <p:cNvSpPr>
            <a:spLocks noGrp="1"/>
          </p:cNvSpPr>
          <p:nvPr userDrawn="1">
            <p:ph type="title" hasCustomPrompt="1"/>
          </p:nvPr>
        </p:nvSpPr>
        <p:spPr>
          <a:xfrm>
            <a:off x="1080000" y="1800000"/>
            <a:ext cx="6515101" cy="1231106"/>
          </a:xfrm>
        </p:spPr>
        <p:txBody>
          <a:bodyPr lIns="0" tIns="0" bIns="0" anchor="t">
            <a:spAutoFit/>
          </a:bodyPr>
          <a:lstStyle>
            <a:lvl1pPr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63" y="5642125"/>
            <a:ext cx="2881147" cy="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A5A-E272-CA42-869A-5E371E10845E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3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65493"/>
            <a:ext cx="2057400" cy="588691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65493"/>
            <a:ext cx="6019800" cy="588691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0774-8641-1F41-BEFD-51BA9BA65782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 i="0">
                <a:latin typeface="Verdana"/>
                <a:cs typeface="Verdana"/>
              </a:defRPr>
            </a:lvl1pPr>
            <a:lvl2pPr marL="742950" indent="-285750">
              <a:buClr>
                <a:schemeClr val="bg2"/>
              </a:buClr>
              <a:buFont typeface="Wingdings" charset="2"/>
              <a:buChar char=""/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 title="Titre de la présent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DAF-CF71-414A-A601-A1BB1AB84F45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2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1B48-5BB9-4F4B-B9F5-FA150DB15153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EE7F-DABE-544A-8E73-7C1BB4B790B8}" type="datetime1">
              <a:rPr lang="fr-FR" smtClean="0"/>
              <a:t>01/06/2015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48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B11-4312-0040-8C1F-E7648001D311}" type="datetime1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&gt; Titre de la partie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4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1A02-330E-A541-B4A6-A3883AEFFB7D}" type="datetime1">
              <a:rPr lang="fr-FR" smtClean="0"/>
              <a:t>01/06/2015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65492"/>
            <a:ext cx="3008313" cy="869607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565492"/>
            <a:ext cx="5111750" cy="55606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DFFF-E8D4-D945-84C4-CD7F5E352941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4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1612-BCFD-704A-A2D0-CB1615667452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3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fond_diapos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4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 smtClean="0"/>
          </a:p>
          <a:p>
            <a:pPr lvl="4"/>
            <a:r>
              <a:rPr lang="fr-FR" dirty="0" err="1" smtClean="0"/>
              <a:t>jlfdjl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03077" y="1"/>
            <a:ext cx="1740923" cy="509866"/>
          </a:xfrm>
          <a:prstGeom prst="rect">
            <a:avLst/>
          </a:prstGeom>
        </p:spPr>
        <p:txBody>
          <a:bodyPr vert="horz" lIns="0" tIns="45720" rIns="91440" bIns="0" rtlCol="0" anchor="b"/>
          <a:lstStyle>
            <a:lvl1pPr algn="ctr">
              <a:defRPr sz="10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C5E9EA15-80E1-ED4C-9857-3F4A2B21326C}" type="datetime1">
              <a:rPr lang="fr-FR" smtClean="0"/>
              <a:t>01/06/2015</a:t>
            </a:fld>
            <a:endParaRPr lang="fr-FR" dirty="0"/>
          </a:p>
        </p:txBody>
      </p:sp>
      <p:sp>
        <p:nvSpPr>
          <p:cNvPr id="5" name="Espace réservé du pied de page 4" title="Titre de la Présentation &gt; Titre de la partie"/>
          <p:cNvSpPr>
            <a:spLocks noGrp="1"/>
          </p:cNvSpPr>
          <p:nvPr>
            <p:ph type="ftr" sz="quarter" idx="3"/>
          </p:nvPr>
        </p:nvSpPr>
        <p:spPr>
          <a:xfrm>
            <a:off x="3292663" y="1"/>
            <a:ext cx="4110414" cy="565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fr-FR" dirty="0" smtClean="0"/>
              <a:t>Titre de la Présentation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52513" y="6721475"/>
            <a:ext cx="482572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93843418-5D8F-0D41-BCF8-8D9702B5811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1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rgbClr val="2663B4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400" b="0" i="0" kern="1200" baseline="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Wingdings" charset="2"/>
        <a:buChar char=""/>
        <a:defRPr sz="1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4725" y="1226905"/>
            <a:ext cx="6416984" cy="1446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SEMANTIQUE </a:t>
            </a:r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LANGUE 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NATURELLE</a:t>
            </a:r>
            <a:endParaRPr lang="fr-F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63139" y="4131376"/>
            <a:ext cx="507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600" dirty="0" smtClean="0"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46094" y="2761770"/>
            <a:ext cx="3439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Projet TER encadré par :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Line 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Jakubiec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-Jamet</a:t>
            </a: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 smtClean="0"/>
              <a:t>Etudiants : </a:t>
            </a:r>
            <a:endParaRPr lang="fr-FR" dirty="0"/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Waël KOUJUK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Lucien KERISIT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Patty RANDRIAMBOLOLONA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r>
              <a:rPr lang="fr-FR" sz="1100" b="1" i="1" dirty="0"/>
              <a:t>Année universitaire 2014/2015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endParaRPr lang="fr-FR" sz="1400" dirty="0">
              <a:cs typeface="Calibri" pitchFamily="34" charset="0"/>
            </a:endParaRP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7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Arborescence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s://zestedesavoir.com/media/galleries/287/67f2cd29-0f28-4759-bf94-009d2e8a62db.jpg.960x960_q8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71" y="1559243"/>
            <a:ext cx="5297929" cy="46068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242761" y="1490385"/>
            <a:ext cx="29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eprésentation 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intervallaire 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0392" y="1998733"/>
            <a:ext cx="3099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de </a:t>
            </a:r>
            <a:r>
              <a:rPr lang="fr-FR" dirty="0"/>
              <a:t>situer un élément dans une hiérarchie. </a:t>
            </a:r>
            <a:endParaRPr lang="fr-FR" dirty="0" smtClean="0"/>
          </a:p>
          <a:p>
            <a:r>
              <a:rPr lang="fr-FR" dirty="0" smtClean="0"/>
              <a:t>Elle </a:t>
            </a:r>
            <a:r>
              <a:rPr lang="fr-FR" dirty="0"/>
              <a:t>introduit la notion de borne gauche (</a:t>
            </a:r>
            <a:r>
              <a:rPr lang="fr-FR" dirty="0" err="1"/>
              <a:t>bg</a:t>
            </a:r>
            <a:r>
              <a:rPr lang="fr-FR" dirty="0"/>
              <a:t>) et borne droite (bd).  </a:t>
            </a:r>
            <a:endParaRPr lang="fr-FR" dirty="0" smtClean="0"/>
          </a:p>
          <a:p>
            <a:r>
              <a:rPr lang="fr-FR" dirty="0" smtClean="0"/>
              <a:t>Ces bornes permet </a:t>
            </a:r>
            <a:r>
              <a:rPr lang="fr-FR" dirty="0"/>
              <a:t>de déterminer la position de l'élément dans l'ensemble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Avantages : </a:t>
            </a:r>
          </a:p>
          <a:p>
            <a:r>
              <a:rPr lang="fr-FR" dirty="0" smtClean="0"/>
              <a:t>Les </a:t>
            </a:r>
            <a:r>
              <a:rPr lang="fr-FR" dirty="0"/>
              <a:t>interrogations de la base de données sont </a:t>
            </a:r>
            <a:r>
              <a:rPr lang="fr-FR" dirty="0" smtClean="0"/>
              <a:t>plus rapides</a:t>
            </a:r>
            <a:r>
              <a:rPr lang="fr-FR" dirty="0"/>
              <a:t> !</a:t>
            </a:r>
            <a:endParaRPr lang="fr-FR" b="1" dirty="0" smtClean="0"/>
          </a:p>
          <a:p>
            <a:r>
              <a:rPr lang="fr-FR" b="1" u="sng" dirty="0" smtClean="0"/>
              <a:t>Inconvénients : </a:t>
            </a:r>
          </a:p>
          <a:p>
            <a:r>
              <a:rPr lang="fr-FR" dirty="0" smtClean="0"/>
              <a:t>Les </a:t>
            </a:r>
            <a:r>
              <a:rPr lang="fr-FR" dirty="0"/>
              <a:t>insertions dans la base de données sont plus </a:t>
            </a:r>
            <a:r>
              <a:rPr lang="fr-FR" dirty="0" smtClean="0"/>
              <a:t>couteuses !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0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Scripts et peuplement des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7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Annotation 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1722234"/>
            <a:ext cx="62769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327041" y="1352902"/>
            <a:ext cx="39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chien aboie à coté du chat.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7565" y="3498661"/>
            <a:ext cx="76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L’application reconnait les mots du domaine animal en surlignant </a:t>
            </a:r>
            <a:r>
              <a:rPr lang="fr-FR" dirty="0" smtClean="0">
                <a:solidFill>
                  <a:srgbClr val="00B050"/>
                </a:solidFill>
              </a:rPr>
              <a:t>en vert </a:t>
            </a:r>
            <a:r>
              <a:rPr lang="fr-FR" dirty="0" smtClean="0"/>
              <a:t>! 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3867993"/>
            <a:ext cx="9010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4926532"/>
            <a:ext cx="7019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6673" y="5045118"/>
            <a:ext cx="1990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cliquant sur le mot, l’annotation sémantique du mot apparait !</a:t>
            </a:r>
          </a:p>
          <a:p>
            <a:r>
              <a:rPr lang="fr-FR" dirty="0" smtClean="0"/>
              <a:t>(AJAX)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4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Analyse 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47232" y="1352902"/>
            <a:ext cx="257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chat miaule.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4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Difficultés et améliorations futures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2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Conclusion : Bilan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957058841"/>
              </p:ext>
            </p:extLst>
          </p:nvPr>
        </p:nvGraphicFramePr>
        <p:xfrm>
          <a:off x="623087" y="1521303"/>
          <a:ext cx="7642927" cy="39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2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3655" y="2330505"/>
            <a:ext cx="67568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Questions / Réponses</a:t>
            </a:r>
            <a:endParaRPr lang="fr-FR" sz="3200" dirty="0"/>
          </a:p>
        </p:txBody>
      </p:sp>
      <p:pic>
        <p:nvPicPr>
          <p:cNvPr id="2050" name="Picture 2" descr="http://www.ccdh-paris.fr/wp-content/uploads/2014/03/85101838_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31" y="32651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353645" y="760846"/>
            <a:ext cx="4296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  <a:endParaRPr lang="fr-FR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109454957"/>
              </p:ext>
            </p:extLst>
          </p:nvPr>
        </p:nvGraphicFramePr>
        <p:xfrm>
          <a:off x="357158" y="985064"/>
          <a:ext cx="8501122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0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sujet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952879025"/>
              </p:ext>
            </p:extLst>
          </p:nvPr>
        </p:nvGraphicFramePr>
        <p:xfrm>
          <a:off x="457200" y="1466190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1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325763266"/>
              </p:ext>
            </p:extLst>
          </p:nvPr>
        </p:nvGraphicFramePr>
        <p:xfrm>
          <a:off x="732329" y="1223429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9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de classification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://www.ec-epiais-rhus.ac-versailles.fr/cycle3/documents/sciences/champignon/tableau0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6" y="2850864"/>
            <a:ext cx="8293044" cy="3388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e 9"/>
          <p:cNvGrpSpPr/>
          <p:nvPr/>
        </p:nvGrpSpPr>
        <p:grpSpPr>
          <a:xfrm>
            <a:off x="2497794" y="922869"/>
            <a:ext cx="3627499" cy="700941"/>
            <a:chOff x="403455" y="167818"/>
            <a:chExt cx="3627499" cy="70094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03455" y="167818"/>
              <a:ext cx="3627499" cy="70094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37672" y="202035"/>
              <a:ext cx="3559065" cy="632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495" tIns="0" rIns="213495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dirty="0" smtClean="0"/>
                <a:t>Domaine de classification</a:t>
              </a:r>
              <a:endParaRPr lang="fr-FR" sz="2400" kern="1200" dirty="0"/>
            </a:p>
          </p:txBody>
        </p:sp>
      </p:grp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234311094"/>
              </p:ext>
            </p:extLst>
          </p:nvPr>
        </p:nvGraphicFramePr>
        <p:xfrm>
          <a:off x="1898683" y="1902082"/>
          <a:ext cx="4825720" cy="49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9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Etat de l’art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de l’art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61379673"/>
              </p:ext>
            </p:extLst>
          </p:nvPr>
        </p:nvGraphicFramePr>
        <p:xfrm>
          <a:off x="517891" y="898216"/>
          <a:ext cx="8067759" cy="511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6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612967539"/>
              </p:ext>
            </p:extLst>
          </p:nvPr>
        </p:nvGraphicFramePr>
        <p:xfrm>
          <a:off x="1532092" y="21900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25982" y="1529395"/>
            <a:ext cx="366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membres de l’équipe ont travaillé dans </a:t>
            </a:r>
            <a:r>
              <a:rPr lang="fr-FR" u="sng" dirty="0" smtClean="0"/>
              <a:t>tous les domaines du projet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Contraintes et choix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choix techniques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4" descr="ajax-j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34" y="4383059"/>
            <a:ext cx="4897280" cy="1424103"/>
          </a:xfrm>
          <a:prstGeom prst="rect">
            <a:avLst/>
          </a:prstGeom>
        </p:spPr>
      </p:pic>
      <p:pic>
        <p:nvPicPr>
          <p:cNvPr id="9" name="Picture 15" descr="mysql-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93" y="2530096"/>
            <a:ext cx="3015815" cy="2079898"/>
          </a:xfrm>
          <a:prstGeom prst="rect">
            <a:avLst/>
          </a:prstGeom>
        </p:spPr>
      </p:pic>
      <p:pic>
        <p:nvPicPr>
          <p:cNvPr id="1026" name="Picture 2" descr="https://www.olympe.in/on/images/news/2/logo-ph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98" y="2024411"/>
            <a:ext cx="2666803" cy="14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sto.org/storage2/929/36e/b1b/92936eb1baef0c1082b55ceb220e1f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38" y="1870746"/>
            <a:ext cx="2918916" cy="13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Base de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22" y="2239123"/>
            <a:ext cx="5541010" cy="31565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181939232"/>
              </p:ext>
            </p:extLst>
          </p:nvPr>
        </p:nvGraphicFramePr>
        <p:xfrm>
          <a:off x="234669" y="1488935"/>
          <a:ext cx="3091158" cy="4855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16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owerpoint_AMU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modele_powerpoint_AMU</Template>
  <TotalTime>290</TotalTime>
  <Words>518</Words>
  <Application>Microsoft Office PowerPoint</Application>
  <PresentationFormat>Affichage à l'écran (4:3)</PresentationFormat>
  <Paragraphs>158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modele_powerpoint_AMU</vt:lpstr>
      <vt:lpstr>Présentation PowerPoint</vt:lpstr>
      <vt:lpstr>Présentation PowerPoint</vt:lpstr>
      <vt:lpstr>Introduction</vt:lpstr>
      <vt:lpstr>Présentation PowerPoint</vt:lpstr>
      <vt:lpstr>Présentation PowerPoint</vt:lpstr>
      <vt:lpstr>Etat de l’art</vt:lpstr>
      <vt:lpstr>Conception</vt:lpstr>
      <vt:lpstr>Contraintes et choix techniques</vt:lpstr>
      <vt:lpstr>Base de données</vt:lpstr>
      <vt:lpstr>Arborescence</vt:lpstr>
      <vt:lpstr>Scripts et peuplement des données</vt:lpstr>
      <vt:lpstr>Annotation sémantique</vt:lpstr>
      <vt:lpstr>Analyse sémantique</vt:lpstr>
      <vt:lpstr>Difficultés et améliorations futures</vt:lpstr>
      <vt:lpstr>Conclusion : Bilan du projet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Wael</dc:creator>
  <cp:lastModifiedBy>Wael</cp:lastModifiedBy>
  <cp:revision>62</cp:revision>
  <dcterms:created xsi:type="dcterms:W3CDTF">2015-06-01T12:35:49Z</dcterms:created>
  <dcterms:modified xsi:type="dcterms:W3CDTF">2015-06-01T18:09:56Z</dcterms:modified>
</cp:coreProperties>
</file>