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  <a:endParaRPr lang="fr-FR" sz="29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  <a:endParaRPr lang="fr-FR" sz="29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  <a:endParaRPr lang="fr-FR" sz="32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peuplement de 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et classification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Analyse de texte et résultat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Optimisation futures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5D67343D-5406-47E1-807C-1A6FB217DFDD}">
      <dgm:prSet phldrT="[Texte]" custT="1"/>
      <dgm:spPr/>
      <dgm:t>
        <a:bodyPr/>
        <a:lstStyle/>
        <a:p>
          <a:pPr algn="ctr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DB87700-C38F-4E33-ADA9-D0D0DB09A937}" type="parTrans" cxnId="{E1003D69-F447-4069-B21C-4F2C4183C386}">
      <dgm:prSet/>
      <dgm:spPr/>
      <dgm:t>
        <a:bodyPr/>
        <a:lstStyle/>
        <a:p>
          <a:endParaRPr lang="fr-FR"/>
        </a:p>
      </dgm:t>
    </dgm:pt>
    <dgm:pt modelId="{CA4869DD-0F7C-4D6D-9CFF-C22E069A3C54}" type="sibTrans" cxnId="{E1003D69-F447-4069-B21C-4F2C4183C386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4D2D7BCB-1906-4AC7-8C8D-96916BAB35D2}" type="presOf" srcId="{BD4F6BE9-A8EF-48E1-A24F-28517379BC64}" destId="{6A3BDFB1-5AF2-48D4-B58A-DB63768EB872}" srcOrd="0" destOrd="2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6DD3FF7E-66AA-4755-A68A-7D616531BF22}" type="presOf" srcId="{FB05DBE1-865C-4181-A8AC-80CC867B73C7}" destId="{31B6F40F-C383-4663-BBDB-30ECD549C2A9}" srcOrd="0" destOrd="4" presId="urn:microsoft.com/office/officeart/2005/8/layout/hList3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E1003D69-F447-4069-B21C-4F2C4183C386}" srcId="{8074303C-C72C-4F0C-8255-5D14193415AB}" destId="{5D67343D-5406-47E1-807C-1A6FB217DFDD}" srcOrd="0" destOrd="0" parTransId="{DDB87700-C38F-4E33-ADA9-D0D0DB09A937}" sibTransId="{CA4869DD-0F7C-4D6D-9CFF-C22E069A3C54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266ABADF-4C1E-46B2-9DF8-C3B1256C14B9}" type="presOf" srcId="{4CB1EC1A-2B01-43E1-B003-403459D685F5}" destId="{6A3BDFB1-5AF2-48D4-B58A-DB63768EB872}" srcOrd="0" destOrd="4" presId="urn:microsoft.com/office/officeart/2005/8/layout/hList3"/>
    <dgm:cxn modelId="{AC19D9A6-F64B-4310-9B77-E3D6D2A38275}" type="presOf" srcId="{A2E6FE7A-87C8-4A6C-BAD9-38DDAA1E5C2B}" destId="{6A3BDFB1-5AF2-48D4-B58A-DB63768EB872}" srcOrd="0" destOrd="1" presId="urn:microsoft.com/office/officeart/2005/8/layout/hList3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59D469DC-69DD-4E08-8DC2-94B45BA7D5E7}" type="presOf" srcId="{5D67343D-5406-47E1-807C-1A6FB217DFDD}" destId="{31B6F40F-C383-4663-BBDB-30ECD549C2A9}" srcOrd="0" destOrd="1" presId="urn:microsoft.com/office/officeart/2005/8/layout/hList3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9C35562E-2612-4595-83C9-F1C26908373E}" type="presOf" srcId="{03442614-6379-4D7A-85E4-02307CCA20AF}" destId="{6A3BDFB1-5AF2-48D4-B58A-DB63768EB872}" srcOrd="0" destOrd="0" presId="urn:microsoft.com/office/officeart/2005/8/layout/hList3"/>
    <dgm:cxn modelId="{6DC4C5C6-5BBE-4BB8-8AD2-30BF79E4F0D7}" srcId="{8074303C-C72C-4F0C-8255-5D14193415AB}" destId="{3FD6566B-033A-42E7-9CFB-79A0C38CE0B2}" srcOrd="2" destOrd="0" parTransId="{9F6E1CED-08A9-4AA7-BB16-4CD702CA1BBE}" sibTransId="{EB307A27-FC1C-44C0-ABC9-EF1274BCA801}"/>
    <dgm:cxn modelId="{0EBB6852-1558-41C9-BEFD-5399622309F9}" type="presOf" srcId="{3FD6566B-033A-42E7-9CFB-79A0C38CE0B2}" destId="{31B6F40F-C383-4663-BBDB-30ECD549C2A9}" srcOrd="0" destOrd="3" presId="urn:microsoft.com/office/officeart/2005/8/layout/hList3"/>
    <dgm:cxn modelId="{9EABD09D-45BC-46B8-B7A0-40C818E6B859}" type="presOf" srcId="{41E8AD08-861A-4DB9-84D0-5FC7E82C0280}" destId="{6A3BDFB1-5AF2-48D4-B58A-DB63768EB872}" srcOrd="0" destOrd="3" presId="urn:microsoft.com/office/officeart/2005/8/layout/hList3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EFB62985-6B8D-4F3C-A68E-F23B653C054C}" type="presOf" srcId="{B8E23AB0-4E59-4AA3-BB2F-11CF2C785F61}" destId="{31B6F40F-C383-4663-BBDB-30ECD549C2A9}" srcOrd="0" destOrd="2" presId="urn:microsoft.com/office/officeart/2005/8/layout/hList3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5D732997-E702-4120-8EE9-09CBDCF2E107}" srcId="{8074303C-C72C-4F0C-8255-5D14193415AB}" destId="{B8E23AB0-4E59-4AA3-BB2F-11CF2C785F61}" srcOrd="1" destOrd="0" parTransId="{F0BAB47F-3A8F-4E5B-9D41-5676216527D2}" sibTransId="{AA24D932-F464-4334-AA0C-EE90ABE23676}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1082F308-EEDF-49E1-AFA7-0DA3EE5002F3}" srcId="{8074303C-C72C-4F0C-8255-5D14193415AB}" destId="{FB05DBE1-865C-4181-A8AC-80CC867B73C7}" srcOrd="3" destOrd="0" parTransId="{81FC32F1-9D3D-47C3-A80D-86C2194F9114}" sibTransId="{661FCF04-C1BB-4403-9764-76A3D2D4A173}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475734E4-8A42-4856-A7BB-7FE38C09E2EE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2000" dirty="0" smtClean="0"/>
            <a:t>Développer une application permettant l’analyse sémantique d’un texte.</a:t>
          </a:r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2000" dirty="0" smtClean="0"/>
            <a:t>Analyser les mots d’un domaine choisi</a:t>
          </a:r>
          <a:endParaRPr lang="fr-FR" sz="20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2000" dirty="0" smtClean="0"/>
            <a:t>Afficher sa classification</a:t>
          </a:r>
          <a:endParaRPr lang="fr-FR" sz="20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2000" dirty="0" smtClean="0"/>
            <a:t>Vérifier la sémantique de la phrase</a:t>
          </a:r>
          <a:endParaRPr lang="fr-FR" sz="20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2000" dirty="0" smtClean="0"/>
            <a:t>L’application doit être facile d’utilisation, ergonomique. </a:t>
          </a:r>
          <a:endParaRPr lang="fr-FR" sz="20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</dgm:pt>
    <dgm:pt modelId="{FDCF5D6C-AD04-4DAF-B760-8CC1898D5210}" type="pres">
      <dgm:prSet presAssocID="{72BAF60F-68F9-4B8F-BDDD-F359D872F248}" presName="linNode" presStyleCnt="0"/>
      <dgm:spPr/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ADA10B-30E5-438A-A2AA-436C1063599E}" srcId="{72BAF60F-68F9-4B8F-BDDD-F359D872F248}" destId="{758BEA10-854D-493E-A12F-499E6F5FFC0F}" srcOrd="0" destOrd="0" parTransId="{9F4F13C6-2E04-4494-B0E4-9D9ACA49AE20}" sibTransId="{A8DF4327-0C2B-402F-B6C2-FD4FB336F03A}"/>
    <dgm:cxn modelId="{ECA0F49A-C11F-4DBA-ACC5-A3495221E189}" type="presOf" srcId="{C8FAA133-D510-4865-A819-E3BBE32ED765}" destId="{A5EEC333-4F57-45ED-90BD-91337368C74A}" srcOrd="0" destOrd="3" presId="urn:microsoft.com/office/officeart/2005/8/layout/vList6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771BD19F-5887-4530-88FF-6495BB2DC17C}" srcId="{72BAF60F-68F9-4B8F-BDDD-F359D872F248}" destId="{C8038F3D-23D7-42F6-AB6A-9128C6C83DB0}" srcOrd="1" destOrd="0" parTransId="{5F95A32A-0CC5-476E-A0E5-145F02CF94C4}" sibTransId="{F8F9EBC6-6077-4483-BD8D-A7C21EAF57DC}"/>
    <dgm:cxn modelId="{05311E3E-C672-4E97-8959-E9F5C137B166}" type="presOf" srcId="{758BEA10-854D-493E-A12F-499E6F5FFC0F}" destId="{A5EEC333-4F57-45ED-90BD-91337368C74A}" srcOrd="0" destOrd="0" presId="urn:microsoft.com/office/officeart/2005/8/layout/vList6"/>
    <dgm:cxn modelId="{3477D256-A8BD-4694-83FF-F36F42F3D469}" type="presOf" srcId="{23B6A08A-8A6B-488B-99DD-BCAD01BDBD3E}" destId="{A5EEC333-4F57-45ED-90BD-91337368C74A}" srcOrd="0" destOrd="1" presId="urn:microsoft.com/office/officeart/2005/8/layout/vList6"/>
    <dgm:cxn modelId="{A0FD978F-FCAB-4715-BDC1-5C1BD591BA24}" srcId="{758BEA10-854D-493E-A12F-499E6F5FFC0F}" destId="{23B6A08A-8A6B-488B-99DD-BCAD01BDBD3E}" srcOrd="0" destOrd="0" parTransId="{5AE7147B-E438-4791-A5E1-217BBB4F55F1}" sibTransId="{BAB2C6FF-398A-4FFD-8107-0990B51E46DC}"/>
    <dgm:cxn modelId="{FDC2748C-A2ED-4B46-BDA4-898E09DD7980}" type="presOf" srcId="{04E15DB9-D1C7-4135-BD22-300CBFEFE8C2}" destId="{A5EEC333-4F57-45ED-90BD-91337368C74A}" srcOrd="0" destOrd="2" presId="urn:microsoft.com/office/officeart/2005/8/layout/vList6"/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902B771A-74C6-43F7-9050-A236EE741F1C}" srcId="{758BEA10-854D-493E-A12F-499E6F5FFC0F}" destId="{C8FAA133-D510-4865-A819-E3BBE32ED765}" srcOrd="2" destOrd="0" parTransId="{B78DC5AE-B143-489F-B097-0904B5082CB0}" sibTransId="{E040D379-703E-47EC-9FDE-1A6A76D2A6DD}"/>
    <dgm:cxn modelId="{03FCAA02-6C87-480F-B762-DFCEB8B455AA}" type="presOf" srcId="{C8038F3D-23D7-42F6-AB6A-9128C6C83DB0}" destId="{A5EEC333-4F57-45ED-90BD-91337368C74A}" srcOrd="0" destOrd="4" presId="urn:microsoft.com/office/officeart/2005/8/layout/vList6"/>
    <dgm:cxn modelId="{05CCFF83-37C9-4FD2-8576-7F1A325B701D}" srcId="{758BEA10-854D-493E-A12F-499E6F5FFC0F}" destId="{04E15DB9-D1C7-4135-BD22-300CBFEFE8C2}" srcOrd="1" destOrd="0" parTransId="{57B63DD3-88A7-45CD-9EAE-90B6F1942BFA}" sibTransId="{634B49CD-6A3B-4972-9B6F-730B260ABB14}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F5B64-CE64-4B30-BE9C-76A21DFB62B5}">
      <dsp:nvSpPr>
        <dsp:cNvPr id="0" name=""/>
        <dsp:cNvSpPr/>
      </dsp:nvSpPr>
      <dsp:spPr>
        <a:xfrm>
          <a:off x="0" y="0"/>
          <a:ext cx="8501122" cy="15644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501122" cy="1564492"/>
      </dsp:txXfrm>
    </dsp:sp>
    <dsp:sp modelId="{37ECAD2B-94C0-4B39-B975-CEE0E3D06B7C}">
      <dsp:nvSpPr>
        <dsp:cNvPr id="0" name=""/>
        <dsp:cNvSpPr/>
      </dsp:nvSpPr>
      <dsp:spPr>
        <a:xfrm>
          <a:off x="1414" y="1564492"/>
          <a:ext cx="2183393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  <a:endParaRPr lang="fr-FR" sz="29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1414" y="1564492"/>
        <a:ext cx="2183393" cy="3285433"/>
      </dsp:txXfrm>
    </dsp:sp>
    <dsp:sp modelId="{4E61A785-689E-4FB4-84C7-D72FFCFAF2EE}">
      <dsp:nvSpPr>
        <dsp:cNvPr id="0" name=""/>
        <dsp:cNvSpPr/>
      </dsp:nvSpPr>
      <dsp:spPr>
        <a:xfrm>
          <a:off x="2184808" y="1564492"/>
          <a:ext cx="2183393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Base de données et classification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184808" y="1564492"/>
        <a:ext cx="2183393" cy="3285433"/>
      </dsp:txXfrm>
    </dsp:sp>
    <dsp:sp modelId="{31B6F40F-C383-4663-BBDB-30ECD549C2A9}">
      <dsp:nvSpPr>
        <dsp:cNvPr id="0" name=""/>
        <dsp:cNvSpPr/>
      </dsp:nvSpPr>
      <dsp:spPr>
        <a:xfrm>
          <a:off x="4368202" y="1564492"/>
          <a:ext cx="2183393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  <a:endParaRPr lang="fr-FR" sz="29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Scripts et peuplement de données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Analyse de texte et résultat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Optimisation futures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368202" y="1564492"/>
        <a:ext cx="2183393" cy="3285433"/>
      </dsp:txXfrm>
    </dsp:sp>
    <dsp:sp modelId="{6A3BDFB1-5AF2-48D4-B58A-DB63768EB872}">
      <dsp:nvSpPr>
        <dsp:cNvPr id="0" name=""/>
        <dsp:cNvSpPr/>
      </dsp:nvSpPr>
      <dsp:spPr>
        <a:xfrm>
          <a:off x="6551595" y="1564492"/>
          <a:ext cx="1948111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  <a:endParaRPr lang="fr-FR" sz="32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551595" y="1564492"/>
        <a:ext cx="1948111" cy="3285433"/>
      </dsp:txXfrm>
    </dsp:sp>
    <dsp:sp modelId="{E7879EC9-8BB1-4F0B-9537-730E957194BC}">
      <dsp:nvSpPr>
        <dsp:cNvPr id="0" name=""/>
        <dsp:cNvSpPr/>
      </dsp:nvSpPr>
      <dsp:spPr>
        <a:xfrm>
          <a:off x="0" y="4849925"/>
          <a:ext cx="8501122" cy="3650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82BA-50E1-4569-BCE6-728E8FF1F927}">
      <dsp:nvSpPr>
        <dsp:cNvPr id="0" name=""/>
        <dsp:cNvSpPr/>
      </dsp:nvSpPr>
      <dsp:spPr>
        <a:xfrm>
          <a:off x="0" y="0"/>
          <a:ext cx="8069108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52" tIns="1208024" rIns="6262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Le Traitement Automatique des Langues (TAL) =&gt; traiter des données linguistiques.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Ce projet s'insère dans le domaine de la formalisation et du traitement des langues naturelles.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interface Web qui permettra d'attribuer à chaque mot d'un texte une étiquette sémantique pour en analyser la sémantique.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0" y="0"/>
        <a:ext cx="8069108" cy="4384800"/>
      </dsp:txXfrm>
    </dsp:sp>
    <dsp:sp modelId="{DB6FEB13-66D7-4776-BBD7-DCD649DD1704}">
      <dsp:nvSpPr>
        <dsp:cNvPr id="0" name=""/>
        <dsp:cNvSpPr/>
      </dsp:nvSpPr>
      <dsp:spPr>
        <a:xfrm>
          <a:off x="403455" y="167818"/>
          <a:ext cx="3627499" cy="70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5" tIns="0" rIns="21349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Le sujet</a:t>
          </a:r>
          <a:endParaRPr lang="fr-FR" sz="3600" kern="1200" dirty="0"/>
        </a:p>
      </dsp:txBody>
      <dsp:txXfrm>
        <a:off x="437672" y="202035"/>
        <a:ext cx="3559065" cy="63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C333-4F57-45ED-90BD-91337368C74A}">
      <dsp:nvSpPr>
        <dsp:cNvPr id="0" name=""/>
        <dsp:cNvSpPr/>
      </dsp:nvSpPr>
      <dsp:spPr>
        <a:xfrm>
          <a:off x="3227643" y="0"/>
          <a:ext cx="4841464" cy="44101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application permettant l’analyse sémantique d’un texte.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Analyser les mots d’un domaine choisi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Afficher sa classification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Vérifier la sémantique de la phrase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L’application doit être facile d’utilisation, ergonomique. </a:t>
          </a:r>
          <a:endParaRPr lang="fr-FR" sz="2000" kern="1200" dirty="0"/>
        </a:p>
      </dsp:txBody>
      <dsp:txXfrm>
        <a:off x="3227643" y="551270"/>
        <a:ext cx="3187654" cy="3307619"/>
      </dsp:txXfrm>
    </dsp:sp>
    <dsp:sp modelId="{230845A9-B4C0-4C14-B05D-84061B62626C}">
      <dsp:nvSpPr>
        <dsp:cNvPr id="0" name=""/>
        <dsp:cNvSpPr/>
      </dsp:nvSpPr>
      <dsp:spPr>
        <a:xfrm>
          <a:off x="0" y="0"/>
          <a:ext cx="3227643" cy="441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Objectifs</a:t>
          </a:r>
          <a:endParaRPr lang="fr-FR" sz="3600" kern="1200" dirty="0"/>
        </a:p>
      </dsp:txBody>
      <dsp:txXfrm>
        <a:off x="157561" y="157561"/>
        <a:ext cx="2912521" cy="409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F2EB-1B57-4D45-8839-A86B938D03C8}">
      <dsp:nvSpPr>
        <dsp:cNvPr id="0" name=""/>
        <dsp:cNvSpPr/>
      </dsp:nvSpPr>
      <dsp:spPr>
        <a:xfrm>
          <a:off x="2120" y="0"/>
          <a:ext cx="1854414" cy="4931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Pourquoi ?</a:t>
          </a:r>
          <a:endParaRPr lang="fr-FR" sz="1100" kern="1200" dirty="0"/>
        </a:p>
      </dsp:txBody>
      <dsp:txXfrm>
        <a:off x="2120" y="0"/>
        <a:ext cx="1731124" cy="493160"/>
      </dsp:txXfrm>
    </dsp:sp>
    <dsp:sp modelId="{771CA4B4-8888-40C1-935D-5366A99803CC}">
      <dsp:nvSpPr>
        <dsp:cNvPr id="0" name=""/>
        <dsp:cNvSpPr/>
      </dsp:nvSpPr>
      <dsp:spPr>
        <a:xfrm>
          <a:off x="1485652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intéressant et vaste</a:t>
          </a:r>
          <a:endParaRPr lang="fr-FR" sz="1100" kern="1200" dirty="0"/>
        </a:p>
      </dsp:txBody>
      <dsp:txXfrm>
        <a:off x="1732232" y="0"/>
        <a:ext cx="1361254" cy="493160"/>
      </dsp:txXfrm>
    </dsp:sp>
    <dsp:sp modelId="{189763AC-3303-4035-B461-074BB9E7E331}">
      <dsp:nvSpPr>
        <dsp:cNvPr id="0" name=""/>
        <dsp:cNvSpPr/>
      </dsp:nvSpPr>
      <dsp:spPr>
        <a:xfrm>
          <a:off x="2969184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peu représenté dans le TAL</a:t>
          </a:r>
          <a:endParaRPr lang="fr-FR" sz="1100" kern="1200" dirty="0"/>
        </a:p>
      </dsp:txBody>
      <dsp:txXfrm>
        <a:off x="3215764" y="0"/>
        <a:ext cx="1361254" cy="4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08B9-FBB2-4C92-AF96-786D41221268}">
      <dsp:nvSpPr>
        <dsp:cNvPr id="0" name=""/>
        <dsp:cNvSpPr/>
      </dsp:nvSpPr>
      <dsp:spPr>
        <a:xfrm>
          <a:off x="0" y="0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DBPEDIA </a:t>
          </a:r>
          <a:r>
            <a:rPr lang="fr-FR" sz="3100" b="1" kern="1200" dirty="0" err="1" smtClean="0"/>
            <a:t>Spotlight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Annotation automatique de texte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Ne marche quasiment qu’en anglais !</a:t>
          </a:r>
          <a:endParaRPr lang="fr-FR" sz="2400" kern="1200" dirty="0"/>
        </a:p>
      </dsp:txBody>
      <dsp:txXfrm>
        <a:off x="1773369" y="0"/>
        <a:ext cx="6294389" cy="1598176"/>
      </dsp:txXfrm>
    </dsp:sp>
    <dsp:sp modelId="{F3C11240-FB60-46AE-BF7D-DED0A5514C3D}">
      <dsp:nvSpPr>
        <dsp:cNvPr id="0" name=""/>
        <dsp:cNvSpPr/>
      </dsp:nvSpPr>
      <dsp:spPr>
        <a:xfrm>
          <a:off x="159817" y="159817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3ACC1-94FE-4B84-AB8B-4F794DAB5F46}">
      <dsp:nvSpPr>
        <dsp:cNvPr id="0" name=""/>
        <dsp:cNvSpPr/>
      </dsp:nvSpPr>
      <dsp:spPr>
        <a:xfrm>
          <a:off x="0" y="1757994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Stanford</a:t>
          </a:r>
          <a:r>
            <a:rPr lang="fr-FR" sz="3100" b="1" kern="1200" dirty="0" smtClean="0"/>
            <a:t> NLP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grammatical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Beaucoup de bugs, marche mieux en anglais !</a:t>
          </a:r>
          <a:endParaRPr lang="fr-FR" sz="2400" kern="1200" dirty="0"/>
        </a:p>
      </dsp:txBody>
      <dsp:txXfrm>
        <a:off x="1773369" y="1757994"/>
        <a:ext cx="6294389" cy="1598176"/>
      </dsp:txXfrm>
    </dsp:sp>
    <dsp:sp modelId="{F93C650E-1CB2-410D-A38B-80E7985DCEB8}">
      <dsp:nvSpPr>
        <dsp:cNvPr id="0" name=""/>
        <dsp:cNvSpPr/>
      </dsp:nvSpPr>
      <dsp:spPr>
        <a:xfrm>
          <a:off x="159817" y="1917812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6B0CC-22F8-467E-88C0-381B11689D5C}">
      <dsp:nvSpPr>
        <dsp:cNvPr id="0" name=""/>
        <dsp:cNvSpPr/>
      </dsp:nvSpPr>
      <dsp:spPr>
        <a:xfrm>
          <a:off x="0" y="3515989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ProlexBase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de mot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Base de données très limitée !</a:t>
          </a:r>
          <a:endParaRPr lang="fr-FR" sz="2400" kern="1200" dirty="0"/>
        </a:p>
      </dsp:txBody>
      <dsp:txXfrm>
        <a:off x="1773369" y="3515989"/>
        <a:ext cx="6294389" cy="1598176"/>
      </dsp:txXfrm>
    </dsp:sp>
    <dsp:sp modelId="{5F53FE88-1535-4D2D-8360-B8A32D1DA17F}">
      <dsp:nvSpPr>
        <dsp:cNvPr id="0" name=""/>
        <dsp:cNvSpPr/>
      </dsp:nvSpPr>
      <dsp:spPr>
        <a:xfrm>
          <a:off x="159817" y="3675806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6414-44CB-4009-AE15-8C421E1040BF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B539-FD69-4D29-AD8E-B96F25078287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578C3-826D-4CA8-B0AE-4EDF32C20061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690A4-2E27-4339-9D7D-7B88E6F68317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75B65-F355-4B78-AB00-778D15A23454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5">
            <a:hueOff val="5417608"/>
            <a:satOff val="-12728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Waël</a:t>
          </a:r>
          <a:endParaRPr lang="fr-FR" sz="2200" kern="1200" dirty="0"/>
        </a:p>
      </dsp:txBody>
      <dsp:txXfrm>
        <a:off x="2619545" y="162723"/>
        <a:ext cx="780004" cy="780004"/>
      </dsp:txXfrm>
    </dsp:sp>
    <dsp:sp modelId="{7817CEA2-7F56-4857-86DE-6FB318CCB659}">
      <dsp:nvSpPr>
        <dsp:cNvPr id="0" name=""/>
        <dsp:cNvSpPr/>
      </dsp:nvSpPr>
      <dsp:spPr>
        <a:xfrm>
          <a:off x="3671402" y="1179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71402" y="1179"/>
        <a:ext cx="1654638" cy="1103092"/>
      </dsp:txXfrm>
    </dsp:sp>
    <dsp:sp modelId="{D599B075-F844-4873-AE3B-713063A99C9B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5">
            <a:hueOff val="10835217"/>
            <a:satOff val="-25456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Lucien</a:t>
          </a:r>
          <a:endParaRPr lang="fr-FR" sz="2200" kern="1200" dirty="0"/>
        </a:p>
      </dsp:txBody>
      <dsp:txXfrm>
        <a:off x="3010610" y="1622198"/>
        <a:ext cx="780004" cy="780004"/>
      </dsp:txXfrm>
    </dsp:sp>
    <dsp:sp modelId="{F4D637F8-CAC2-45D5-A925-357761F3580E}">
      <dsp:nvSpPr>
        <dsp:cNvPr id="0" name=""/>
        <dsp:cNvSpPr/>
      </dsp:nvSpPr>
      <dsp:spPr>
        <a:xfrm>
          <a:off x="4062468" y="1460654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4062468" y="1460654"/>
        <a:ext cx="1654638" cy="1103092"/>
      </dsp:txXfrm>
    </dsp:sp>
    <dsp:sp modelId="{F35749CB-D72A-42B7-93E3-4033C5326DF0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Patty</a:t>
          </a:r>
          <a:endParaRPr lang="fr-FR" sz="2200" kern="1200" dirty="0"/>
        </a:p>
      </dsp:txBody>
      <dsp:txXfrm>
        <a:off x="2528185" y="3053672"/>
        <a:ext cx="836006" cy="836006"/>
      </dsp:txXfrm>
    </dsp:sp>
    <dsp:sp modelId="{4E4975EA-6A6C-4754-AED2-A0370143D406}">
      <dsp:nvSpPr>
        <dsp:cNvPr id="0" name=""/>
        <dsp:cNvSpPr/>
      </dsp:nvSpPr>
      <dsp:spPr>
        <a:xfrm>
          <a:off x="3655563" y="2880530"/>
          <a:ext cx="1773435" cy="11822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Interface graphique/BDD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55563" y="2880530"/>
        <a:ext cx="1773435" cy="118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92DE-BD5B-4BC6-BB25-01131EDBEB70}">
      <dsp:nvSpPr>
        <dsp:cNvPr id="0" name=""/>
        <dsp:cNvSpPr/>
      </dsp:nvSpPr>
      <dsp:spPr>
        <a:xfrm>
          <a:off x="123584" y="199488"/>
          <a:ext cx="2843989" cy="11597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isometricOffAxis1Righ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 sources principales :</a:t>
          </a:r>
          <a:endParaRPr lang="fr-FR" sz="2800" kern="1200" dirty="0"/>
        </a:p>
      </dsp:txBody>
      <dsp:txXfrm>
        <a:off x="180199" y="256103"/>
        <a:ext cx="2730759" cy="1046538"/>
      </dsp:txXfrm>
    </dsp:sp>
    <dsp:sp modelId="{7B624B09-8E69-482D-9748-AC456A3F7363}">
      <dsp:nvSpPr>
        <dsp:cNvPr id="0" name=""/>
        <dsp:cNvSpPr/>
      </dsp:nvSpPr>
      <dsp:spPr>
        <a:xfrm>
          <a:off x="0" y="1359256"/>
          <a:ext cx="3091158" cy="3296475"/>
        </a:xfrm>
        <a:prstGeom prst="rect">
          <a:avLst/>
        </a:prstGeom>
        <a:noFill/>
        <a:ln>
          <a:noFill/>
        </a:ln>
        <a:effectLst/>
        <a:scene3d>
          <a:camera prst="isometricOffAxis1Righ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sites spécialisés sur les animaux (diconimoz.com, animaux.org, ..)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sources déjà existantes de travaux de laboratoire de recherche ( dictionnaires de mots)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choix arbitraire de notre part en insérant des données pertinentes.</a:t>
          </a:r>
          <a:endParaRPr lang="fr-FR" sz="2000" kern="1200" dirty="0"/>
        </a:p>
      </dsp:txBody>
      <dsp:txXfrm>
        <a:off x="0" y="1359256"/>
        <a:ext cx="3091158" cy="3296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01/06/2015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01/06/2015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 et 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 descr="C:\xampp\htdocs\ProjetTER\Docs\mcd_la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73" y="1417638"/>
            <a:ext cx="5028720" cy="3196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209530688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25763266"/>
              </p:ext>
            </p:extLst>
          </p:nvPr>
        </p:nvGraphicFramePr>
        <p:xfrm>
          <a:off x="732329" y="1223429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 </a:t>
            </a:r>
            <a:r>
              <a:rPr lang="fr-FR" sz="2800" b="0" dirty="0">
                <a:latin typeface="Times New Roman" pitchFamily="18" charset="0"/>
                <a:cs typeface="Times New Roman" pitchFamily="18" charset="0"/>
              </a:rPr>
              <a:t>et 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159</TotalTime>
  <Words>398</Words>
  <Application>Microsoft Office PowerPoint</Application>
  <PresentationFormat>Affichage à l'écran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 et arborescence</vt:lpstr>
      <vt:lpstr>Base de données et arborescence</vt:lpstr>
      <vt:lpstr>Scripts et peuplement des données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Wael</cp:lastModifiedBy>
  <cp:revision>46</cp:revision>
  <dcterms:created xsi:type="dcterms:W3CDTF">2015-06-01T12:35:49Z</dcterms:created>
  <dcterms:modified xsi:type="dcterms:W3CDTF">2015-06-01T15:15:48Z</dcterms:modified>
</cp:coreProperties>
</file>