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329" r:id="rId4"/>
    <p:sldId id="326" r:id="rId5"/>
    <p:sldId id="327" r:id="rId6"/>
    <p:sldId id="328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>
      <p:cViewPr varScale="1">
        <p:scale>
          <a:sx n="85" d="100"/>
          <a:sy n="85" d="100"/>
        </p:scale>
        <p:origin x="192" y="5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312D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183111" y="6355079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502920" y="0"/>
                </a:moveTo>
                <a:lnTo>
                  <a:pt x="0" y="0"/>
                </a:lnTo>
                <a:lnTo>
                  <a:pt x="0" y="502417"/>
                </a:lnTo>
                <a:lnTo>
                  <a:pt x="502920" y="502417"/>
                </a:lnTo>
                <a:lnTo>
                  <a:pt x="502920" y="0"/>
                </a:lnTo>
                <a:close/>
              </a:path>
            </a:pathLst>
          </a:custGeom>
          <a:solidFill>
            <a:srgbClr val="C845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293779" y="6517154"/>
            <a:ext cx="281940" cy="179070"/>
          </a:xfrm>
          <a:custGeom>
            <a:avLst/>
            <a:gdLst/>
            <a:ahLst/>
            <a:cxnLst/>
            <a:rect l="l" t="t" r="r" b="b"/>
            <a:pathLst>
              <a:path w="281940" h="179070">
                <a:moveTo>
                  <a:pt x="192567" y="0"/>
                </a:moveTo>
                <a:lnTo>
                  <a:pt x="89075" y="0"/>
                </a:lnTo>
                <a:lnTo>
                  <a:pt x="54406" y="7013"/>
                </a:lnTo>
                <a:lnTo>
                  <a:pt x="26092" y="26143"/>
                </a:lnTo>
                <a:lnTo>
                  <a:pt x="7001" y="54527"/>
                </a:lnTo>
                <a:lnTo>
                  <a:pt x="0" y="89301"/>
                </a:lnTo>
                <a:lnTo>
                  <a:pt x="7001" y="124115"/>
                </a:lnTo>
                <a:lnTo>
                  <a:pt x="26092" y="152537"/>
                </a:lnTo>
                <a:lnTo>
                  <a:pt x="54406" y="171696"/>
                </a:lnTo>
                <a:lnTo>
                  <a:pt x="89075" y="178721"/>
                </a:lnTo>
                <a:lnTo>
                  <a:pt x="192567" y="178754"/>
                </a:lnTo>
                <a:lnTo>
                  <a:pt x="227225" y="171733"/>
                </a:lnTo>
                <a:lnTo>
                  <a:pt x="255525" y="152576"/>
                </a:lnTo>
                <a:lnTo>
                  <a:pt x="259141" y="147187"/>
                </a:lnTo>
                <a:lnTo>
                  <a:pt x="91346" y="147187"/>
                </a:lnTo>
                <a:lnTo>
                  <a:pt x="68894" y="142640"/>
                </a:lnTo>
                <a:lnTo>
                  <a:pt x="50564" y="130236"/>
                </a:lnTo>
                <a:lnTo>
                  <a:pt x="38208" y="111836"/>
                </a:lnTo>
                <a:lnTo>
                  <a:pt x="33677" y="89301"/>
                </a:lnTo>
                <a:lnTo>
                  <a:pt x="38208" y="66815"/>
                </a:lnTo>
                <a:lnTo>
                  <a:pt x="50564" y="48440"/>
                </a:lnTo>
                <a:lnTo>
                  <a:pt x="68894" y="36046"/>
                </a:lnTo>
                <a:lnTo>
                  <a:pt x="91346" y="31499"/>
                </a:lnTo>
                <a:lnTo>
                  <a:pt x="259125" y="31499"/>
                </a:lnTo>
                <a:lnTo>
                  <a:pt x="255525" y="26143"/>
                </a:lnTo>
                <a:lnTo>
                  <a:pt x="227225" y="7013"/>
                </a:lnTo>
                <a:lnTo>
                  <a:pt x="192567" y="0"/>
                </a:lnTo>
                <a:close/>
              </a:path>
              <a:path w="281940" h="179070">
                <a:moveTo>
                  <a:pt x="259125" y="31499"/>
                </a:moveTo>
                <a:lnTo>
                  <a:pt x="190287" y="31499"/>
                </a:lnTo>
                <a:lnTo>
                  <a:pt x="212709" y="36046"/>
                </a:lnTo>
                <a:lnTo>
                  <a:pt x="231030" y="48440"/>
                </a:lnTo>
                <a:lnTo>
                  <a:pt x="243388" y="66815"/>
                </a:lnTo>
                <a:lnTo>
                  <a:pt x="247921" y="89301"/>
                </a:lnTo>
                <a:lnTo>
                  <a:pt x="243388" y="111836"/>
                </a:lnTo>
                <a:lnTo>
                  <a:pt x="231030" y="130236"/>
                </a:lnTo>
                <a:lnTo>
                  <a:pt x="212709" y="142640"/>
                </a:lnTo>
                <a:lnTo>
                  <a:pt x="190287" y="147187"/>
                </a:lnTo>
                <a:lnTo>
                  <a:pt x="259141" y="147187"/>
                </a:lnTo>
                <a:lnTo>
                  <a:pt x="274610" y="124115"/>
                </a:lnTo>
                <a:lnTo>
                  <a:pt x="281600" y="89301"/>
                </a:lnTo>
                <a:lnTo>
                  <a:pt x="274604" y="54527"/>
                </a:lnTo>
                <a:lnTo>
                  <a:pt x="259125" y="31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1183111" y="6355079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502920" y="0"/>
                </a:moveTo>
                <a:lnTo>
                  <a:pt x="0" y="0"/>
                </a:lnTo>
                <a:lnTo>
                  <a:pt x="0" y="502417"/>
                </a:lnTo>
                <a:lnTo>
                  <a:pt x="502920" y="502417"/>
                </a:lnTo>
                <a:lnTo>
                  <a:pt x="502920" y="0"/>
                </a:lnTo>
                <a:close/>
              </a:path>
            </a:pathLst>
          </a:custGeom>
          <a:solidFill>
            <a:srgbClr val="C845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293779" y="6517154"/>
            <a:ext cx="281940" cy="179070"/>
          </a:xfrm>
          <a:custGeom>
            <a:avLst/>
            <a:gdLst/>
            <a:ahLst/>
            <a:cxnLst/>
            <a:rect l="l" t="t" r="r" b="b"/>
            <a:pathLst>
              <a:path w="281940" h="179070">
                <a:moveTo>
                  <a:pt x="192567" y="0"/>
                </a:moveTo>
                <a:lnTo>
                  <a:pt x="89075" y="0"/>
                </a:lnTo>
                <a:lnTo>
                  <a:pt x="54406" y="7013"/>
                </a:lnTo>
                <a:lnTo>
                  <a:pt x="26092" y="26143"/>
                </a:lnTo>
                <a:lnTo>
                  <a:pt x="7001" y="54527"/>
                </a:lnTo>
                <a:lnTo>
                  <a:pt x="0" y="89301"/>
                </a:lnTo>
                <a:lnTo>
                  <a:pt x="7001" y="124115"/>
                </a:lnTo>
                <a:lnTo>
                  <a:pt x="26092" y="152537"/>
                </a:lnTo>
                <a:lnTo>
                  <a:pt x="54406" y="171696"/>
                </a:lnTo>
                <a:lnTo>
                  <a:pt x="89075" y="178721"/>
                </a:lnTo>
                <a:lnTo>
                  <a:pt x="192567" y="178754"/>
                </a:lnTo>
                <a:lnTo>
                  <a:pt x="227225" y="171733"/>
                </a:lnTo>
                <a:lnTo>
                  <a:pt x="255525" y="152576"/>
                </a:lnTo>
                <a:lnTo>
                  <a:pt x="259141" y="147187"/>
                </a:lnTo>
                <a:lnTo>
                  <a:pt x="91346" y="147187"/>
                </a:lnTo>
                <a:lnTo>
                  <a:pt x="68894" y="142640"/>
                </a:lnTo>
                <a:lnTo>
                  <a:pt x="50564" y="130236"/>
                </a:lnTo>
                <a:lnTo>
                  <a:pt x="38208" y="111836"/>
                </a:lnTo>
                <a:lnTo>
                  <a:pt x="33677" y="89301"/>
                </a:lnTo>
                <a:lnTo>
                  <a:pt x="38208" y="66815"/>
                </a:lnTo>
                <a:lnTo>
                  <a:pt x="50564" y="48440"/>
                </a:lnTo>
                <a:lnTo>
                  <a:pt x="68894" y="36046"/>
                </a:lnTo>
                <a:lnTo>
                  <a:pt x="91346" y="31499"/>
                </a:lnTo>
                <a:lnTo>
                  <a:pt x="259125" y="31499"/>
                </a:lnTo>
                <a:lnTo>
                  <a:pt x="255525" y="26143"/>
                </a:lnTo>
                <a:lnTo>
                  <a:pt x="227225" y="7013"/>
                </a:lnTo>
                <a:lnTo>
                  <a:pt x="192567" y="0"/>
                </a:lnTo>
                <a:close/>
              </a:path>
              <a:path w="281940" h="179070">
                <a:moveTo>
                  <a:pt x="259125" y="31499"/>
                </a:moveTo>
                <a:lnTo>
                  <a:pt x="190287" y="31499"/>
                </a:lnTo>
                <a:lnTo>
                  <a:pt x="212709" y="36046"/>
                </a:lnTo>
                <a:lnTo>
                  <a:pt x="231030" y="48440"/>
                </a:lnTo>
                <a:lnTo>
                  <a:pt x="243388" y="66815"/>
                </a:lnTo>
                <a:lnTo>
                  <a:pt x="247921" y="89301"/>
                </a:lnTo>
                <a:lnTo>
                  <a:pt x="243388" y="111836"/>
                </a:lnTo>
                <a:lnTo>
                  <a:pt x="231030" y="130236"/>
                </a:lnTo>
                <a:lnTo>
                  <a:pt x="212709" y="142640"/>
                </a:lnTo>
                <a:lnTo>
                  <a:pt x="190287" y="147187"/>
                </a:lnTo>
                <a:lnTo>
                  <a:pt x="259141" y="147187"/>
                </a:lnTo>
                <a:lnTo>
                  <a:pt x="274610" y="124115"/>
                </a:lnTo>
                <a:lnTo>
                  <a:pt x="281600" y="89301"/>
                </a:lnTo>
                <a:lnTo>
                  <a:pt x="274604" y="54527"/>
                </a:lnTo>
                <a:lnTo>
                  <a:pt x="259125" y="31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47615" y="502411"/>
            <a:ext cx="1049676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B858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25" dirty="0"/>
              <a:t>Co</a:t>
            </a:r>
            <a:r>
              <a:rPr spc="20" dirty="0"/>
              <a:t>p</a:t>
            </a:r>
            <a:r>
              <a:rPr spc="5" dirty="0"/>
              <a:t>yr</a:t>
            </a:r>
            <a:r>
              <a:rPr spc="15" dirty="0"/>
              <a:t>i</a:t>
            </a:r>
            <a:r>
              <a:rPr spc="25" dirty="0"/>
              <a:t>g</a:t>
            </a:r>
            <a:r>
              <a:rPr spc="35" dirty="0"/>
              <a:t>h</a:t>
            </a:r>
            <a:r>
              <a:rPr dirty="0"/>
              <a:t>t</a:t>
            </a:r>
            <a:r>
              <a:rPr spc="-65" dirty="0"/>
              <a:t> </a:t>
            </a:r>
            <a:r>
              <a:rPr spc="-25" dirty="0"/>
              <a:t>©</a:t>
            </a:r>
            <a:r>
              <a:rPr spc="-60" dirty="0"/>
              <a:t> </a:t>
            </a:r>
            <a:r>
              <a:rPr spc="40" dirty="0"/>
              <a:t>2021</a:t>
            </a:r>
            <a:r>
              <a:rPr spc="-55" dirty="0"/>
              <a:t>, </a:t>
            </a:r>
            <a:r>
              <a:rPr spc="35" dirty="0"/>
              <a:t>O</a:t>
            </a:r>
            <a:r>
              <a:rPr spc="5" dirty="0"/>
              <a:t>r</a:t>
            </a:r>
            <a:r>
              <a:rPr dirty="0"/>
              <a:t>ac</a:t>
            </a:r>
            <a:r>
              <a:rPr spc="5" dirty="0"/>
              <a:t>le</a:t>
            </a:r>
            <a:r>
              <a:rPr spc="-65" dirty="0"/>
              <a:t> </a:t>
            </a:r>
            <a:r>
              <a:rPr dirty="0"/>
              <a:t>a</a:t>
            </a:r>
            <a:r>
              <a:rPr spc="35" dirty="0"/>
              <a:t>n</a:t>
            </a:r>
            <a:r>
              <a:rPr spc="20" dirty="0"/>
              <a:t>d</a:t>
            </a:r>
            <a:r>
              <a:rPr spc="125" dirty="0"/>
              <a:t>/</a:t>
            </a:r>
            <a:r>
              <a:rPr spc="30" dirty="0"/>
              <a:t>o</a:t>
            </a:r>
            <a:r>
              <a:rPr spc="5" dirty="0"/>
              <a:t>r</a:t>
            </a:r>
            <a:r>
              <a:rPr spc="-55" dirty="0"/>
              <a:t> </a:t>
            </a:r>
            <a:r>
              <a:rPr spc="15" dirty="0"/>
              <a:t>i</a:t>
            </a:r>
            <a:r>
              <a:rPr dirty="0"/>
              <a:t>t</a:t>
            </a:r>
            <a:r>
              <a:rPr spc="10" dirty="0"/>
              <a:t>s</a:t>
            </a:r>
            <a:r>
              <a:rPr spc="-55" dirty="0"/>
              <a:t> </a:t>
            </a:r>
            <a:r>
              <a:rPr dirty="0"/>
              <a:t>a</a:t>
            </a:r>
            <a:r>
              <a:rPr spc="20" dirty="0"/>
              <a:t>ff</a:t>
            </a:r>
            <a:r>
              <a:rPr spc="15" dirty="0"/>
              <a:t>i</a:t>
            </a:r>
            <a:r>
              <a:rPr spc="5" dirty="0"/>
              <a:t>l</a:t>
            </a:r>
            <a:r>
              <a:rPr spc="15" dirty="0"/>
              <a:t>i</a:t>
            </a:r>
            <a:r>
              <a:rPr dirty="0"/>
              <a:t>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B858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5" dirty="0"/>
              <a:t>[</a:t>
            </a:r>
            <a:r>
              <a:rPr spc="-20" dirty="0"/>
              <a:t>D</a:t>
            </a:r>
            <a:r>
              <a:rPr dirty="0"/>
              <a:t>a</a:t>
            </a:r>
            <a:r>
              <a:rPr spc="-5" dirty="0"/>
              <a:t>t</a:t>
            </a:r>
            <a:r>
              <a:rPr dirty="0"/>
              <a:t>e</a:t>
            </a:r>
            <a:r>
              <a:rPr spc="-35" dirty="0"/>
              <a:t>]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B858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CFB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183111" y="6355079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502920" y="0"/>
                </a:moveTo>
                <a:lnTo>
                  <a:pt x="0" y="0"/>
                </a:lnTo>
                <a:lnTo>
                  <a:pt x="0" y="502417"/>
                </a:lnTo>
                <a:lnTo>
                  <a:pt x="502920" y="502417"/>
                </a:lnTo>
                <a:lnTo>
                  <a:pt x="502920" y="0"/>
                </a:lnTo>
                <a:close/>
              </a:path>
            </a:pathLst>
          </a:custGeom>
          <a:solidFill>
            <a:srgbClr val="C845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293779" y="6517154"/>
            <a:ext cx="281940" cy="179070"/>
          </a:xfrm>
          <a:custGeom>
            <a:avLst/>
            <a:gdLst/>
            <a:ahLst/>
            <a:cxnLst/>
            <a:rect l="l" t="t" r="r" b="b"/>
            <a:pathLst>
              <a:path w="281940" h="179070">
                <a:moveTo>
                  <a:pt x="192567" y="0"/>
                </a:moveTo>
                <a:lnTo>
                  <a:pt x="89075" y="0"/>
                </a:lnTo>
                <a:lnTo>
                  <a:pt x="54406" y="7013"/>
                </a:lnTo>
                <a:lnTo>
                  <a:pt x="26092" y="26143"/>
                </a:lnTo>
                <a:lnTo>
                  <a:pt x="7001" y="54527"/>
                </a:lnTo>
                <a:lnTo>
                  <a:pt x="0" y="89301"/>
                </a:lnTo>
                <a:lnTo>
                  <a:pt x="7001" y="124115"/>
                </a:lnTo>
                <a:lnTo>
                  <a:pt x="26092" y="152537"/>
                </a:lnTo>
                <a:lnTo>
                  <a:pt x="54406" y="171696"/>
                </a:lnTo>
                <a:lnTo>
                  <a:pt x="89075" y="178721"/>
                </a:lnTo>
                <a:lnTo>
                  <a:pt x="192567" y="178754"/>
                </a:lnTo>
                <a:lnTo>
                  <a:pt x="227225" y="171733"/>
                </a:lnTo>
                <a:lnTo>
                  <a:pt x="255525" y="152576"/>
                </a:lnTo>
                <a:lnTo>
                  <a:pt x="259141" y="147187"/>
                </a:lnTo>
                <a:lnTo>
                  <a:pt x="91346" y="147187"/>
                </a:lnTo>
                <a:lnTo>
                  <a:pt x="68894" y="142640"/>
                </a:lnTo>
                <a:lnTo>
                  <a:pt x="50564" y="130236"/>
                </a:lnTo>
                <a:lnTo>
                  <a:pt x="38208" y="111836"/>
                </a:lnTo>
                <a:lnTo>
                  <a:pt x="33677" y="89301"/>
                </a:lnTo>
                <a:lnTo>
                  <a:pt x="38208" y="66815"/>
                </a:lnTo>
                <a:lnTo>
                  <a:pt x="50564" y="48440"/>
                </a:lnTo>
                <a:lnTo>
                  <a:pt x="68894" y="36046"/>
                </a:lnTo>
                <a:lnTo>
                  <a:pt x="91346" y="31499"/>
                </a:lnTo>
                <a:lnTo>
                  <a:pt x="259125" y="31499"/>
                </a:lnTo>
                <a:lnTo>
                  <a:pt x="255525" y="26143"/>
                </a:lnTo>
                <a:lnTo>
                  <a:pt x="227225" y="7013"/>
                </a:lnTo>
                <a:lnTo>
                  <a:pt x="192567" y="0"/>
                </a:lnTo>
                <a:close/>
              </a:path>
              <a:path w="281940" h="179070">
                <a:moveTo>
                  <a:pt x="259125" y="31499"/>
                </a:moveTo>
                <a:lnTo>
                  <a:pt x="190287" y="31499"/>
                </a:lnTo>
                <a:lnTo>
                  <a:pt x="212709" y="36046"/>
                </a:lnTo>
                <a:lnTo>
                  <a:pt x="231030" y="48440"/>
                </a:lnTo>
                <a:lnTo>
                  <a:pt x="243388" y="66815"/>
                </a:lnTo>
                <a:lnTo>
                  <a:pt x="247921" y="89301"/>
                </a:lnTo>
                <a:lnTo>
                  <a:pt x="243388" y="111836"/>
                </a:lnTo>
                <a:lnTo>
                  <a:pt x="231030" y="130236"/>
                </a:lnTo>
                <a:lnTo>
                  <a:pt x="212709" y="142640"/>
                </a:lnTo>
                <a:lnTo>
                  <a:pt x="190287" y="147187"/>
                </a:lnTo>
                <a:lnTo>
                  <a:pt x="259141" y="147187"/>
                </a:lnTo>
                <a:lnTo>
                  <a:pt x="274610" y="124115"/>
                </a:lnTo>
                <a:lnTo>
                  <a:pt x="281600" y="89301"/>
                </a:lnTo>
                <a:lnTo>
                  <a:pt x="274604" y="54527"/>
                </a:lnTo>
                <a:lnTo>
                  <a:pt x="259125" y="31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730" y="269359"/>
            <a:ext cx="5080369" cy="155944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CFBF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CFBF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B858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25" dirty="0"/>
              <a:t>Co</a:t>
            </a:r>
            <a:r>
              <a:rPr spc="20" dirty="0"/>
              <a:t>p</a:t>
            </a:r>
            <a:r>
              <a:rPr spc="5" dirty="0"/>
              <a:t>yr</a:t>
            </a:r>
            <a:r>
              <a:rPr spc="15" dirty="0"/>
              <a:t>i</a:t>
            </a:r>
            <a:r>
              <a:rPr spc="25" dirty="0"/>
              <a:t>g</a:t>
            </a:r>
            <a:r>
              <a:rPr spc="35" dirty="0"/>
              <a:t>h</a:t>
            </a:r>
            <a:r>
              <a:rPr dirty="0"/>
              <a:t>t</a:t>
            </a:r>
            <a:r>
              <a:rPr spc="-65" dirty="0"/>
              <a:t> </a:t>
            </a:r>
            <a:r>
              <a:rPr spc="-25" dirty="0"/>
              <a:t>©</a:t>
            </a:r>
            <a:r>
              <a:rPr spc="-60" dirty="0"/>
              <a:t> </a:t>
            </a:r>
            <a:r>
              <a:rPr spc="40" dirty="0"/>
              <a:t>2021</a:t>
            </a:r>
            <a:r>
              <a:rPr spc="-55" dirty="0"/>
              <a:t>, </a:t>
            </a:r>
            <a:r>
              <a:rPr spc="35" dirty="0"/>
              <a:t>O</a:t>
            </a:r>
            <a:r>
              <a:rPr spc="5" dirty="0"/>
              <a:t>r</a:t>
            </a:r>
            <a:r>
              <a:rPr dirty="0"/>
              <a:t>ac</a:t>
            </a:r>
            <a:r>
              <a:rPr spc="5" dirty="0"/>
              <a:t>le</a:t>
            </a:r>
            <a:r>
              <a:rPr spc="-65" dirty="0"/>
              <a:t> </a:t>
            </a:r>
            <a:r>
              <a:rPr dirty="0"/>
              <a:t>a</a:t>
            </a:r>
            <a:r>
              <a:rPr spc="35" dirty="0"/>
              <a:t>n</a:t>
            </a:r>
            <a:r>
              <a:rPr spc="20" dirty="0"/>
              <a:t>d</a:t>
            </a:r>
            <a:r>
              <a:rPr spc="125" dirty="0"/>
              <a:t>/</a:t>
            </a:r>
            <a:r>
              <a:rPr spc="30" dirty="0"/>
              <a:t>o</a:t>
            </a:r>
            <a:r>
              <a:rPr spc="5" dirty="0"/>
              <a:t>r</a:t>
            </a:r>
            <a:r>
              <a:rPr spc="-55" dirty="0"/>
              <a:t> </a:t>
            </a:r>
            <a:r>
              <a:rPr spc="15" dirty="0"/>
              <a:t>i</a:t>
            </a:r>
            <a:r>
              <a:rPr dirty="0"/>
              <a:t>t</a:t>
            </a:r>
            <a:r>
              <a:rPr spc="10" dirty="0"/>
              <a:t>s</a:t>
            </a:r>
            <a:r>
              <a:rPr spc="-55" dirty="0"/>
              <a:t> </a:t>
            </a:r>
            <a:r>
              <a:rPr dirty="0"/>
              <a:t>a</a:t>
            </a:r>
            <a:r>
              <a:rPr spc="20" dirty="0"/>
              <a:t>ff</a:t>
            </a:r>
            <a:r>
              <a:rPr spc="15" dirty="0"/>
              <a:t>i</a:t>
            </a:r>
            <a:r>
              <a:rPr spc="5" dirty="0"/>
              <a:t>l</a:t>
            </a:r>
            <a:r>
              <a:rPr spc="15" dirty="0"/>
              <a:t>i</a:t>
            </a:r>
            <a:r>
              <a:rPr dirty="0"/>
              <a:t>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B858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5" dirty="0"/>
              <a:t>[</a:t>
            </a:r>
            <a:r>
              <a:rPr spc="-20" dirty="0"/>
              <a:t>D</a:t>
            </a:r>
            <a:r>
              <a:rPr dirty="0"/>
              <a:t>a</a:t>
            </a:r>
            <a:r>
              <a:rPr spc="-5" dirty="0"/>
              <a:t>t</a:t>
            </a:r>
            <a:r>
              <a:rPr dirty="0"/>
              <a:t>e</a:t>
            </a:r>
            <a:r>
              <a:rPr spc="-35" dirty="0"/>
              <a:t>]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B858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CFBF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B858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25" dirty="0"/>
              <a:t>Co</a:t>
            </a:r>
            <a:r>
              <a:rPr spc="20" dirty="0"/>
              <a:t>p</a:t>
            </a:r>
            <a:r>
              <a:rPr spc="5" dirty="0"/>
              <a:t>yr</a:t>
            </a:r>
            <a:r>
              <a:rPr spc="15" dirty="0"/>
              <a:t>i</a:t>
            </a:r>
            <a:r>
              <a:rPr spc="25" dirty="0"/>
              <a:t>g</a:t>
            </a:r>
            <a:r>
              <a:rPr spc="35" dirty="0"/>
              <a:t>h</a:t>
            </a:r>
            <a:r>
              <a:rPr dirty="0"/>
              <a:t>t</a:t>
            </a:r>
            <a:r>
              <a:rPr spc="-65" dirty="0"/>
              <a:t> </a:t>
            </a:r>
            <a:r>
              <a:rPr spc="-25" dirty="0"/>
              <a:t>©</a:t>
            </a:r>
            <a:r>
              <a:rPr spc="-60" dirty="0"/>
              <a:t> </a:t>
            </a:r>
            <a:r>
              <a:rPr spc="40" dirty="0"/>
              <a:t>2021</a:t>
            </a:r>
            <a:r>
              <a:rPr spc="-55" dirty="0"/>
              <a:t>, </a:t>
            </a:r>
            <a:r>
              <a:rPr spc="35" dirty="0"/>
              <a:t>O</a:t>
            </a:r>
            <a:r>
              <a:rPr spc="5" dirty="0"/>
              <a:t>r</a:t>
            </a:r>
            <a:r>
              <a:rPr dirty="0"/>
              <a:t>ac</a:t>
            </a:r>
            <a:r>
              <a:rPr spc="5" dirty="0"/>
              <a:t>le</a:t>
            </a:r>
            <a:r>
              <a:rPr spc="-65" dirty="0"/>
              <a:t> </a:t>
            </a:r>
            <a:r>
              <a:rPr dirty="0"/>
              <a:t>a</a:t>
            </a:r>
            <a:r>
              <a:rPr spc="35" dirty="0"/>
              <a:t>n</a:t>
            </a:r>
            <a:r>
              <a:rPr spc="20" dirty="0"/>
              <a:t>d</a:t>
            </a:r>
            <a:r>
              <a:rPr spc="125" dirty="0"/>
              <a:t>/</a:t>
            </a:r>
            <a:r>
              <a:rPr spc="30" dirty="0"/>
              <a:t>o</a:t>
            </a:r>
            <a:r>
              <a:rPr spc="5" dirty="0"/>
              <a:t>r</a:t>
            </a:r>
            <a:r>
              <a:rPr spc="-55" dirty="0"/>
              <a:t> </a:t>
            </a:r>
            <a:r>
              <a:rPr spc="15" dirty="0"/>
              <a:t>i</a:t>
            </a:r>
            <a:r>
              <a:rPr dirty="0"/>
              <a:t>t</a:t>
            </a:r>
            <a:r>
              <a:rPr spc="10" dirty="0"/>
              <a:t>s</a:t>
            </a:r>
            <a:r>
              <a:rPr spc="-55" dirty="0"/>
              <a:t> </a:t>
            </a:r>
            <a:r>
              <a:rPr dirty="0"/>
              <a:t>a</a:t>
            </a:r>
            <a:r>
              <a:rPr spc="20" dirty="0"/>
              <a:t>ff</a:t>
            </a:r>
            <a:r>
              <a:rPr spc="15" dirty="0"/>
              <a:t>i</a:t>
            </a:r>
            <a:r>
              <a:rPr spc="5" dirty="0"/>
              <a:t>l</a:t>
            </a:r>
            <a:r>
              <a:rPr spc="15" dirty="0"/>
              <a:t>i</a:t>
            </a:r>
            <a:r>
              <a:rPr dirty="0"/>
              <a:t>ates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B858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5" dirty="0"/>
              <a:t>[</a:t>
            </a:r>
            <a:r>
              <a:rPr spc="-20" dirty="0"/>
              <a:t>D</a:t>
            </a:r>
            <a:r>
              <a:rPr dirty="0"/>
              <a:t>a</a:t>
            </a:r>
            <a:r>
              <a:rPr spc="-5" dirty="0"/>
              <a:t>t</a:t>
            </a:r>
            <a:r>
              <a:rPr dirty="0"/>
              <a:t>e</a:t>
            </a:r>
            <a:r>
              <a:rPr spc="-35" dirty="0"/>
              <a:t>]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B858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312D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183111" y="6355079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502920" y="0"/>
                </a:moveTo>
                <a:lnTo>
                  <a:pt x="0" y="0"/>
                </a:lnTo>
                <a:lnTo>
                  <a:pt x="0" y="502417"/>
                </a:lnTo>
                <a:lnTo>
                  <a:pt x="502920" y="502417"/>
                </a:lnTo>
                <a:lnTo>
                  <a:pt x="502920" y="0"/>
                </a:lnTo>
                <a:close/>
              </a:path>
            </a:pathLst>
          </a:custGeom>
          <a:solidFill>
            <a:srgbClr val="C845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293779" y="6517154"/>
            <a:ext cx="281940" cy="179070"/>
          </a:xfrm>
          <a:custGeom>
            <a:avLst/>
            <a:gdLst/>
            <a:ahLst/>
            <a:cxnLst/>
            <a:rect l="l" t="t" r="r" b="b"/>
            <a:pathLst>
              <a:path w="281940" h="179070">
                <a:moveTo>
                  <a:pt x="192567" y="0"/>
                </a:moveTo>
                <a:lnTo>
                  <a:pt x="89075" y="0"/>
                </a:lnTo>
                <a:lnTo>
                  <a:pt x="54406" y="7013"/>
                </a:lnTo>
                <a:lnTo>
                  <a:pt x="26092" y="26143"/>
                </a:lnTo>
                <a:lnTo>
                  <a:pt x="7001" y="54527"/>
                </a:lnTo>
                <a:lnTo>
                  <a:pt x="0" y="89301"/>
                </a:lnTo>
                <a:lnTo>
                  <a:pt x="7001" y="124115"/>
                </a:lnTo>
                <a:lnTo>
                  <a:pt x="26092" y="152537"/>
                </a:lnTo>
                <a:lnTo>
                  <a:pt x="54406" y="171696"/>
                </a:lnTo>
                <a:lnTo>
                  <a:pt x="89075" y="178721"/>
                </a:lnTo>
                <a:lnTo>
                  <a:pt x="192567" y="178754"/>
                </a:lnTo>
                <a:lnTo>
                  <a:pt x="227225" y="171733"/>
                </a:lnTo>
                <a:lnTo>
                  <a:pt x="255525" y="152576"/>
                </a:lnTo>
                <a:lnTo>
                  <a:pt x="259141" y="147187"/>
                </a:lnTo>
                <a:lnTo>
                  <a:pt x="91346" y="147187"/>
                </a:lnTo>
                <a:lnTo>
                  <a:pt x="68894" y="142640"/>
                </a:lnTo>
                <a:lnTo>
                  <a:pt x="50564" y="130236"/>
                </a:lnTo>
                <a:lnTo>
                  <a:pt x="38208" y="111836"/>
                </a:lnTo>
                <a:lnTo>
                  <a:pt x="33677" y="89301"/>
                </a:lnTo>
                <a:lnTo>
                  <a:pt x="38208" y="66815"/>
                </a:lnTo>
                <a:lnTo>
                  <a:pt x="50564" y="48440"/>
                </a:lnTo>
                <a:lnTo>
                  <a:pt x="68894" y="36046"/>
                </a:lnTo>
                <a:lnTo>
                  <a:pt x="91346" y="31499"/>
                </a:lnTo>
                <a:lnTo>
                  <a:pt x="259125" y="31499"/>
                </a:lnTo>
                <a:lnTo>
                  <a:pt x="255525" y="26143"/>
                </a:lnTo>
                <a:lnTo>
                  <a:pt x="227225" y="7013"/>
                </a:lnTo>
                <a:lnTo>
                  <a:pt x="192567" y="0"/>
                </a:lnTo>
                <a:close/>
              </a:path>
              <a:path w="281940" h="179070">
                <a:moveTo>
                  <a:pt x="259125" y="31499"/>
                </a:moveTo>
                <a:lnTo>
                  <a:pt x="190287" y="31499"/>
                </a:lnTo>
                <a:lnTo>
                  <a:pt x="212709" y="36046"/>
                </a:lnTo>
                <a:lnTo>
                  <a:pt x="231030" y="48440"/>
                </a:lnTo>
                <a:lnTo>
                  <a:pt x="243388" y="66815"/>
                </a:lnTo>
                <a:lnTo>
                  <a:pt x="247921" y="89301"/>
                </a:lnTo>
                <a:lnTo>
                  <a:pt x="243388" y="111836"/>
                </a:lnTo>
                <a:lnTo>
                  <a:pt x="231030" y="130236"/>
                </a:lnTo>
                <a:lnTo>
                  <a:pt x="212709" y="142640"/>
                </a:lnTo>
                <a:lnTo>
                  <a:pt x="190287" y="147187"/>
                </a:lnTo>
                <a:lnTo>
                  <a:pt x="259141" y="147187"/>
                </a:lnTo>
                <a:lnTo>
                  <a:pt x="274610" y="124115"/>
                </a:lnTo>
                <a:lnTo>
                  <a:pt x="281600" y="89301"/>
                </a:lnTo>
                <a:lnTo>
                  <a:pt x="274604" y="54527"/>
                </a:lnTo>
                <a:lnTo>
                  <a:pt x="259125" y="31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CFBF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B858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25" dirty="0"/>
              <a:t>Co</a:t>
            </a:r>
            <a:r>
              <a:rPr spc="20" dirty="0"/>
              <a:t>p</a:t>
            </a:r>
            <a:r>
              <a:rPr spc="5" dirty="0"/>
              <a:t>yr</a:t>
            </a:r>
            <a:r>
              <a:rPr spc="15" dirty="0"/>
              <a:t>i</a:t>
            </a:r>
            <a:r>
              <a:rPr spc="25" dirty="0"/>
              <a:t>g</a:t>
            </a:r>
            <a:r>
              <a:rPr spc="35" dirty="0"/>
              <a:t>h</a:t>
            </a:r>
            <a:r>
              <a:rPr dirty="0"/>
              <a:t>t</a:t>
            </a:r>
            <a:r>
              <a:rPr spc="-65" dirty="0"/>
              <a:t> </a:t>
            </a:r>
            <a:r>
              <a:rPr spc="-25" dirty="0"/>
              <a:t>©</a:t>
            </a:r>
            <a:r>
              <a:rPr spc="-60" dirty="0"/>
              <a:t> </a:t>
            </a:r>
            <a:r>
              <a:rPr spc="40" dirty="0"/>
              <a:t>2021</a:t>
            </a:r>
            <a:r>
              <a:rPr spc="-55" dirty="0"/>
              <a:t>, </a:t>
            </a:r>
            <a:r>
              <a:rPr spc="35" dirty="0"/>
              <a:t>O</a:t>
            </a:r>
            <a:r>
              <a:rPr spc="5" dirty="0"/>
              <a:t>r</a:t>
            </a:r>
            <a:r>
              <a:rPr dirty="0"/>
              <a:t>ac</a:t>
            </a:r>
            <a:r>
              <a:rPr spc="5" dirty="0"/>
              <a:t>le</a:t>
            </a:r>
            <a:r>
              <a:rPr spc="-65" dirty="0"/>
              <a:t> </a:t>
            </a:r>
            <a:r>
              <a:rPr dirty="0"/>
              <a:t>a</a:t>
            </a:r>
            <a:r>
              <a:rPr spc="35" dirty="0"/>
              <a:t>n</a:t>
            </a:r>
            <a:r>
              <a:rPr spc="20" dirty="0"/>
              <a:t>d</a:t>
            </a:r>
            <a:r>
              <a:rPr spc="125" dirty="0"/>
              <a:t>/</a:t>
            </a:r>
            <a:r>
              <a:rPr spc="30" dirty="0"/>
              <a:t>o</a:t>
            </a:r>
            <a:r>
              <a:rPr spc="5" dirty="0"/>
              <a:t>r</a:t>
            </a:r>
            <a:r>
              <a:rPr spc="-55" dirty="0"/>
              <a:t> </a:t>
            </a:r>
            <a:r>
              <a:rPr spc="15" dirty="0"/>
              <a:t>i</a:t>
            </a:r>
            <a:r>
              <a:rPr dirty="0"/>
              <a:t>t</a:t>
            </a:r>
            <a:r>
              <a:rPr spc="10" dirty="0"/>
              <a:t>s</a:t>
            </a:r>
            <a:r>
              <a:rPr spc="-55" dirty="0"/>
              <a:t> </a:t>
            </a:r>
            <a:r>
              <a:rPr dirty="0"/>
              <a:t>a</a:t>
            </a:r>
            <a:r>
              <a:rPr spc="20" dirty="0"/>
              <a:t>ff</a:t>
            </a:r>
            <a:r>
              <a:rPr spc="15" dirty="0"/>
              <a:t>i</a:t>
            </a:r>
            <a:r>
              <a:rPr spc="5" dirty="0"/>
              <a:t>l</a:t>
            </a:r>
            <a:r>
              <a:rPr spc="15" dirty="0"/>
              <a:t>i</a:t>
            </a:r>
            <a:r>
              <a:rPr dirty="0"/>
              <a:t>ates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B858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5" dirty="0"/>
              <a:t>[</a:t>
            </a:r>
            <a:r>
              <a:rPr spc="-20" dirty="0"/>
              <a:t>D</a:t>
            </a:r>
            <a:r>
              <a:rPr dirty="0"/>
              <a:t>a</a:t>
            </a:r>
            <a:r>
              <a:rPr spc="-5" dirty="0"/>
              <a:t>t</a:t>
            </a:r>
            <a:r>
              <a:rPr dirty="0"/>
              <a:t>e</a:t>
            </a:r>
            <a:r>
              <a:rPr spc="-35" dirty="0"/>
              <a:t>]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B858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B858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25" dirty="0"/>
              <a:t>Co</a:t>
            </a:r>
            <a:r>
              <a:rPr spc="20" dirty="0"/>
              <a:t>p</a:t>
            </a:r>
            <a:r>
              <a:rPr spc="5" dirty="0"/>
              <a:t>yr</a:t>
            </a:r>
            <a:r>
              <a:rPr spc="15" dirty="0"/>
              <a:t>i</a:t>
            </a:r>
            <a:r>
              <a:rPr spc="25" dirty="0"/>
              <a:t>g</a:t>
            </a:r>
            <a:r>
              <a:rPr spc="35" dirty="0"/>
              <a:t>h</a:t>
            </a:r>
            <a:r>
              <a:rPr dirty="0"/>
              <a:t>t</a:t>
            </a:r>
            <a:r>
              <a:rPr spc="-65" dirty="0"/>
              <a:t> </a:t>
            </a:r>
            <a:r>
              <a:rPr spc="-25" dirty="0"/>
              <a:t>©</a:t>
            </a:r>
            <a:r>
              <a:rPr spc="-60" dirty="0"/>
              <a:t> </a:t>
            </a:r>
            <a:r>
              <a:rPr spc="40" dirty="0"/>
              <a:t>2021</a:t>
            </a:r>
            <a:r>
              <a:rPr spc="-55" dirty="0"/>
              <a:t>, </a:t>
            </a:r>
            <a:r>
              <a:rPr spc="35" dirty="0"/>
              <a:t>O</a:t>
            </a:r>
            <a:r>
              <a:rPr spc="5" dirty="0"/>
              <a:t>r</a:t>
            </a:r>
            <a:r>
              <a:rPr dirty="0"/>
              <a:t>ac</a:t>
            </a:r>
            <a:r>
              <a:rPr spc="5" dirty="0"/>
              <a:t>le</a:t>
            </a:r>
            <a:r>
              <a:rPr spc="-65" dirty="0"/>
              <a:t> </a:t>
            </a:r>
            <a:r>
              <a:rPr dirty="0"/>
              <a:t>a</a:t>
            </a:r>
            <a:r>
              <a:rPr spc="35" dirty="0"/>
              <a:t>n</a:t>
            </a:r>
            <a:r>
              <a:rPr spc="20" dirty="0"/>
              <a:t>d</a:t>
            </a:r>
            <a:r>
              <a:rPr spc="125" dirty="0"/>
              <a:t>/</a:t>
            </a:r>
            <a:r>
              <a:rPr spc="30" dirty="0"/>
              <a:t>o</a:t>
            </a:r>
            <a:r>
              <a:rPr spc="5" dirty="0"/>
              <a:t>r</a:t>
            </a:r>
            <a:r>
              <a:rPr spc="-55" dirty="0"/>
              <a:t> </a:t>
            </a:r>
            <a:r>
              <a:rPr spc="15" dirty="0"/>
              <a:t>i</a:t>
            </a:r>
            <a:r>
              <a:rPr dirty="0"/>
              <a:t>t</a:t>
            </a:r>
            <a:r>
              <a:rPr spc="10" dirty="0"/>
              <a:t>s</a:t>
            </a:r>
            <a:r>
              <a:rPr spc="-55" dirty="0"/>
              <a:t> </a:t>
            </a:r>
            <a:r>
              <a:rPr dirty="0"/>
              <a:t>a</a:t>
            </a:r>
            <a:r>
              <a:rPr spc="20" dirty="0"/>
              <a:t>ff</a:t>
            </a:r>
            <a:r>
              <a:rPr spc="15" dirty="0"/>
              <a:t>i</a:t>
            </a:r>
            <a:r>
              <a:rPr spc="5" dirty="0"/>
              <a:t>l</a:t>
            </a:r>
            <a:r>
              <a:rPr spc="15" dirty="0"/>
              <a:t>i</a:t>
            </a:r>
            <a:r>
              <a:rPr dirty="0"/>
              <a:t>ates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B858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5" dirty="0"/>
              <a:t>[</a:t>
            </a:r>
            <a:r>
              <a:rPr spc="-20" dirty="0"/>
              <a:t>D</a:t>
            </a:r>
            <a:r>
              <a:rPr dirty="0"/>
              <a:t>a</a:t>
            </a:r>
            <a:r>
              <a:rPr spc="-5" dirty="0"/>
              <a:t>t</a:t>
            </a:r>
            <a:r>
              <a:rPr dirty="0"/>
              <a:t>e</a:t>
            </a:r>
            <a:r>
              <a:rPr spc="-35" dirty="0"/>
              <a:t>]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B858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CFB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183111" y="6355079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20" h="502920">
                <a:moveTo>
                  <a:pt x="502920" y="0"/>
                </a:moveTo>
                <a:lnTo>
                  <a:pt x="0" y="0"/>
                </a:lnTo>
                <a:lnTo>
                  <a:pt x="0" y="502417"/>
                </a:lnTo>
                <a:lnTo>
                  <a:pt x="502920" y="502417"/>
                </a:lnTo>
                <a:lnTo>
                  <a:pt x="502920" y="0"/>
                </a:lnTo>
                <a:close/>
              </a:path>
            </a:pathLst>
          </a:custGeom>
          <a:solidFill>
            <a:srgbClr val="C845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293779" y="6517154"/>
            <a:ext cx="281940" cy="179070"/>
          </a:xfrm>
          <a:custGeom>
            <a:avLst/>
            <a:gdLst/>
            <a:ahLst/>
            <a:cxnLst/>
            <a:rect l="l" t="t" r="r" b="b"/>
            <a:pathLst>
              <a:path w="281940" h="179070">
                <a:moveTo>
                  <a:pt x="192567" y="0"/>
                </a:moveTo>
                <a:lnTo>
                  <a:pt x="89075" y="0"/>
                </a:lnTo>
                <a:lnTo>
                  <a:pt x="54406" y="7013"/>
                </a:lnTo>
                <a:lnTo>
                  <a:pt x="26092" y="26143"/>
                </a:lnTo>
                <a:lnTo>
                  <a:pt x="7001" y="54527"/>
                </a:lnTo>
                <a:lnTo>
                  <a:pt x="0" y="89301"/>
                </a:lnTo>
                <a:lnTo>
                  <a:pt x="7001" y="124115"/>
                </a:lnTo>
                <a:lnTo>
                  <a:pt x="26092" y="152537"/>
                </a:lnTo>
                <a:lnTo>
                  <a:pt x="54406" y="171696"/>
                </a:lnTo>
                <a:lnTo>
                  <a:pt x="89075" y="178721"/>
                </a:lnTo>
                <a:lnTo>
                  <a:pt x="192567" y="178754"/>
                </a:lnTo>
                <a:lnTo>
                  <a:pt x="227225" y="171733"/>
                </a:lnTo>
                <a:lnTo>
                  <a:pt x="255525" y="152576"/>
                </a:lnTo>
                <a:lnTo>
                  <a:pt x="259141" y="147187"/>
                </a:lnTo>
                <a:lnTo>
                  <a:pt x="91346" y="147187"/>
                </a:lnTo>
                <a:lnTo>
                  <a:pt x="68894" y="142640"/>
                </a:lnTo>
                <a:lnTo>
                  <a:pt x="50564" y="130236"/>
                </a:lnTo>
                <a:lnTo>
                  <a:pt x="38208" y="111836"/>
                </a:lnTo>
                <a:lnTo>
                  <a:pt x="33677" y="89301"/>
                </a:lnTo>
                <a:lnTo>
                  <a:pt x="38208" y="66815"/>
                </a:lnTo>
                <a:lnTo>
                  <a:pt x="50564" y="48440"/>
                </a:lnTo>
                <a:lnTo>
                  <a:pt x="68894" y="36046"/>
                </a:lnTo>
                <a:lnTo>
                  <a:pt x="91346" y="31499"/>
                </a:lnTo>
                <a:lnTo>
                  <a:pt x="259125" y="31499"/>
                </a:lnTo>
                <a:lnTo>
                  <a:pt x="255525" y="26143"/>
                </a:lnTo>
                <a:lnTo>
                  <a:pt x="227225" y="7013"/>
                </a:lnTo>
                <a:lnTo>
                  <a:pt x="192567" y="0"/>
                </a:lnTo>
                <a:close/>
              </a:path>
              <a:path w="281940" h="179070">
                <a:moveTo>
                  <a:pt x="259125" y="31499"/>
                </a:moveTo>
                <a:lnTo>
                  <a:pt x="190287" y="31499"/>
                </a:lnTo>
                <a:lnTo>
                  <a:pt x="212709" y="36046"/>
                </a:lnTo>
                <a:lnTo>
                  <a:pt x="231030" y="48440"/>
                </a:lnTo>
                <a:lnTo>
                  <a:pt x="243388" y="66815"/>
                </a:lnTo>
                <a:lnTo>
                  <a:pt x="247921" y="89301"/>
                </a:lnTo>
                <a:lnTo>
                  <a:pt x="243388" y="111836"/>
                </a:lnTo>
                <a:lnTo>
                  <a:pt x="231030" y="130236"/>
                </a:lnTo>
                <a:lnTo>
                  <a:pt x="212709" y="142640"/>
                </a:lnTo>
                <a:lnTo>
                  <a:pt x="190287" y="147187"/>
                </a:lnTo>
                <a:lnTo>
                  <a:pt x="259141" y="147187"/>
                </a:lnTo>
                <a:lnTo>
                  <a:pt x="274610" y="124115"/>
                </a:lnTo>
                <a:lnTo>
                  <a:pt x="281600" y="89301"/>
                </a:lnTo>
                <a:lnTo>
                  <a:pt x="274604" y="54527"/>
                </a:lnTo>
                <a:lnTo>
                  <a:pt x="259125" y="31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176" y="2712211"/>
            <a:ext cx="10679647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FCFBF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3267" y="1995932"/>
            <a:ext cx="10705465" cy="350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CFBF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15058" y="6505714"/>
            <a:ext cx="2360929" cy="174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B858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25" dirty="0"/>
              <a:t>Co</a:t>
            </a:r>
            <a:r>
              <a:rPr spc="20" dirty="0"/>
              <a:t>p</a:t>
            </a:r>
            <a:r>
              <a:rPr spc="5" dirty="0"/>
              <a:t>yr</a:t>
            </a:r>
            <a:r>
              <a:rPr spc="15" dirty="0"/>
              <a:t>i</a:t>
            </a:r>
            <a:r>
              <a:rPr spc="25" dirty="0"/>
              <a:t>g</a:t>
            </a:r>
            <a:r>
              <a:rPr spc="35" dirty="0"/>
              <a:t>h</a:t>
            </a:r>
            <a:r>
              <a:rPr dirty="0"/>
              <a:t>t</a:t>
            </a:r>
            <a:r>
              <a:rPr spc="-65" dirty="0"/>
              <a:t> </a:t>
            </a:r>
            <a:r>
              <a:rPr spc="-25" dirty="0"/>
              <a:t>©</a:t>
            </a:r>
            <a:r>
              <a:rPr spc="-60" dirty="0"/>
              <a:t> </a:t>
            </a:r>
            <a:r>
              <a:rPr spc="40" dirty="0"/>
              <a:t>2021</a:t>
            </a:r>
            <a:r>
              <a:rPr spc="-55" dirty="0"/>
              <a:t>, </a:t>
            </a:r>
            <a:r>
              <a:rPr spc="35" dirty="0"/>
              <a:t>O</a:t>
            </a:r>
            <a:r>
              <a:rPr spc="5" dirty="0"/>
              <a:t>r</a:t>
            </a:r>
            <a:r>
              <a:rPr dirty="0"/>
              <a:t>ac</a:t>
            </a:r>
            <a:r>
              <a:rPr spc="5" dirty="0"/>
              <a:t>le</a:t>
            </a:r>
            <a:r>
              <a:rPr spc="-65" dirty="0"/>
              <a:t> </a:t>
            </a:r>
            <a:r>
              <a:rPr dirty="0"/>
              <a:t>a</a:t>
            </a:r>
            <a:r>
              <a:rPr spc="35" dirty="0"/>
              <a:t>n</a:t>
            </a:r>
            <a:r>
              <a:rPr spc="20" dirty="0"/>
              <a:t>d</a:t>
            </a:r>
            <a:r>
              <a:rPr spc="125" dirty="0"/>
              <a:t>/</a:t>
            </a:r>
            <a:r>
              <a:rPr spc="30" dirty="0"/>
              <a:t>o</a:t>
            </a:r>
            <a:r>
              <a:rPr spc="5" dirty="0"/>
              <a:t>r</a:t>
            </a:r>
            <a:r>
              <a:rPr spc="-55" dirty="0"/>
              <a:t> </a:t>
            </a:r>
            <a:r>
              <a:rPr spc="15" dirty="0"/>
              <a:t>i</a:t>
            </a:r>
            <a:r>
              <a:rPr dirty="0"/>
              <a:t>t</a:t>
            </a:r>
            <a:r>
              <a:rPr spc="10" dirty="0"/>
              <a:t>s</a:t>
            </a:r>
            <a:r>
              <a:rPr spc="-55" dirty="0"/>
              <a:t> </a:t>
            </a:r>
            <a:r>
              <a:rPr dirty="0"/>
              <a:t>a</a:t>
            </a:r>
            <a:r>
              <a:rPr spc="20" dirty="0"/>
              <a:t>ff</a:t>
            </a:r>
            <a:r>
              <a:rPr spc="15" dirty="0"/>
              <a:t>i</a:t>
            </a:r>
            <a:r>
              <a:rPr spc="5" dirty="0"/>
              <a:t>l</a:t>
            </a:r>
            <a:r>
              <a:rPr spc="15" dirty="0"/>
              <a:t>i</a:t>
            </a:r>
            <a:r>
              <a:rPr dirty="0"/>
              <a:t>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60438" y="6508762"/>
            <a:ext cx="342900" cy="174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B858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5" dirty="0"/>
              <a:t>[</a:t>
            </a:r>
            <a:r>
              <a:rPr spc="-20" dirty="0"/>
              <a:t>D</a:t>
            </a:r>
            <a:r>
              <a:rPr dirty="0"/>
              <a:t>a</a:t>
            </a:r>
            <a:r>
              <a:rPr spc="-5" dirty="0"/>
              <a:t>t</a:t>
            </a:r>
            <a:r>
              <a:rPr dirty="0"/>
              <a:t>e</a:t>
            </a:r>
            <a:r>
              <a:rPr spc="-35" dirty="0"/>
              <a:t>]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3900" y="6505714"/>
            <a:ext cx="212725" cy="174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B858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CFB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5408" y="2913888"/>
            <a:ext cx="4901184" cy="103022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183111" y="6355079"/>
            <a:ext cx="502920" cy="502920"/>
            <a:chOff x="11183111" y="6355079"/>
            <a:chExt cx="502920" cy="502920"/>
          </a:xfrm>
        </p:grpSpPr>
        <p:sp>
          <p:nvSpPr>
            <p:cNvPr id="5" name="object 5"/>
            <p:cNvSpPr/>
            <p:nvPr/>
          </p:nvSpPr>
          <p:spPr>
            <a:xfrm>
              <a:off x="11183111" y="6355079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20" y="0"/>
                  </a:moveTo>
                  <a:lnTo>
                    <a:pt x="0" y="0"/>
                  </a:lnTo>
                  <a:lnTo>
                    <a:pt x="0" y="502417"/>
                  </a:lnTo>
                  <a:lnTo>
                    <a:pt x="502920" y="502417"/>
                  </a:lnTo>
                  <a:lnTo>
                    <a:pt x="502920" y="0"/>
                  </a:lnTo>
                  <a:close/>
                </a:path>
              </a:pathLst>
            </a:custGeom>
            <a:solidFill>
              <a:srgbClr val="C84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93779" y="6517154"/>
              <a:ext cx="281940" cy="179070"/>
            </a:xfrm>
            <a:custGeom>
              <a:avLst/>
              <a:gdLst/>
              <a:ahLst/>
              <a:cxnLst/>
              <a:rect l="l" t="t" r="r" b="b"/>
              <a:pathLst>
                <a:path w="281940" h="179070">
                  <a:moveTo>
                    <a:pt x="192567" y="0"/>
                  </a:moveTo>
                  <a:lnTo>
                    <a:pt x="89075" y="0"/>
                  </a:lnTo>
                  <a:lnTo>
                    <a:pt x="54406" y="7013"/>
                  </a:lnTo>
                  <a:lnTo>
                    <a:pt x="26092" y="26143"/>
                  </a:lnTo>
                  <a:lnTo>
                    <a:pt x="7001" y="54527"/>
                  </a:lnTo>
                  <a:lnTo>
                    <a:pt x="0" y="89301"/>
                  </a:lnTo>
                  <a:lnTo>
                    <a:pt x="7001" y="124115"/>
                  </a:lnTo>
                  <a:lnTo>
                    <a:pt x="26092" y="152537"/>
                  </a:lnTo>
                  <a:lnTo>
                    <a:pt x="54406" y="171696"/>
                  </a:lnTo>
                  <a:lnTo>
                    <a:pt x="89075" y="178721"/>
                  </a:lnTo>
                  <a:lnTo>
                    <a:pt x="192567" y="178754"/>
                  </a:lnTo>
                  <a:lnTo>
                    <a:pt x="227225" y="171733"/>
                  </a:lnTo>
                  <a:lnTo>
                    <a:pt x="255525" y="152576"/>
                  </a:lnTo>
                  <a:lnTo>
                    <a:pt x="259141" y="147187"/>
                  </a:lnTo>
                  <a:lnTo>
                    <a:pt x="91346" y="147187"/>
                  </a:lnTo>
                  <a:lnTo>
                    <a:pt x="68894" y="142640"/>
                  </a:lnTo>
                  <a:lnTo>
                    <a:pt x="50564" y="130236"/>
                  </a:lnTo>
                  <a:lnTo>
                    <a:pt x="38208" y="111836"/>
                  </a:lnTo>
                  <a:lnTo>
                    <a:pt x="33677" y="89301"/>
                  </a:lnTo>
                  <a:lnTo>
                    <a:pt x="38208" y="66815"/>
                  </a:lnTo>
                  <a:lnTo>
                    <a:pt x="50564" y="48440"/>
                  </a:lnTo>
                  <a:lnTo>
                    <a:pt x="68894" y="36046"/>
                  </a:lnTo>
                  <a:lnTo>
                    <a:pt x="91346" y="31499"/>
                  </a:lnTo>
                  <a:lnTo>
                    <a:pt x="259125" y="31499"/>
                  </a:lnTo>
                  <a:lnTo>
                    <a:pt x="255525" y="26143"/>
                  </a:lnTo>
                  <a:lnTo>
                    <a:pt x="227225" y="7013"/>
                  </a:lnTo>
                  <a:lnTo>
                    <a:pt x="192567" y="0"/>
                  </a:lnTo>
                  <a:close/>
                </a:path>
                <a:path w="281940" h="179070">
                  <a:moveTo>
                    <a:pt x="259125" y="31499"/>
                  </a:moveTo>
                  <a:lnTo>
                    <a:pt x="190287" y="31499"/>
                  </a:lnTo>
                  <a:lnTo>
                    <a:pt x="212709" y="36046"/>
                  </a:lnTo>
                  <a:lnTo>
                    <a:pt x="231030" y="48440"/>
                  </a:lnTo>
                  <a:lnTo>
                    <a:pt x="243388" y="66815"/>
                  </a:lnTo>
                  <a:lnTo>
                    <a:pt x="247921" y="89301"/>
                  </a:lnTo>
                  <a:lnTo>
                    <a:pt x="243388" y="111836"/>
                  </a:lnTo>
                  <a:lnTo>
                    <a:pt x="231030" y="130236"/>
                  </a:lnTo>
                  <a:lnTo>
                    <a:pt x="212709" y="142640"/>
                  </a:lnTo>
                  <a:lnTo>
                    <a:pt x="190287" y="147187"/>
                  </a:lnTo>
                  <a:lnTo>
                    <a:pt x="259141" y="147187"/>
                  </a:lnTo>
                  <a:lnTo>
                    <a:pt x="274610" y="124115"/>
                  </a:lnTo>
                  <a:lnTo>
                    <a:pt x="281600" y="89301"/>
                  </a:lnTo>
                  <a:lnTo>
                    <a:pt x="274604" y="54527"/>
                  </a:lnTo>
                  <a:lnTo>
                    <a:pt x="259125" y="31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589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CFB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83111" y="6355079"/>
            <a:ext cx="502920" cy="502920"/>
            <a:chOff x="11183111" y="6355079"/>
            <a:chExt cx="502920" cy="502920"/>
          </a:xfrm>
        </p:grpSpPr>
        <p:sp>
          <p:nvSpPr>
            <p:cNvPr id="4" name="object 4"/>
            <p:cNvSpPr/>
            <p:nvPr/>
          </p:nvSpPr>
          <p:spPr>
            <a:xfrm>
              <a:off x="11183111" y="6355079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20" y="0"/>
                  </a:moveTo>
                  <a:lnTo>
                    <a:pt x="0" y="0"/>
                  </a:lnTo>
                  <a:lnTo>
                    <a:pt x="0" y="502417"/>
                  </a:lnTo>
                  <a:lnTo>
                    <a:pt x="502920" y="502417"/>
                  </a:lnTo>
                  <a:lnTo>
                    <a:pt x="502920" y="0"/>
                  </a:lnTo>
                  <a:close/>
                </a:path>
              </a:pathLst>
            </a:custGeom>
            <a:solidFill>
              <a:srgbClr val="C84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93779" y="6517154"/>
              <a:ext cx="281940" cy="179070"/>
            </a:xfrm>
            <a:custGeom>
              <a:avLst/>
              <a:gdLst/>
              <a:ahLst/>
              <a:cxnLst/>
              <a:rect l="l" t="t" r="r" b="b"/>
              <a:pathLst>
                <a:path w="281940" h="179070">
                  <a:moveTo>
                    <a:pt x="192567" y="0"/>
                  </a:moveTo>
                  <a:lnTo>
                    <a:pt x="89075" y="0"/>
                  </a:lnTo>
                  <a:lnTo>
                    <a:pt x="54406" y="7013"/>
                  </a:lnTo>
                  <a:lnTo>
                    <a:pt x="26092" y="26143"/>
                  </a:lnTo>
                  <a:lnTo>
                    <a:pt x="7001" y="54527"/>
                  </a:lnTo>
                  <a:lnTo>
                    <a:pt x="0" y="89301"/>
                  </a:lnTo>
                  <a:lnTo>
                    <a:pt x="7001" y="124115"/>
                  </a:lnTo>
                  <a:lnTo>
                    <a:pt x="26092" y="152537"/>
                  </a:lnTo>
                  <a:lnTo>
                    <a:pt x="54406" y="171696"/>
                  </a:lnTo>
                  <a:lnTo>
                    <a:pt x="89075" y="178721"/>
                  </a:lnTo>
                  <a:lnTo>
                    <a:pt x="192567" y="178754"/>
                  </a:lnTo>
                  <a:lnTo>
                    <a:pt x="227225" y="171733"/>
                  </a:lnTo>
                  <a:lnTo>
                    <a:pt x="255525" y="152576"/>
                  </a:lnTo>
                  <a:lnTo>
                    <a:pt x="259141" y="147187"/>
                  </a:lnTo>
                  <a:lnTo>
                    <a:pt x="91346" y="147187"/>
                  </a:lnTo>
                  <a:lnTo>
                    <a:pt x="68894" y="142640"/>
                  </a:lnTo>
                  <a:lnTo>
                    <a:pt x="50564" y="130236"/>
                  </a:lnTo>
                  <a:lnTo>
                    <a:pt x="38208" y="111836"/>
                  </a:lnTo>
                  <a:lnTo>
                    <a:pt x="33677" y="89301"/>
                  </a:lnTo>
                  <a:lnTo>
                    <a:pt x="38208" y="66815"/>
                  </a:lnTo>
                  <a:lnTo>
                    <a:pt x="50564" y="48440"/>
                  </a:lnTo>
                  <a:lnTo>
                    <a:pt x="68894" y="36046"/>
                  </a:lnTo>
                  <a:lnTo>
                    <a:pt x="91346" y="31499"/>
                  </a:lnTo>
                  <a:lnTo>
                    <a:pt x="259125" y="31499"/>
                  </a:lnTo>
                  <a:lnTo>
                    <a:pt x="255525" y="26143"/>
                  </a:lnTo>
                  <a:lnTo>
                    <a:pt x="227225" y="7013"/>
                  </a:lnTo>
                  <a:lnTo>
                    <a:pt x="192567" y="0"/>
                  </a:lnTo>
                  <a:close/>
                </a:path>
                <a:path w="281940" h="179070">
                  <a:moveTo>
                    <a:pt x="259125" y="31499"/>
                  </a:moveTo>
                  <a:lnTo>
                    <a:pt x="190287" y="31499"/>
                  </a:lnTo>
                  <a:lnTo>
                    <a:pt x="212709" y="36046"/>
                  </a:lnTo>
                  <a:lnTo>
                    <a:pt x="231030" y="48440"/>
                  </a:lnTo>
                  <a:lnTo>
                    <a:pt x="243388" y="66815"/>
                  </a:lnTo>
                  <a:lnTo>
                    <a:pt x="247921" y="89301"/>
                  </a:lnTo>
                  <a:lnTo>
                    <a:pt x="243388" y="111836"/>
                  </a:lnTo>
                  <a:lnTo>
                    <a:pt x="231030" y="130236"/>
                  </a:lnTo>
                  <a:lnTo>
                    <a:pt x="212709" y="142640"/>
                  </a:lnTo>
                  <a:lnTo>
                    <a:pt x="190287" y="147187"/>
                  </a:lnTo>
                  <a:lnTo>
                    <a:pt x="259141" y="147187"/>
                  </a:lnTo>
                  <a:lnTo>
                    <a:pt x="274610" y="124115"/>
                  </a:lnTo>
                  <a:lnTo>
                    <a:pt x="281600" y="89301"/>
                  </a:lnTo>
                  <a:lnTo>
                    <a:pt x="274604" y="54527"/>
                  </a:lnTo>
                  <a:lnTo>
                    <a:pt x="259125" y="31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880" y="1130808"/>
            <a:ext cx="1527047" cy="32308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2024" cy="68579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05330" y="2694939"/>
            <a:ext cx="29546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 err="1">
                <a:solidFill>
                  <a:srgbClr val="312D2A"/>
                </a:solidFill>
                <a:latin typeface="Georgia"/>
                <a:cs typeface="Georgia"/>
              </a:rPr>
              <a:t>DocuAI</a:t>
            </a:r>
            <a:endParaRPr sz="4000" dirty="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5330" y="3443732"/>
            <a:ext cx="1310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464F4F"/>
                </a:solidFill>
                <a:latin typeface="Trebuchet MS"/>
                <a:cs typeface="Trebuchet MS"/>
              </a:rPr>
              <a:t>Overview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3270" y="4187952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4">
                <a:moveTo>
                  <a:pt x="374904" y="0"/>
                </a:moveTo>
                <a:lnTo>
                  <a:pt x="0" y="1"/>
                </a:lnTo>
              </a:path>
            </a:pathLst>
          </a:custGeom>
          <a:ln w="38100">
            <a:solidFill>
              <a:srgbClr val="FAC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CF1B7E-5007-3B19-0F46-DE7241E68D2E}"/>
              </a:ext>
            </a:extLst>
          </p:cNvPr>
          <p:cNvSpPr txBox="1"/>
          <p:nvPr/>
        </p:nvSpPr>
        <p:spPr>
          <a:xfrm>
            <a:off x="381000" y="2571703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System Architecture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56963B-634C-1FAD-5135-68B4229E3DE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06114"/>
            <a:ext cx="8939956" cy="665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7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4615" y="0"/>
            <a:ext cx="5937384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350" y="4508727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301752" y="0"/>
                </a:moveTo>
                <a:lnTo>
                  <a:pt x="0" y="1"/>
                </a:lnTo>
              </a:path>
            </a:pathLst>
          </a:custGeom>
          <a:ln w="38100">
            <a:solidFill>
              <a:srgbClr val="FACD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183111" y="6372664"/>
            <a:ext cx="502920" cy="485775"/>
            <a:chOff x="11183111" y="6372664"/>
            <a:chExt cx="502920" cy="485775"/>
          </a:xfrm>
        </p:grpSpPr>
        <p:sp>
          <p:nvSpPr>
            <p:cNvPr id="5" name="object 5"/>
            <p:cNvSpPr/>
            <p:nvPr/>
          </p:nvSpPr>
          <p:spPr>
            <a:xfrm>
              <a:off x="11183111" y="6372664"/>
              <a:ext cx="502920" cy="485775"/>
            </a:xfrm>
            <a:custGeom>
              <a:avLst/>
              <a:gdLst/>
              <a:ahLst/>
              <a:cxnLst/>
              <a:rect l="l" t="t" r="r" b="b"/>
              <a:pathLst>
                <a:path w="502920" h="485775">
                  <a:moveTo>
                    <a:pt x="502920" y="0"/>
                  </a:moveTo>
                  <a:lnTo>
                    <a:pt x="0" y="0"/>
                  </a:lnTo>
                  <a:lnTo>
                    <a:pt x="0" y="485335"/>
                  </a:lnTo>
                  <a:lnTo>
                    <a:pt x="502920" y="485335"/>
                  </a:lnTo>
                  <a:lnTo>
                    <a:pt x="502920" y="0"/>
                  </a:lnTo>
                  <a:close/>
                </a:path>
              </a:pathLst>
            </a:custGeom>
            <a:solidFill>
              <a:srgbClr val="C84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93779" y="6534738"/>
              <a:ext cx="281940" cy="179070"/>
            </a:xfrm>
            <a:custGeom>
              <a:avLst/>
              <a:gdLst/>
              <a:ahLst/>
              <a:cxnLst/>
              <a:rect l="l" t="t" r="r" b="b"/>
              <a:pathLst>
                <a:path w="281940" h="179070">
                  <a:moveTo>
                    <a:pt x="192567" y="0"/>
                  </a:moveTo>
                  <a:lnTo>
                    <a:pt x="89075" y="0"/>
                  </a:lnTo>
                  <a:lnTo>
                    <a:pt x="54406" y="7013"/>
                  </a:lnTo>
                  <a:lnTo>
                    <a:pt x="26092" y="26143"/>
                  </a:lnTo>
                  <a:lnTo>
                    <a:pt x="7001" y="54527"/>
                  </a:lnTo>
                  <a:lnTo>
                    <a:pt x="0" y="89301"/>
                  </a:lnTo>
                  <a:lnTo>
                    <a:pt x="7001" y="124115"/>
                  </a:lnTo>
                  <a:lnTo>
                    <a:pt x="26092" y="152537"/>
                  </a:lnTo>
                  <a:lnTo>
                    <a:pt x="54406" y="171696"/>
                  </a:lnTo>
                  <a:lnTo>
                    <a:pt x="89075" y="178721"/>
                  </a:lnTo>
                  <a:lnTo>
                    <a:pt x="192567" y="178754"/>
                  </a:lnTo>
                  <a:lnTo>
                    <a:pt x="227225" y="171733"/>
                  </a:lnTo>
                  <a:lnTo>
                    <a:pt x="255525" y="152576"/>
                  </a:lnTo>
                  <a:lnTo>
                    <a:pt x="259141" y="147187"/>
                  </a:lnTo>
                  <a:lnTo>
                    <a:pt x="91346" y="147187"/>
                  </a:lnTo>
                  <a:lnTo>
                    <a:pt x="68894" y="142640"/>
                  </a:lnTo>
                  <a:lnTo>
                    <a:pt x="50564" y="130236"/>
                  </a:lnTo>
                  <a:lnTo>
                    <a:pt x="38208" y="111836"/>
                  </a:lnTo>
                  <a:lnTo>
                    <a:pt x="33677" y="89301"/>
                  </a:lnTo>
                  <a:lnTo>
                    <a:pt x="38208" y="66815"/>
                  </a:lnTo>
                  <a:lnTo>
                    <a:pt x="50564" y="48440"/>
                  </a:lnTo>
                  <a:lnTo>
                    <a:pt x="68894" y="36046"/>
                  </a:lnTo>
                  <a:lnTo>
                    <a:pt x="91346" y="31499"/>
                  </a:lnTo>
                  <a:lnTo>
                    <a:pt x="259125" y="31499"/>
                  </a:lnTo>
                  <a:lnTo>
                    <a:pt x="255525" y="26143"/>
                  </a:lnTo>
                  <a:lnTo>
                    <a:pt x="227225" y="7013"/>
                  </a:lnTo>
                  <a:lnTo>
                    <a:pt x="192567" y="0"/>
                  </a:lnTo>
                  <a:close/>
                </a:path>
                <a:path w="281940" h="179070">
                  <a:moveTo>
                    <a:pt x="259125" y="31499"/>
                  </a:moveTo>
                  <a:lnTo>
                    <a:pt x="190287" y="31499"/>
                  </a:lnTo>
                  <a:lnTo>
                    <a:pt x="212709" y="36046"/>
                  </a:lnTo>
                  <a:lnTo>
                    <a:pt x="231030" y="48440"/>
                  </a:lnTo>
                  <a:lnTo>
                    <a:pt x="243388" y="66815"/>
                  </a:lnTo>
                  <a:lnTo>
                    <a:pt x="247921" y="89301"/>
                  </a:lnTo>
                  <a:lnTo>
                    <a:pt x="243388" y="111836"/>
                  </a:lnTo>
                  <a:lnTo>
                    <a:pt x="231030" y="130236"/>
                  </a:lnTo>
                  <a:lnTo>
                    <a:pt x="212709" y="142640"/>
                  </a:lnTo>
                  <a:lnTo>
                    <a:pt x="190287" y="147187"/>
                  </a:lnTo>
                  <a:lnTo>
                    <a:pt x="259141" y="147187"/>
                  </a:lnTo>
                  <a:lnTo>
                    <a:pt x="274610" y="124115"/>
                  </a:lnTo>
                  <a:lnTo>
                    <a:pt x="281600" y="89301"/>
                  </a:lnTo>
                  <a:lnTo>
                    <a:pt x="274604" y="54527"/>
                  </a:lnTo>
                  <a:lnTo>
                    <a:pt x="259125" y="31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45" dirty="0"/>
              <a:t>4</a:t>
            </a:fld>
            <a:endParaRPr spc="4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25" dirty="0"/>
              <a:t>Co</a:t>
            </a:r>
            <a:r>
              <a:rPr spc="20" dirty="0"/>
              <a:t>p</a:t>
            </a:r>
            <a:r>
              <a:rPr spc="5" dirty="0"/>
              <a:t>yr</a:t>
            </a:r>
            <a:r>
              <a:rPr spc="15" dirty="0"/>
              <a:t>i</a:t>
            </a:r>
            <a:r>
              <a:rPr spc="25" dirty="0"/>
              <a:t>g</a:t>
            </a:r>
            <a:r>
              <a:rPr spc="35" dirty="0"/>
              <a:t>h</a:t>
            </a:r>
            <a:r>
              <a:rPr dirty="0"/>
              <a:t>t</a:t>
            </a:r>
            <a:r>
              <a:rPr spc="-65" dirty="0"/>
              <a:t> </a:t>
            </a:r>
            <a:r>
              <a:rPr spc="-25" dirty="0"/>
              <a:t>©</a:t>
            </a:r>
            <a:r>
              <a:rPr spc="-60" dirty="0"/>
              <a:t> </a:t>
            </a:r>
            <a:r>
              <a:rPr spc="40" dirty="0"/>
              <a:t>2021</a:t>
            </a:r>
            <a:r>
              <a:rPr spc="-55" dirty="0"/>
              <a:t>, </a:t>
            </a:r>
            <a:r>
              <a:rPr spc="35" dirty="0"/>
              <a:t>O</a:t>
            </a:r>
            <a:r>
              <a:rPr spc="5" dirty="0"/>
              <a:t>r</a:t>
            </a:r>
            <a:r>
              <a:rPr dirty="0"/>
              <a:t>ac</a:t>
            </a:r>
            <a:r>
              <a:rPr spc="5" dirty="0"/>
              <a:t>le</a:t>
            </a:r>
            <a:r>
              <a:rPr spc="-65" dirty="0"/>
              <a:t> </a:t>
            </a:r>
            <a:r>
              <a:rPr dirty="0"/>
              <a:t>a</a:t>
            </a:r>
            <a:r>
              <a:rPr spc="35" dirty="0"/>
              <a:t>n</a:t>
            </a:r>
            <a:r>
              <a:rPr spc="20" dirty="0"/>
              <a:t>d</a:t>
            </a:r>
            <a:r>
              <a:rPr spc="125" dirty="0"/>
              <a:t>/</a:t>
            </a:r>
            <a:r>
              <a:rPr spc="30" dirty="0"/>
              <a:t>o</a:t>
            </a:r>
            <a:r>
              <a:rPr spc="5" dirty="0"/>
              <a:t>r</a:t>
            </a:r>
            <a:r>
              <a:rPr spc="-55" dirty="0"/>
              <a:t> </a:t>
            </a:r>
            <a:r>
              <a:rPr spc="15" dirty="0"/>
              <a:t>i</a:t>
            </a:r>
            <a:r>
              <a:rPr dirty="0"/>
              <a:t>t</a:t>
            </a:r>
            <a:r>
              <a:rPr spc="10" dirty="0"/>
              <a:t>s</a:t>
            </a:r>
            <a:r>
              <a:rPr spc="-55" dirty="0"/>
              <a:t> </a:t>
            </a:r>
            <a:r>
              <a:rPr dirty="0"/>
              <a:t>a</a:t>
            </a:r>
            <a:r>
              <a:rPr spc="20" dirty="0"/>
              <a:t>ff</a:t>
            </a:r>
            <a:r>
              <a:rPr spc="15" dirty="0"/>
              <a:t>i</a:t>
            </a:r>
            <a:r>
              <a:rPr spc="5" dirty="0"/>
              <a:t>l</a:t>
            </a:r>
            <a:r>
              <a:rPr spc="15" dirty="0"/>
              <a:t>i</a:t>
            </a:r>
            <a:r>
              <a:rPr dirty="0"/>
              <a:t>ates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5" dirty="0"/>
              <a:t>[</a:t>
            </a:r>
            <a:r>
              <a:rPr spc="-20" dirty="0"/>
              <a:t>D</a:t>
            </a:r>
            <a:r>
              <a:rPr dirty="0"/>
              <a:t>a</a:t>
            </a:r>
            <a:r>
              <a:rPr spc="-5" dirty="0"/>
              <a:t>t</a:t>
            </a:r>
            <a:r>
              <a:rPr dirty="0"/>
              <a:t>e</a:t>
            </a:r>
            <a:r>
              <a:rPr spc="-35" dirty="0"/>
              <a:t>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5408" y="2913888"/>
            <a:ext cx="4901184" cy="10302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1183111" y="6355079"/>
            <a:ext cx="502920" cy="502920"/>
            <a:chOff x="11183111" y="6355079"/>
            <a:chExt cx="502920" cy="502920"/>
          </a:xfrm>
        </p:grpSpPr>
        <p:sp>
          <p:nvSpPr>
            <p:cNvPr id="4" name="object 4"/>
            <p:cNvSpPr/>
            <p:nvPr/>
          </p:nvSpPr>
          <p:spPr>
            <a:xfrm>
              <a:off x="11183111" y="6355079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20" y="0"/>
                  </a:moveTo>
                  <a:lnTo>
                    <a:pt x="0" y="0"/>
                  </a:lnTo>
                  <a:lnTo>
                    <a:pt x="0" y="502417"/>
                  </a:lnTo>
                  <a:lnTo>
                    <a:pt x="502920" y="502417"/>
                  </a:lnTo>
                  <a:lnTo>
                    <a:pt x="502920" y="0"/>
                  </a:lnTo>
                  <a:close/>
                </a:path>
              </a:pathLst>
            </a:custGeom>
            <a:solidFill>
              <a:srgbClr val="C84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93779" y="6517154"/>
              <a:ext cx="281940" cy="179070"/>
            </a:xfrm>
            <a:custGeom>
              <a:avLst/>
              <a:gdLst/>
              <a:ahLst/>
              <a:cxnLst/>
              <a:rect l="l" t="t" r="r" b="b"/>
              <a:pathLst>
                <a:path w="281940" h="179070">
                  <a:moveTo>
                    <a:pt x="192567" y="0"/>
                  </a:moveTo>
                  <a:lnTo>
                    <a:pt x="89075" y="0"/>
                  </a:lnTo>
                  <a:lnTo>
                    <a:pt x="54406" y="7013"/>
                  </a:lnTo>
                  <a:lnTo>
                    <a:pt x="26092" y="26143"/>
                  </a:lnTo>
                  <a:lnTo>
                    <a:pt x="7001" y="54527"/>
                  </a:lnTo>
                  <a:lnTo>
                    <a:pt x="0" y="89301"/>
                  </a:lnTo>
                  <a:lnTo>
                    <a:pt x="7001" y="124115"/>
                  </a:lnTo>
                  <a:lnTo>
                    <a:pt x="26092" y="152537"/>
                  </a:lnTo>
                  <a:lnTo>
                    <a:pt x="54406" y="171696"/>
                  </a:lnTo>
                  <a:lnTo>
                    <a:pt x="89075" y="178721"/>
                  </a:lnTo>
                  <a:lnTo>
                    <a:pt x="192567" y="178754"/>
                  </a:lnTo>
                  <a:lnTo>
                    <a:pt x="227225" y="171733"/>
                  </a:lnTo>
                  <a:lnTo>
                    <a:pt x="255525" y="152576"/>
                  </a:lnTo>
                  <a:lnTo>
                    <a:pt x="259141" y="147187"/>
                  </a:lnTo>
                  <a:lnTo>
                    <a:pt x="91346" y="147187"/>
                  </a:lnTo>
                  <a:lnTo>
                    <a:pt x="68894" y="142640"/>
                  </a:lnTo>
                  <a:lnTo>
                    <a:pt x="50564" y="130236"/>
                  </a:lnTo>
                  <a:lnTo>
                    <a:pt x="38208" y="111836"/>
                  </a:lnTo>
                  <a:lnTo>
                    <a:pt x="33677" y="89301"/>
                  </a:lnTo>
                  <a:lnTo>
                    <a:pt x="38208" y="66815"/>
                  </a:lnTo>
                  <a:lnTo>
                    <a:pt x="50564" y="48440"/>
                  </a:lnTo>
                  <a:lnTo>
                    <a:pt x="68894" y="36046"/>
                  </a:lnTo>
                  <a:lnTo>
                    <a:pt x="91346" y="31499"/>
                  </a:lnTo>
                  <a:lnTo>
                    <a:pt x="259125" y="31499"/>
                  </a:lnTo>
                  <a:lnTo>
                    <a:pt x="255525" y="26143"/>
                  </a:lnTo>
                  <a:lnTo>
                    <a:pt x="227225" y="7013"/>
                  </a:lnTo>
                  <a:lnTo>
                    <a:pt x="192567" y="0"/>
                  </a:lnTo>
                  <a:close/>
                </a:path>
                <a:path w="281940" h="179070">
                  <a:moveTo>
                    <a:pt x="259125" y="31499"/>
                  </a:moveTo>
                  <a:lnTo>
                    <a:pt x="190287" y="31499"/>
                  </a:lnTo>
                  <a:lnTo>
                    <a:pt x="212709" y="36046"/>
                  </a:lnTo>
                  <a:lnTo>
                    <a:pt x="231030" y="48440"/>
                  </a:lnTo>
                  <a:lnTo>
                    <a:pt x="243388" y="66815"/>
                  </a:lnTo>
                  <a:lnTo>
                    <a:pt x="247921" y="89301"/>
                  </a:lnTo>
                  <a:lnTo>
                    <a:pt x="243388" y="111836"/>
                  </a:lnTo>
                  <a:lnTo>
                    <a:pt x="231030" y="130236"/>
                  </a:lnTo>
                  <a:lnTo>
                    <a:pt x="212709" y="142640"/>
                  </a:lnTo>
                  <a:lnTo>
                    <a:pt x="190287" y="147187"/>
                  </a:lnTo>
                  <a:lnTo>
                    <a:pt x="259141" y="147187"/>
                  </a:lnTo>
                  <a:lnTo>
                    <a:pt x="274610" y="124115"/>
                  </a:lnTo>
                  <a:lnTo>
                    <a:pt x="281600" y="89301"/>
                  </a:lnTo>
                  <a:lnTo>
                    <a:pt x="274604" y="54527"/>
                  </a:lnTo>
                  <a:lnTo>
                    <a:pt x="259125" y="31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176" y="2712211"/>
            <a:ext cx="60071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Our </a:t>
            </a:r>
            <a:r>
              <a:rPr spc="-5" dirty="0"/>
              <a:t>mission is </a:t>
            </a:r>
            <a:r>
              <a:rPr dirty="0"/>
              <a:t>to </a:t>
            </a:r>
            <a:r>
              <a:rPr spc="-5" dirty="0"/>
              <a:t>help people see </a:t>
            </a:r>
            <a:r>
              <a:rPr dirty="0"/>
              <a:t> </a:t>
            </a:r>
            <a:r>
              <a:rPr spc="-5" dirty="0"/>
              <a:t>data in </a:t>
            </a:r>
            <a:r>
              <a:rPr dirty="0"/>
              <a:t>new </a:t>
            </a:r>
            <a:r>
              <a:rPr spc="-5" dirty="0"/>
              <a:t>ways, discover insights, </a:t>
            </a:r>
            <a:r>
              <a:rPr spc="-710" dirty="0"/>
              <a:t> </a:t>
            </a:r>
            <a:r>
              <a:rPr spc="-5" dirty="0"/>
              <a:t>unlock</a:t>
            </a:r>
            <a:r>
              <a:rPr dirty="0"/>
              <a:t> </a:t>
            </a:r>
            <a:r>
              <a:rPr spc="-5" dirty="0"/>
              <a:t>endless</a:t>
            </a:r>
            <a:r>
              <a:rPr spc="5" dirty="0"/>
              <a:t> </a:t>
            </a:r>
            <a:r>
              <a:rPr spc="-5" dirty="0"/>
              <a:t>possibilities.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9E95448-955B-3F4F-8C16-249C4B85906D}">
  <we:reference id="wa200000113" version="1.0.0.0" store="en-US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37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Georgia</vt:lpstr>
      <vt:lpstr>Tahoma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mission is to help people see  data in new ways, discover insights,  unlock endless possibilities.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Prateek Thakur</cp:lastModifiedBy>
  <cp:revision>3</cp:revision>
  <dcterms:created xsi:type="dcterms:W3CDTF">2023-06-19T10:10:24Z</dcterms:created>
  <dcterms:modified xsi:type="dcterms:W3CDTF">2023-09-10T14:03:20Z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2021-11-05T00:00:00Z</vt:filetime>
  </property>
  <property fmtid="{D5CDD505-2E9C-101B-9397-08002B2CF9AE}" pid="3" name="LastSaved">
    <vt:filetime>2023-06-19T00:00:00Z</vt:filetime>
  </property>
</Properties>
</file>