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6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286" autoAdjust="0"/>
  </p:normalViewPr>
  <p:slideViewPr>
    <p:cSldViewPr snapToGrid="0">
      <p:cViewPr varScale="1">
        <p:scale>
          <a:sx n="95" d="100"/>
          <a:sy n="95" d="100"/>
        </p:scale>
        <p:origin x="11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5BD5B-823F-4333-8B34-C62F9EAC8B14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87336-6EFC-4D58-B7C5-A3BBE276F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34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update the Hero’s position. Then update the crate’s position. Check if the Hero is collecting a crate in this frame.</a:t>
            </a:r>
          </a:p>
          <a:p>
            <a:r>
              <a:rPr lang="en-US" dirty="0"/>
              <a:t>Update enemy position.</a:t>
            </a:r>
          </a:p>
          <a:p>
            <a:r>
              <a:rPr lang="en-US" dirty="0"/>
              <a:t>Handle firing of the weapon, aka creating new bullet objects. Update position of existing bullets.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87336-6EFC-4D58-B7C5-A3BBE276F5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33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9101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8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6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9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8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0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05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8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10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73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8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4" name="Picture 13" descr="Abstract red geometric pattern">
            <a:extLst>
              <a:ext uri="{FF2B5EF4-FFF2-40B4-BE49-F238E27FC236}">
                <a16:creationId xmlns:a16="http://schemas.microsoft.com/office/drawing/2014/main" id="{BB390EE0-2F19-A09B-79EA-5C13D4892E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84" b="42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02155"/>
            <a:ext cx="12191999" cy="115584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656964-8A64-790A-A947-FEAE6EFD8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272" y="5865805"/>
            <a:ext cx="7518195" cy="807857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en-US" sz="3200" dirty="0"/>
              <a:t>P3: Super Box Crate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9917C-35C5-0634-A3B6-BE34CAF56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9894" y="5865805"/>
            <a:ext cx="3636749" cy="807857"/>
          </a:xfrm>
        </p:spPr>
        <p:txBody>
          <a:bodyPr anchor="ctr">
            <a:normAutofit/>
          </a:bodyPr>
          <a:lstStyle/>
          <a:p>
            <a:pPr algn="r"/>
            <a:r>
              <a:rPr lang="en-US" sz="1800" dirty="0"/>
              <a:t>Patrick Owens</a:t>
            </a:r>
            <a:br>
              <a:rPr lang="en-US" sz="1800" dirty="0"/>
            </a:br>
            <a:r>
              <a:rPr lang="en-US" sz="1800" dirty="0"/>
              <a:t>CS 559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F32F7B-3250-A16C-13CF-57F728E04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2438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E8DCB-6F40-A3E0-5DE3-7510A3C2A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758348" y="6276696"/>
            <a:ext cx="7315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582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0058DD-DF3D-BE06-2E88-B1FEAF19F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700"/>
              <a:t>Global Variables, Objects, &amp; Arrays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61738E8-D4D0-3FD3-3541-1EEBA50C7E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5572" y="2387006"/>
            <a:ext cx="5596128" cy="3601468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4054451-E570-F018-47A9-3C1A61413C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0302" y="3124476"/>
            <a:ext cx="5596128" cy="212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48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9AEDB-B94C-1692-2A03-8CB0334C5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 Loop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ECD68-62C8-A4AB-014E-3838B1528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Handle the time step across animation frames</a:t>
            </a:r>
          </a:p>
          <a:p>
            <a:endParaRPr lang="en-US" dirty="0"/>
          </a:p>
          <a:p>
            <a:r>
              <a:rPr lang="en-US" dirty="0"/>
              <a:t>Clear the Canvas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C0B7CA-9F30-3771-E7F8-802AA508E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695" y="9144"/>
            <a:ext cx="5652461" cy="6858000"/>
          </a:xfrm>
          <a:prstGeom prst="rect">
            <a:avLst/>
          </a:prstGeom>
        </p:spPr>
      </p:pic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933689EE-8259-3B7B-23DF-104C5091441F}"/>
              </a:ext>
            </a:extLst>
          </p:cNvPr>
          <p:cNvSpPr/>
          <p:nvPr/>
        </p:nvSpPr>
        <p:spPr>
          <a:xfrm>
            <a:off x="5375868" y="200967"/>
            <a:ext cx="2853732" cy="924448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uble Bracket 14">
            <a:extLst>
              <a:ext uri="{FF2B5EF4-FFF2-40B4-BE49-F238E27FC236}">
                <a16:creationId xmlns:a16="http://schemas.microsoft.com/office/drawing/2014/main" id="{4AC71201-3BBE-9766-347A-33EAC39ED555}"/>
              </a:ext>
            </a:extLst>
          </p:cNvPr>
          <p:cNvSpPr/>
          <p:nvPr/>
        </p:nvSpPr>
        <p:spPr>
          <a:xfrm>
            <a:off x="5446207" y="1235947"/>
            <a:ext cx="2612571" cy="211016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83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9AEDB-B94C-1692-2A03-8CB0334C5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 Loop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ECD68-62C8-A4AB-014E-3838B1528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Check </a:t>
            </a:r>
            <a:r>
              <a:rPr lang="en-US" dirty="0" err="1"/>
              <a:t>runGame</a:t>
            </a:r>
            <a:r>
              <a:rPr lang="en-US" dirty="0"/>
              <a:t> and Title visibility. </a:t>
            </a:r>
          </a:p>
          <a:p>
            <a:r>
              <a:rPr lang="en-US" dirty="0"/>
              <a:t>When game isn’t running, don’t update any of the object positions, just draw map and then overlay the Title.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C0B7CA-9F30-3771-E7F8-802AA508E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695" y="9144"/>
            <a:ext cx="5652461" cy="6858000"/>
          </a:xfrm>
          <a:prstGeom prst="rect">
            <a:avLst/>
          </a:prstGeom>
        </p:spPr>
      </p:pic>
      <p:sp>
        <p:nvSpPr>
          <p:cNvPr id="3" name="Double Bracket 2">
            <a:extLst>
              <a:ext uri="{FF2B5EF4-FFF2-40B4-BE49-F238E27FC236}">
                <a16:creationId xmlns:a16="http://schemas.microsoft.com/office/drawing/2014/main" id="{B21AC5CC-DE4E-08B1-D432-2B46BAA55FB0}"/>
              </a:ext>
            </a:extLst>
          </p:cNvPr>
          <p:cNvSpPr/>
          <p:nvPr/>
        </p:nvSpPr>
        <p:spPr>
          <a:xfrm>
            <a:off x="5426110" y="1517301"/>
            <a:ext cx="3024554" cy="192627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uble Bracket 4">
            <a:extLst>
              <a:ext uri="{FF2B5EF4-FFF2-40B4-BE49-F238E27FC236}">
                <a16:creationId xmlns:a16="http://schemas.microsoft.com/office/drawing/2014/main" id="{81F439B5-A3EB-23C1-7C78-1E937E6CDF67}"/>
              </a:ext>
            </a:extLst>
          </p:cNvPr>
          <p:cNvSpPr/>
          <p:nvPr/>
        </p:nvSpPr>
        <p:spPr>
          <a:xfrm>
            <a:off x="5426110" y="5174901"/>
            <a:ext cx="1617785" cy="793820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11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9AEDB-B94C-1692-2A03-8CB0334C5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 Loop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ECD68-62C8-A4AB-014E-3838B1528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Spawn new objects as needed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C0B7CA-9F30-3771-E7F8-802AA508E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695" y="9144"/>
            <a:ext cx="5652461" cy="6858000"/>
          </a:xfrm>
          <a:prstGeom prst="rect">
            <a:avLst/>
          </a:prstGeom>
        </p:spPr>
      </p:pic>
      <p:sp>
        <p:nvSpPr>
          <p:cNvPr id="3" name="Double Bracket 2">
            <a:extLst>
              <a:ext uri="{FF2B5EF4-FFF2-40B4-BE49-F238E27FC236}">
                <a16:creationId xmlns:a16="http://schemas.microsoft.com/office/drawing/2014/main" id="{195D415D-6EF7-0047-8893-888AEDBFB6A2}"/>
              </a:ext>
            </a:extLst>
          </p:cNvPr>
          <p:cNvSpPr/>
          <p:nvPr/>
        </p:nvSpPr>
        <p:spPr>
          <a:xfrm>
            <a:off x="5657222" y="1999622"/>
            <a:ext cx="984738" cy="321547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76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9AEDB-B94C-1692-2A03-8CB0334C5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 Loop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ECD68-62C8-A4AB-014E-3838B1528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Positional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Environmental Collisions </a:t>
            </a:r>
          </a:p>
          <a:p>
            <a:r>
              <a:rPr lang="en-US" dirty="0"/>
              <a:t>Inter-Object interactions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Crate - Hero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Bullet - Enemy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Enemy - Hero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C0B7CA-9F30-3771-E7F8-802AA508E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695" y="9144"/>
            <a:ext cx="5652461" cy="6858000"/>
          </a:xfrm>
          <a:prstGeom prst="rect">
            <a:avLst/>
          </a:prstGeom>
        </p:spPr>
      </p:pic>
      <p:sp>
        <p:nvSpPr>
          <p:cNvPr id="3" name="Double Bracket 2">
            <a:extLst>
              <a:ext uri="{FF2B5EF4-FFF2-40B4-BE49-F238E27FC236}">
                <a16:creationId xmlns:a16="http://schemas.microsoft.com/office/drawing/2014/main" id="{495222C5-622B-B4FA-44C7-435989C6AC6D}"/>
              </a:ext>
            </a:extLst>
          </p:cNvPr>
          <p:cNvSpPr/>
          <p:nvPr/>
        </p:nvSpPr>
        <p:spPr>
          <a:xfrm>
            <a:off x="5446207" y="2301073"/>
            <a:ext cx="5496447" cy="2753248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50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9" name="Freeform: Shape 1038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1" name="Freeform: Shape 1040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D8F309-4D4C-73B7-7DF3-467E40DB0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Inspiration</a:t>
            </a: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5DDF1-2579-B63E-EE99-889CF6A28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/>
              <a:t>Remake of the 2010 game “Super Crate Box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/>
              <a:t>Drawn only using the HTML Canvas</a:t>
            </a:r>
          </a:p>
        </p:txBody>
      </p:sp>
      <p:pic>
        <p:nvPicPr>
          <p:cNvPr id="1026" name="Picture 2" descr="Super Crate Box">
            <a:extLst>
              <a:ext uri="{FF2B5EF4-FFF2-40B4-BE49-F238E27FC236}">
                <a16:creationId xmlns:a16="http://schemas.microsoft.com/office/drawing/2014/main" id="{5075F5E1-43BB-4F76-0823-401437757F0D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4" r="9254"/>
          <a:stretch>
            <a:fillRect/>
          </a:stretch>
        </p:blipFill>
        <p:spPr bwMode="auto">
          <a:xfrm>
            <a:off x="4901184" y="1090328"/>
            <a:ext cx="6922008" cy="477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817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0DDB5-B28C-73D3-4E8C-14016B012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Implementation Checklist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33C53-73FF-331D-95B1-434416B7A072}"/>
              </a:ext>
            </a:extLst>
          </p:cNvPr>
          <p:cNvSpPr>
            <a:spLocks/>
          </p:cNvSpPr>
          <p:nvPr/>
        </p:nvSpPr>
        <p:spPr>
          <a:xfrm>
            <a:off x="838200" y="2194820"/>
            <a:ext cx="5106496" cy="3820416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941832">
              <a:spcAft>
                <a:spcPts val="600"/>
              </a:spcAft>
            </a:pPr>
            <a:r>
              <a:rPr lang="en-US" sz="1854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 + Background</a:t>
            </a:r>
          </a:p>
          <a:p>
            <a:pPr marL="470916" lvl="1" defTabSz="941832">
              <a:spcAft>
                <a:spcPts val="600"/>
              </a:spcAft>
            </a:pPr>
            <a:r>
              <a:rPr lang="en-US" sz="185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Reusable Objects</a:t>
            </a:r>
          </a:p>
          <a:p>
            <a:pPr marL="470916" lvl="1" defTabSz="941832">
              <a:spcAft>
                <a:spcPts val="600"/>
              </a:spcAft>
            </a:pPr>
            <a:r>
              <a:rPr lang="en-US" sz="1854" kern="1200" dirty="0">
                <a:solidFill>
                  <a:srgbClr val="B30000"/>
                </a:solidFill>
                <a:latin typeface="+mn-lt"/>
                <a:ea typeface="+mn-ea"/>
                <a:cs typeface="+mn-cs"/>
              </a:rPr>
              <a:t>Make platforms a curved surface</a:t>
            </a:r>
          </a:p>
          <a:p>
            <a:pPr marL="470916" lvl="1" defTabSz="941832">
              <a:spcAft>
                <a:spcPts val="600"/>
              </a:spcAft>
            </a:pPr>
            <a:r>
              <a:rPr lang="en-US" sz="1854" kern="1200" dirty="0">
                <a:solidFill>
                  <a:srgbClr val="B30000"/>
                </a:solidFill>
                <a:latin typeface="+mn-lt"/>
                <a:ea typeface="+mn-ea"/>
                <a:cs typeface="+mn-cs"/>
              </a:rPr>
              <a:t>Map has style and color (isn’t bland)</a:t>
            </a:r>
          </a:p>
          <a:p>
            <a:pPr defTabSz="941832">
              <a:spcAft>
                <a:spcPts val="600"/>
              </a:spcAft>
            </a:pPr>
            <a:r>
              <a:rPr lang="en-US" sz="1854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Title Screen + Menu</a:t>
            </a:r>
          </a:p>
          <a:p>
            <a:pPr marL="470916" lvl="1" defTabSz="941832">
              <a:spcAft>
                <a:spcPts val="600"/>
              </a:spcAft>
            </a:pPr>
            <a:r>
              <a:rPr lang="en-US" sz="185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Gameplay doesn’t start on load</a:t>
            </a:r>
          </a:p>
          <a:p>
            <a:pPr marL="470916" lvl="1" defTabSz="941832">
              <a:spcAft>
                <a:spcPts val="600"/>
              </a:spcAft>
            </a:pPr>
            <a:r>
              <a:rPr lang="en-US" sz="185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Track scores in local session</a:t>
            </a:r>
          </a:p>
          <a:p>
            <a:pPr defTabSz="941832">
              <a:spcAft>
                <a:spcPts val="600"/>
              </a:spcAft>
            </a:pPr>
            <a:r>
              <a:rPr lang="en-US" sz="1854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Playable Character (PC)</a:t>
            </a:r>
          </a:p>
          <a:p>
            <a:pPr marL="470916" lvl="1" defTabSz="941832">
              <a:spcAft>
                <a:spcPts val="600"/>
              </a:spcAft>
            </a:pPr>
            <a:r>
              <a:rPr lang="en-US" sz="185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Controlled using keyboard input</a:t>
            </a:r>
          </a:p>
          <a:p>
            <a:pPr marL="470916" lvl="1" defTabSz="941832">
              <a:spcAft>
                <a:spcPts val="600"/>
              </a:spcAft>
            </a:pPr>
            <a:r>
              <a:rPr lang="en-US" sz="185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fire weapons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EBEC49-B9D0-DEFF-11F3-B944651E5871}"/>
              </a:ext>
            </a:extLst>
          </p:cNvPr>
          <p:cNvSpPr>
            <a:spLocks/>
          </p:cNvSpPr>
          <p:nvPr/>
        </p:nvSpPr>
        <p:spPr>
          <a:xfrm>
            <a:off x="6247304" y="2194820"/>
            <a:ext cx="5106496" cy="3820416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941832">
              <a:spcAft>
                <a:spcPts val="600"/>
              </a:spcAft>
            </a:pPr>
            <a:r>
              <a:rPr lang="en-US" sz="1854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Collectible Crates</a:t>
            </a:r>
          </a:p>
          <a:p>
            <a:pPr marL="470916" lvl="1" defTabSz="941832">
              <a:spcAft>
                <a:spcPts val="600"/>
              </a:spcAft>
            </a:pPr>
            <a:r>
              <a:rPr lang="en-US" sz="185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Increment the score</a:t>
            </a:r>
          </a:p>
          <a:p>
            <a:pPr marL="470916" lvl="1" defTabSz="941832">
              <a:spcAft>
                <a:spcPts val="600"/>
              </a:spcAft>
            </a:pPr>
            <a:r>
              <a:rPr lang="en-US" sz="185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 a random weapon to PC</a:t>
            </a:r>
          </a:p>
          <a:p>
            <a:pPr defTabSz="941832">
              <a:spcAft>
                <a:spcPts val="600"/>
              </a:spcAft>
            </a:pPr>
            <a:r>
              <a:rPr lang="en-US" sz="1854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Enemies (NPC)</a:t>
            </a:r>
          </a:p>
          <a:p>
            <a:pPr marL="470916" lvl="1" defTabSz="941832">
              <a:spcAft>
                <a:spcPts val="600"/>
              </a:spcAft>
            </a:pPr>
            <a:r>
              <a:rPr lang="en-US" sz="185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Move in random direction</a:t>
            </a:r>
          </a:p>
          <a:p>
            <a:pPr marL="470916" lvl="1" defTabSz="941832">
              <a:spcAft>
                <a:spcPts val="600"/>
              </a:spcAft>
            </a:pPr>
            <a:r>
              <a:rPr lang="en-US" sz="185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Reuse same object when cycling from bottom </a:t>
            </a:r>
            <a:r>
              <a:rPr lang="en-US" sz="1854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85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top of map</a:t>
            </a:r>
          </a:p>
          <a:p>
            <a:pPr marL="470916" lvl="1" defTabSz="941832">
              <a:spcAft>
                <a:spcPts val="600"/>
              </a:spcAft>
            </a:pPr>
            <a:r>
              <a:rPr lang="en-US" sz="185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 shapes, sizes, and/or speeds</a:t>
            </a:r>
          </a:p>
          <a:p>
            <a:pPr marL="470916" lvl="1" defTabSz="941832">
              <a:spcAft>
                <a:spcPts val="600"/>
              </a:spcAft>
            </a:pPr>
            <a:r>
              <a:rPr lang="en-US" sz="185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Difficulty scales with Score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90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A135-BBB1-2D14-8834-B8B7D6303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+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CAF07-05E7-D867-1EF2-7BC89CBC5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boundaries.js</a:t>
            </a:r>
          </a:p>
          <a:p>
            <a:r>
              <a:rPr lang="en-US" dirty="0"/>
              <a:t>Platform</a:t>
            </a:r>
          </a:p>
          <a:p>
            <a:r>
              <a:rPr lang="en-US" dirty="0"/>
              <a:t>Wall</a:t>
            </a:r>
          </a:p>
          <a:p>
            <a:pPr lvl="1"/>
            <a:r>
              <a:rPr lang="en-US" dirty="0"/>
              <a:t>Split classes to handle edge case behavior when hitting the side of a platform vs. wall.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0EE35-7732-D3DB-FBF9-95F5855B6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Reusable Objects</a:t>
            </a:r>
          </a:p>
          <a:p>
            <a:r>
              <a:rPr lang="en-US" dirty="0">
                <a:solidFill>
                  <a:srgbClr val="FF0000"/>
                </a:solidFill>
              </a:rPr>
              <a:t>Make platforms a curved surface</a:t>
            </a:r>
          </a:p>
          <a:p>
            <a:r>
              <a:rPr lang="en-US" dirty="0">
                <a:solidFill>
                  <a:srgbClr val="FF0000"/>
                </a:solidFill>
              </a:rPr>
              <a:t>Map has style and color (isn’t bland)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64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EA188-3239-AD14-D742-C6DD9F59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Screen +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EEC04-BD05-8372-E3D6-CF1847360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titleScreen.js</a:t>
            </a:r>
          </a:p>
          <a:p>
            <a:r>
              <a:rPr lang="en-US" dirty="0"/>
              <a:t>One class object to handle the visibility, drawing, and keyboard event handler</a:t>
            </a:r>
          </a:p>
          <a:p>
            <a:r>
              <a:rPr lang="en-US" dirty="0"/>
              <a:t>Interact w/ Global variable to control if rest of game runs</a:t>
            </a:r>
          </a:p>
          <a:p>
            <a:pPr marL="0" indent="0">
              <a:buNone/>
            </a:pPr>
            <a:r>
              <a:rPr lang="en-US" dirty="0"/>
              <a:t>main.js</a:t>
            </a:r>
          </a:p>
          <a:p>
            <a:r>
              <a:rPr lang="en-US" dirty="0"/>
              <a:t>Track local session scores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307D7-64DD-9BCE-F3EA-F0BA65A3F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Gameplay doesn’t start on load</a:t>
            </a:r>
          </a:p>
          <a:p>
            <a:r>
              <a:rPr lang="en-US" dirty="0"/>
              <a:t>Track scores in local session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287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EA188-3239-AD14-D742-C6DD9F59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Playable Character (PC)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EEC04-BD05-8372-E3D6-CF1847360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playableCharacter.js</a:t>
            </a:r>
          </a:p>
          <a:p>
            <a:r>
              <a:rPr lang="en-US" dirty="0"/>
              <a:t>Keyboard event handlers for movement. </a:t>
            </a:r>
          </a:p>
          <a:p>
            <a:r>
              <a:rPr lang="en-US" dirty="0"/>
              <a:t>Handlers for firing weapon, assigning a random weapon, updating position + collision detection with environment, and drawing the PC</a:t>
            </a:r>
          </a:p>
          <a:p>
            <a:pPr marL="0" indent="0">
              <a:buNone/>
            </a:pPr>
            <a:r>
              <a:rPr lang="en-US" dirty="0"/>
              <a:t>weapons.js</a:t>
            </a:r>
          </a:p>
          <a:p>
            <a:r>
              <a:rPr lang="en-US" dirty="0"/>
              <a:t>Weapon &amp; Bullet object classes</a:t>
            </a:r>
          </a:p>
          <a:p>
            <a:r>
              <a:rPr lang="en-US" dirty="0"/>
              <a:t>Keyboard event handlers for firing weapon</a:t>
            </a:r>
          </a:p>
          <a:p>
            <a:r>
              <a:rPr lang="en-US" dirty="0"/>
              <a:t>Track weapon properties like </a:t>
            </a:r>
            <a:r>
              <a:rPr lang="en-US" dirty="0" err="1"/>
              <a:t>firerate</a:t>
            </a:r>
            <a:r>
              <a:rPr lang="en-US" dirty="0"/>
              <a:t> + name</a:t>
            </a:r>
          </a:p>
          <a:p>
            <a:r>
              <a:rPr lang="en-US" dirty="0"/>
              <a:t>Each bullet fired is an object, tracking position, speed, and size.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307D7-64DD-9BCE-F3EA-F0BA65A3F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Controlled using keyboard input</a:t>
            </a:r>
          </a:p>
          <a:p>
            <a:r>
              <a:rPr lang="en-US" dirty="0"/>
              <a:t>Can fire weapons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245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EA188-3239-AD14-D742-C6DD9F59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Collectible Crates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EEC04-BD05-8372-E3D6-CF1847360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crates.js</a:t>
            </a:r>
          </a:p>
          <a:p>
            <a:r>
              <a:rPr lang="en-US" dirty="0"/>
              <a:t>Define rows a crate can spawn in</a:t>
            </a:r>
          </a:p>
          <a:p>
            <a:r>
              <a:rPr lang="en-US" dirty="0"/>
              <a:t>Randomize where in the row it spawns</a:t>
            </a:r>
          </a:p>
          <a:p>
            <a:r>
              <a:rPr lang="en-US" dirty="0"/>
              <a:t>Handler for updating position + collision with a platform, draw the crate</a:t>
            </a:r>
          </a:p>
          <a:p>
            <a:pPr marL="0" indent="0">
              <a:buNone/>
            </a:pPr>
            <a:r>
              <a:rPr lang="en-US" dirty="0"/>
              <a:t>Main.js</a:t>
            </a:r>
          </a:p>
          <a:p>
            <a:r>
              <a:rPr lang="en-US" dirty="0"/>
              <a:t>Handler for collision with PC to increment score + invoking PC function to randomize current weapon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307D7-64DD-9BCE-F3EA-F0BA65A3F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Increment the score</a:t>
            </a:r>
          </a:p>
          <a:p>
            <a:r>
              <a:rPr lang="en-US" dirty="0"/>
              <a:t>Give a random weapon to PC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84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EA188-3239-AD14-D742-C6DD9F59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Enemies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EEC04-BD05-8372-E3D6-CF1847360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enemies.js</a:t>
            </a:r>
          </a:p>
          <a:p>
            <a:r>
              <a:rPr lang="en-US" dirty="0"/>
              <a:t>Constructor for speed, size, and color</a:t>
            </a:r>
          </a:p>
          <a:p>
            <a:pPr lvl="1"/>
            <a:r>
              <a:rPr lang="en-US" dirty="0"/>
              <a:t>Randomize direction</a:t>
            </a:r>
          </a:p>
          <a:p>
            <a:r>
              <a:rPr lang="en-US" dirty="0"/>
              <a:t>Handler for updating position, handling environmental collisions, and drawing</a:t>
            </a:r>
          </a:p>
          <a:p>
            <a:pPr marL="0" indent="0">
              <a:buNone/>
            </a:pPr>
            <a:r>
              <a:rPr lang="en-US" dirty="0"/>
              <a:t>Main.js</a:t>
            </a:r>
          </a:p>
          <a:p>
            <a:r>
              <a:rPr lang="en-US" dirty="0"/>
              <a:t>Handle the # of enemies that can spawn, the spawn-rate, and difficultly scaling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307D7-64DD-9BCE-F3EA-F0BA65A3F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Move in random direction</a:t>
            </a:r>
          </a:p>
          <a:p>
            <a:r>
              <a:rPr lang="en-US" dirty="0"/>
              <a:t>Reuse same object when cycling from bottom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top of map</a:t>
            </a:r>
          </a:p>
          <a:p>
            <a:r>
              <a:rPr lang="en-US" dirty="0"/>
              <a:t>Different shapes, sizes, and/or speeds</a:t>
            </a:r>
          </a:p>
          <a:p>
            <a:r>
              <a:rPr lang="en-US" dirty="0"/>
              <a:t>Difficulty scales with Score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380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B06DB-17A1-5415-B112-4C38B84F6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Flow – main.js</a:t>
            </a:r>
          </a:p>
        </p:txBody>
      </p:sp>
    </p:spTree>
    <p:extLst>
      <p:ext uri="{BB962C8B-B14F-4D97-AF65-F5344CB8AC3E}">
        <p14:creationId xmlns:p14="http://schemas.microsoft.com/office/powerpoint/2010/main" val="15866176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6E8E2"/>
      </a:lt2>
      <a:accent1>
        <a:srgbClr val="A996C6"/>
      </a:accent1>
      <a:accent2>
        <a:srgbClr val="AF7FBA"/>
      </a:accent2>
      <a:accent3>
        <a:srgbClr val="C593B9"/>
      </a:accent3>
      <a:accent4>
        <a:srgbClr val="BA7F94"/>
      </a:accent4>
      <a:accent5>
        <a:srgbClr val="C69996"/>
      </a:accent5>
      <a:accent6>
        <a:srgbClr val="BA9B7F"/>
      </a:accent6>
      <a:hlink>
        <a:srgbClr val="758A53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544</Words>
  <Application>Microsoft Office PowerPoint</Application>
  <PresentationFormat>Widescreen</PresentationFormat>
  <Paragraphs>93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Calibri</vt:lpstr>
      <vt:lpstr>Wingdings</vt:lpstr>
      <vt:lpstr>AccentBoxVTI</vt:lpstr>
      <vt:lpstr>P3: Super Box Crate</vt:lpstr>
      <vt:lpstr>Inspiration</vt:lpstr>
      <vt:lpstr>Implementation Checklist</vt:lpstr>
      <vt:lpstr>Map + Background</vt:lpstr>
      <vt:lpstr>Title Screen + Menu</vt:lpstr>
      <vt:lpstr>Playable Character (PC)</vt:lpstr>
      <vt:lpstr>Collectible Crates</vt:lpstr>
      <vt:lpstr>Enemies</vt:lpstr>
      <vt:lpstr>Code Flow – main.js</vt:lpstr>
      <vt:lpstr>Global Variables, Objects, &amp; Arrays</vt:lpstr>
      <vt:lpstr>Animation Loop</vt:lpstr>
      <vt:lpstr>Animation Loop</vt:lpstr>
      <vt:lpstr>Animation Loop</vt:lpstr>
      <vt:lpstr>Animation Loop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P3: Super Box Crate</dc:title>
  <dc:creator>Patrick Owens</dc:creator>
  <cp:lastModifiedBy>Patrick Owens</cp:lastModifiedBy>
  <cp:revision>13</cp:revision>
  <dcterms:created xsi:type="dcterms:W3CDTF">2024-04-22T17:37:28Z</dcterms:created>
  <dcterms:modified xsi:type="dcterms:W3CDTF">2024-04-23T01:25:17Z</dcterms:modified>
</cp:coreProperties>
</file>