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5E92-6A5F-4BFB-ABB0-ADB2A02D6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BA059-B59E-4A20-9772-768F08DB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CD46-4A90-4B3C-A4B5-4661D5CC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C199-75F6-4A3A-BD02-9D7E389C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39D7-EC80-4662-B681-7B54DA84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0D66-E8FF-425C-B521-E762F73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F0E3C-DD48-4FD9-A047-9CBB2DC9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C30E-C7A7-4E0C-8D55-821E6759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946A-C601-49F4-A675-0FB7A2F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AE11-4007-4F0B-896A-EED4DD27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4D486-F0B7-463B-8526-545187454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A308-4E81-47B4-8F7C-3D3E66FC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5753-D6AE-4C94-927C-C44A5E06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33B3-7197-43CF-BCDE-D00BCF9D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DA0D-B8EB-495C-A288-5FCD4025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FA56-4FDB-467D-A023-74039101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F60-DD72-4F77-80FD-156BD43F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15F1-F0E5-4336-B5A7-4835DD5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538B6-914E-4226-93FD-817708A8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8AF8-369B-411F-BC05-87E6DCFB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0839-CED7-438C-A0E3-2C339E18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EF45-6D19-4E36-96CD-05DBBA62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3087-A3C0-4B48-96F8-455C33D4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2114-A749-4742-9045-C2B33716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1A18-4A9F-4FC6-82E2-1A7FC1AB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C10-E88B-4F23-AFB8-EDC2C3FE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4EE-C999-448C-BD7F-F35ABF39A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AC35D-F252-4F57-9DBA-4A16378A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28E9-7FEF-44E3-84E1-0267963C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FB29-E4DC-4D4F-AC6F-D87EF4F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1684-2E7A-4554-BDBE-EB881A96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A9A8-7BE2-467D-BF3C-E5345E87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30FE-B0C0-43B5-BBFA-04C7B5E5B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1C60E-054F-4EF9-80D6-E9FC0262C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397CC-6287-42D0-8F59-65FBC28E1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1A5D8-78DA-4C8A-B3AF-D0B625ED2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65513-D0AA-4A41-BFA8-FA301316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81802-5344-40C8-9687-E10ECB15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9DCE9-670D-4A61-BDAA-66CA11E8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78F5-F27E-49F5-AA3C-AE34DC8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19923-EE8B-4A8E-8AA0-352FFAAA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43FA-3B70-4C65-82D3-2C18E316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33587-1E47-4194-9D1B-B2B88B52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AD404-05CD-444D-99AC-E80FA72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29A4-E6D1-48DC-9C48-94EEB01A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8AE03-7389-48FB-9AB8-57A60BD2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EA7C-E411-4ACF-9A40-690734FB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01C3-9397-4FE4-A59F-906B8993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DFEE-763B-4D60-8607-6B25AC9F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FDC3-6F57-4E8B-9752-C81ED763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4CB7-D37C-4958-9977-6139F7E6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DC90-412D-4D68-9921-2EA5959C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FE39-371B-4436-9886-AE981DCE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03A7E-BB32-4DE4-BF3E-626D478B3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0C6F-8852-4BE9-9539-1C8F8146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FB64-FE1A-4921-B406-760D7A5D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A191-0ED9-4F3B-B908-40B6A662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1F35F-30D8-4503-8CCE-0C15815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F88C4-7599-4768-9021-062BD637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AC7B-7992-4F93-AC74-A4C0B9A8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ADCD-A6A0-4F25-9333-B9DEDA8F9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15108-C623-43F8-A76C-B49A868BE87C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E494A-5C4A-467D-98EE-AF744560B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213A-07A3-476C-A577-9A3CE7F8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8CB8-8718-4475-AEAF-331FE927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D42E9D-B91C-482C-8F96-5BE3928D52E2}"/>
              </a:ext>
            </a:extLst>
          </p:cNvPr>
          <p:cNvSpPr/>
          <p:nvPr/>
        </p:nvSpPr>
        <p:spPr>
          <a:xfrm>
            <a:off x="4332287" y="1709420"/>
            <a:ext cx="3527425" cy="34391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D1A87D1-D834-495E-90B7-C1C55A1325D6}"/>
              </a:ext>
            </a:extLst>
          </p:cNvPr>
          <p:cNvSpPr/>
          <p:nvPr/>
        </p:nvSpPr>
        <p:spPr>
          <a:xfrm>
            <a:off x="4332287" y="1709420"/>
            <a:ext cx="3527425" cy="343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907C2E-98DC-42C2-BA53-6591BDEE1605}"/>
              </a:ext>
            </a:extLst>
          </p:cNvPr>
          <p:cNvSpPr/>
          <p:nvPr/>
        </p:nvSpPr>
        <p:spPr>
          <a:xfrm>
            <a:off x="4332287" y="1709420"/>
            <a:ext cx="3527425" cy="3439160"/>
          </a:xfrm>
          <a:prstGeom prst="ellipse">
            <a:avLst/>
          </a:prstGeom>
          <a:solidFill>
            <a:srgbClr val="7746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6D830E8-4B84-4491-9C80-E1A2AD5C6FC1}"/>
              </a:ext>
            </a:extLst>
          </p:cNvPr>
          <p:cNvSpPr/>
          <p:nvPr/>
        </p:nvSpPr>
        <p:spPr>
          <a:xfrm>
            <a:off x="4332287" y="1709420"/>
            <a:ext cx="3527425" cy="3439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Thai</dc:creator>
  <cp:lastModifiedBy>Paul Thai</cp:lastModifiedBy>
  <cp:revision>6</cp:revision>
  <dcterms:created xsi:type="dcterms:W3CDTF">2021-11-15T18:12:52Z</dcterms:created>
  <dcterms:modified xsi:type="dcterms:W3CDTF">2021-11-16T05:42:59Z</dcterms:modified>
</cp:coreProperties>
</file>