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8" r:id="rId3"/>
    <p:sldId id="263" r:id="rId4"/>
    <p:sldId id="257" r:id="rId5"/>
    <p:sldId id="266" r:id="rId6"/>
    <p:sldId id="267" r:id="rId7"/>
    <p:sldId id="260" r:id="rId8"/>
    <p:sldId id="261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0"/>
  </p:normalViewPr>
  <p:slideViewPr>
    <p:cSldViewPr snapToGrid="0" snapToObjects="1">
      <p:cViewPr varScale="1">
        <p:scale>
          <a:sx n="78" d="100"/>
          <a:sy n="78" d="100"/>
        </p:scale>
        <p:origin x="19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C80E-3C0B-7B4F-AEAE-067362FC905C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6CDD96E-6798-C44F-BC0F-C5B7B4F025C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49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C80E-3C0B-7B4F-AEAE-067362FC905C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D96E-6798-C44F-BC0F-C5B7B4F02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1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C80E-3C0B-7B4F-AEAE-067362FC905C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D96E-6798-C44F-BC0F-C5B7B4F02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5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C80E-3C0B-7B4F-AEAE-067362FC905C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D96E-6798-C44F-BC0F-C5B7B4F025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41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C80E-3C0B-7B4F-AEAE-067362FC905C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D96E-6798-C44F-BC0F-C5B7B4F02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2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C80E-3C0B-7B4F-AEAE-067362FC905C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D96E-6798-C44F-BC0F-C5B7B4F025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50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C80E-3C0B-7B4F-AEAE-067362FC905C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D96E-6798-C44F-BC0F-C5B7B4F02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2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C80E-3C0B-7B4F-AEAE-067362FC905C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D96E-6798-C44F-BC0F-C5B7B4F025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14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C80E-3C0B-7B4F-AEAE-067362FC905C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D96E-6798-C44F-BC0F-C5B7B4F02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4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C80E-3C0B-7B4F-AEAE-067362FC905C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D96E-6798-C44F-BC0F-C5B7B4F02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C80E-3C0B-7B4F-AEAE-067362FC905C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D96E-6798-C44F-BC0F-C5B7B4F02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9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905C80E-3C0B-7B4F-AEAE-067362FC905C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D96E-6798-C44F-BC0F-C5B7B4F025C8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8756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-archive.leapmotion.com/documentation/java/index.html" TargetMode="External"/><Relationship Id="rId2" Type="http://schemas.openxmlformats.org/officeDocument/2006/relationships/hyperlink" Target="https://docs.oracle.com/javase/7/docs/api/java/awt/package-summary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47E6A-D80D-8A40-8513-11D556D68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0448" y="1803913"/>
            <a:ext cx="7369642" cy="3608480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Touchless screen using Leap Motion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B8CBA-F064-D846-9AE9-1F8533607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1708" y="4165777"/>
            <a:ext cx="5088385" cy="1547905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Group 8</a:t>
            </a:r>
          </a:p>
          <a:p>
            <a:pPr algn="l"/>
            <a:r>
              <a:rPr lang="en-US" sz="1400" dirty="0" err="1"/>
              <a:t>Napat</a:t>
            </a:r>
            <a:r>
              <a:rPr lang="en-US" sz="1400" dirty="0"/>
              <a:t> </a:t>
            </a:r>
            <a:r>
              <a:rPr lang="en-US" sz="1400" dirty="0" err="1"/>
              <a:t>Traikityanukul</a:t>
            </a:r>
            <a:r>
              <a:rPr lang="en-US" sz="1400" dirty="0"/>
              <a:t>	59090011</a:t>
            </a:r>
          </a:p>
          <a:p>
            <a:pPr algn="l"/>
            <a:r>
              <a:rPr lang="en-US" sz="1400" dirty="0"/>
              <a:t>HCI 2018</a:t>
            </a:r>
          </a:p>
        </p:txBody>
      </p:sp>
    </p:spTree>
    <p:extLst>
      <p:ext uri="{BB962C8B-B14F-4D97-AF65-F5344CB8AC3E}">
        <p14:creationId xmlns:p14="http://schemas.microsoft.com/office/powerpoint/2010/main" val="3322060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5CC3E-373A-D742-A00A-A5BD10163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AE920-1E14-A141-93F5-3AB41F05E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try, can not do in Back-ground mode.</a:t>
            </a:r>
          </a:p>
          <a:p>
            <a:r>
              <a:rPr lang="en-US" dirty="0"/>
              <a:t>Clicking Button can not do accurately.</a:t>
            </a:r>
          </a:p>
          <a:p>
            <a:r>
              <a:rPr lang="en-US" dirty="0"/>
              <a:t>Scrolling page</a:t>
            </a:r>
            <a:r>
              <a:rPr lang="th-TH" dirty="0"/>
              <a:t> </a:t>
            </a:r>
            <a:r>
              <a:rPr lang="en-US" dirty="0"/>
              <a:t>, too fast in the first time.</a:t>
            </a:r>
          </a:p>
          <a:p>
            <a:r>
              <a:rPr lang="en-US" dirty="0"/>
              <a:t>Moving cursor is not quite stable in the background mode.</a:t>
            </a:r>
          </a:p>
        </p:txBody>
      </p:sp>
    </p:spTree>
    <p:extLst>
      <p:ext uri="{BB962C8B-B14F-4D97-AF65-F5344CB8AC3E}">
        <p14:creationId xmlns:p14="http://schemas.microsoft.com/office/powerpoint/2010/main" val="2985511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A1B69-8BA1-5F4D-9B86-6E33BAE9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7C61B-1289-CD4A-82F6-6797AC0B3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Montri</a:t>
            </a:r>
            <a:r>
              <a:rPr lang="en-US" dirty="0"/>
              <a:t>  </a:t>
            </a:r>
            <a:r>
              <a:rPr lang="en-US" dirty="0" err="1"/>
              <a:t>Phothisonothai</a:t>
            </a:r>
            <a:r>
              <a:rPr lang="en-US" dirty="0"/>
              <a:t>  -  Professor of HCI course.</a:t>
            </a:r>
          </a:p>
          <a:p>
            <a:r>
              <a:rPr lang="en-US" dirty="0">
                <a:hlinkClick r:id="rId2"/>
              </a:rPr>
              <a:t>https://docs.oracle.com/javase/7/docs/api/java/awt/package-summary.html</a:t>
            </a:r>
            <a:endParaRPr lang="en-US" dirty="0"/>
          </a:p>
          <a:p>
            <a:r>
              <a:rPr lang="en-US" dirty="0">
                <a:hlinkClick r:id="rId3"/>
              </a:rPr>
              <a:t>https://developer-archive.leapmotion.com/documentation/java/index.html</a:t>
            </a:r>
            <a:endParaRPr lang="en-US" dirty="0"/>
          </a:p>
          <a:p>
            <a:r>
              <a:rPr lang="en-US" dirty="0"/>
              <a:t>https://developer-</a:t>
            </a:r>
            <a:r>
              <a:rPr lang="en-US" dirty="0" err="1"/>
              <a:t>archive.leapmotion.com</a:t>
            </a:r>
            <a:r>
              <a:rPr lang="en-US" dirty="0"/>
              <a:t>/documentation/java/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/>
              <a:t>Leap.Controller.html</a:t>
            </a:r>
          </a:p>
        </p:txBody>
      </p:sp>
    </p:spTree>
    <p:extLst>
      <p:ext uri="{BB962C8B-B14F-4D97-AF65-F5344CB8AC3E}">
        <p14:creationId xmlns:p14="http://schemas.microsoft.com/office/powerpoint/2010/main" val="191401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416C7-BF79-D041-85A2-41069446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808056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en-US" sz="4800" b="1"/>
              <a:t>Description 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9E240-6040-6C41-8DC7-9C38418FF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639" y="2052116"/>
            <a:ext cx="6572814" cy="3997828"/>
          </a:xfrm>
        </p:spPr>
        <p:txBody>
          <a:bodyPr anchor="t">
            <a:normAutofit/>
          </a:bodyPr>
          <a:lstStyle/>
          <a:p>
            <a:r>
              <a:rPr lang="en-US" sz="1600" b="1" dirty="0"/>
              <a:t>The touch screen display provides a greater flexibility to user but after some years touch screen display becomes less sensitive which causes failure of touch on touch screen display. If we use a screen protector still dirty marks present on the display to avoid this problem a simple user interface for touch less control of electrically operated equipment is being developed.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4670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9FD5-60B9-AF45-B40E-DBBCC5F1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8629E-1BA4-BE4D-9C81-0EA8976BA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cursor</a:t>
            </a:r>
          </a:p>
          <a:p>
            <a:r>
              <a:rPr lang="en-US" dirty="0"/>
              <a:t>Scrolling up/down</a:t>
            </a:r>
          </a:p>
          <a:p>
            <a:r>
              <a:rPr lang="en-US" dirty="0"/>
              <a:t>Clicking button</a:t>
            </a:r>
          </a:p>
        </p:txBody>
      </p:sp>
    </p:spTree>
    <p:extLst>
      <p:ext uri="{BB962C8B-B14F-4D97-AF65-F5344CB8AC3E}">
        <p14:creationId xmlns:p14="http://schemas.microsoft.com/office/powerpoint/2010/main" val="374677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5" name="Picture 13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6" name="Rectangle 15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17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19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TextBox 23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51" name="Rectangle 25">
            <a:extLst>
              <a:ext uri="{FF2B5EF4-FFF2-40B4-BE49-F238E27FC236}">
                <a16:creationId xmlns:a16="http://schemas.microsoft.com/office/drawing/2014/main" id="{847489EB-355C-4170-8C70-5CDD42EFD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27">
            <a:extLst>
              <a:ext uri="{FF2B5EF4-FFF2-40B4-BE49-F238E27FC236}">
                <a16:creationId xmlns:a16="http://schemas.microsoft.com/office/drawing/2014/main" id="{521CC0F3-7B68-4C9C-999A-74F8925C3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3" name="Picture 29">
            <a:extLst>
              <a:ext uri="{FF2B5EF4-FFF2-40B4-BE49-F238E27FC236}">
                <a16:creationId xmlns:a16="http://schemas.microsoft.com/office/drawing/2014/main" id="{3EB18ECF-1C11-48BB-8C2B-DC5532A90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4" name="Rectangle 31">
            <a:extLst>
              <a:ext uri="{FF2B5EF4-FFF2-40B4-BE49-F238E27FC236}">
                <a16:creationId xmlns:a16="http://schemas.microsoft.com/office/drawing/2014/main" id="{D8887E40-5A0B-4897-80F0-0BAFAAB61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33">
            <a:extLst>
              <a:ext uri="{FF2B5EF4-FFF2-40B4-BE49-F238E27FC236}">
                <a16:creationId xmlns:a16="http://schemas.microsoft.com/office/drawing/2014/main" id="{92E3B1B6-DAAA-408B-A99C-2A7EE0409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35">
            <a:extLst>
              <a:ext uri="{FF2B5EF4-FFF2-40B4-BE49-F238E27FC236}">
                <a16:creationId xmlns:a16="http://schemas.microsoft.com/office/drawing/2014/main" id="{7A72B882-D016-4849-AF04-88E39D13A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F2F47-A339-F544-8E59-1FCC2E00C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398" y="5166420"/>
            <a:ext cx="8440564" cy="1045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Hardware</a:t>
            </a:r>
          </a:p>
        </p:txBody>
      </p:sp>
      <p:sp>
        <p:nvSpPr>
          <p:cNvPr id="57" name="Rectangle 37">
            <a:extLst>
              <a:ext uri="{FF2B5EF4-FFF2-40B4-BE49-F238E27FC236}">
                <a16:creationId xmlns:a16="http://schemas.microsoft.com/office/drawing/2014/main" id="{41FF9E96-6955-4599-A2D0-1FF57939C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0531" y="647188"/>
            <a:ext cx="9091538" cy="3297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1944C2-4DC3-CE43-BE55-8B3AFFFF6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270016" y="972646"/>
            <a:ext cx="5840473" cy="2648383"/>
          </a:xfrm>
          <a:prstGeom prst="rect">
            <a:avLst/>
          </a:prstGeom>
          <a:ln>
            <a:noFill/>
          </a:ln>
        </p:spPr>
      </p:pic>
      <p:sp>
        <p:nvSpPr>
          <p:cNvPr id="58" name="Rectangle 39">
            <a:extLst>
              <a:ext uri="{FF2B5EF4-FFF2-40B4-BE49-F238E27FC236}">
                <a16:creationId xmlns:a16="http://schemas.microsoft.com/office/drawing/2014/main" id="{A15CFF31-2A56-4E24-9263-DC4342144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2966" y="888935"/>
            <a:ext cx="8613076" cy="281854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FC5C77-1B6B-4D49-8939-BACD0BD8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589" y="5007362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F8907EB-52AA-4516-BC6A-7861CE077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8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9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2" name="Rectangle 13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17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19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21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23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  <a:solidFill>
            <a:srgbClr val="43533E"/>
          </a:solidFill>
        </p:spPr>
      </p:pic>
      <p:sp>
        <p:nvSpPr>
          <p:cNvPr id="48" name="Rectangle 25">
            <a:extLst>
              <a:ext uri="{FF2B5EF4-FFF2-40B4-BE49-F238E27FC236}">
                <a16:creationId xmlns:a16="http://schemas.microsoft.com/office/drawing/2014/main" id="{90FADDEF-2C10-4B0B-868E-6A655B67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70F30B"/>
            </a:solidFill>
            <a:miter lim="800000"/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49FE99-9C5A-CA4A-A0F9-5BD1C7868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21833" y="643467"/>
            <a:ext cx="994833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3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EBBFC-0846-8A4D-9CE2-459856C1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254" y="5166421"/>
            <a:ext cx="8445357" cy="88352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48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AD3A87-8169-8046-BF4D-7B481EFC2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r="-1" b="9695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593BF26-26FC-4F20-AF97-D90A981A6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589" y="5007362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0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EC71-A5A6-094D-86E8-06C89C001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5945" y="2702690"/>
            <a:ext cx="3593003" cy="1641103"/>
          </a:xfrm>
        </p:spPr>
        <p:txBody>
          <a:bodyPr>
            <a:normAutofit/>
          </a:bodyPr>
          <a:lstStyle/>
          <a:p>
            <a:r>
              <a:rPr lang="en-US" sz="6000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13AB-7DA2-D743-B963-80AE62EC4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6303" y="4155310"/>
            <a:ext cx="3393835" cy="18946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  <a:solidFill>
            <a:srgbClr val="2F474D"/>
          </a:solidFill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0FADDEF-2C10-4B0B-868E-6A655B67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1F00"/>
            </a:solidFill>
            <a:miter lim="800000"/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B4D740-F5E5-BB44-B233-1FCB31F04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25887" y="1374334"/>
            <a:ext cx="7338092" cy="410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96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9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9" name="Picture 11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13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3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36" name="Rectangle 25">
            <a:extLst>
              <a:ext uri="{FF2B5EF4-FFF2-40B4-BE49-F238E27FC236}">
                <a16:creationId xmlns:a16="http://schemas.microsoft.com/office/drawing/2014/main" id="{90FADDEF-2C10-4B0B-868E-6A655B67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6C6FE3"/>
            </a:solidFill>
            <a:miter lim="800000"/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6F7851-6D48-F043-8CA3-599766710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27203" y="643467"/>
            <a:ext cx="773759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45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195</Words>
  <Application>Microsoft Macintosh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MS Shell Dlg 2</vt:lpstr>
      <vt:lpstr>Wingdings</vt:lpstr>
      <vt:lpstr>Wingdings 3</vt:lpstr>
      <vt:lpstr>Madison</vt:lpstr>
      <vt:lpstr>Touchless screen using Leap Motion</vt:lpstr>
      <vt:lpstr>Description </vt:lpstr>
      <vt:lpstr>Output</vt:lpstr>
      <vt:lpstr>Hardware</vt:lpstr>
      <vt:lpstr>PowerPoint Presentation</vt:lpstr>
      <vt:lpstr>PowerPoint Presentation</vt:lpstr>
      <vt:lpstr>Software</vt:lpstr>
      <vt:lpstr>PowerPoint Presentation</vt:lpstr>
      <vt:lpstr>PowerPoint Presentation</vt:lpstr>
      <vt:lpstr>Discussion</vt:lpstr>
      <vt:lpstr>Acknowledge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Touchless screen using Leap Motion</dc:title>
  <dc:creator>59090011</dc:creator>
  <cp:lastModifiedBy>59090011</cp:lastModifiedBy>
  <cp:revision>4</cp:revision>
  <dcterms:created xsi:type="dcterms:W3CDTF">2018-12-13T07:14:18Z</dcterms:created>
  <dcterms:modified xsi:type="dcterms:W3CDTF">2018-12-13T08:05:35Z</dcterms:modified>
</cp:coreProperties>
</file>