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>
        <p:scale>
          <a:sx n="90" d="100"/>
          <a:sy n="90" d="100"/>
        </p:scale>
        <p:origin x="14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ED6A-8976-1F42-B488-27706C158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20837-563C-3B4A-8637-381F0C04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4730-9628-C84B-9337-CB784788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929F-E1AC-F549-98C1-7B2B907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7957-BED1-AE4C-BBB4-DE60134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3419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4050-32E5-3642-8953-57283FA9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62B0C-61AA-B844-8BFB-F633C3C7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C98B-69C0-5440-B68B-1A64BAB1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2ADA-3CC5-904E-85B3-B588594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2AFE-E786-A54A-B51D-9E062F4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5941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F73EA-465E-B844-A9AD-502773AC7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EB06-0432-134C-99CC-51AF89D51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644E-AA3C-6A45-861F-E91BD6D5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4B52-BBB5-A74D-92B8-07078B01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A971-AAC9-1B40-B421-4B114604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638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A5A5-9EF0-CD4A-A738-F77B2689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37CA-030B-0C47-AD4E-13ACC850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E594-F632-A34B-94C1-C3714CCF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2FFC5-4A59-924A-AB11-8BBA32D0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377E-147E-FE48-8B8E-34144035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405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9CFC-CE2D-8745-8AE3-05400E54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D44F-BA7E-D445-B32E-0B9BC7D5E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C4A2-F88A-C646-A8DE-22F452F1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4907-EBBB-034A-BFE2-6A2C7D01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4A84-52C8-224D-9968-1BD86CC9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45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E5FB-BE13-CC42-8C49-0D3D584A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D044-5C2C-E843-B2CA-ADA8E32CD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5FB54-A59B-5641-A5C3-235B4DAB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6C371-1A2C-C64F-8095-D46FEDA0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D21FD-812F-1348-BDE2-76D9E955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D9594-179B-2F47-905A-5731FB8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9025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ED56-C108-EC4E-BE33-870F22D1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BC9C4-2EAF-9A4C-A1AF-0E7A7BB1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7AFD6-6899-504B-9868-B66CF33A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1AAAE-B941-C746-83E8-A9486988B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F803E-E7DB-1F4D-89BA-7D84CB63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A008B-882B-D547-9B0B-9088A5F1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14225-C615-314C-950C-64B4CCE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20CF3-60B0-9A43-80FA-F8D11D08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353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1F82-CF3B-C043-A20D-736FEEF4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7CDE1-4A52-6B4E-B21E-F81BAAA7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40721-B83B-B844-BC43-100B3AC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0176B-A839-974E-8C5E-D1BF449A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354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5865-8F46-E047-B16D-0ADB74EF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F468D-CBFC-9848-8E36-DC021E4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543C2-39D7-8946-AD99-66249377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8818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3077-5AE9-374A-8A4C-41428AEB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54D1-7DD4-CD46-95FB-78AEFC76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E670-AD01-8F43-A346-FE07686F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359BC-7D53-2741-82C5-7A0BC4D4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AA27-67E8-2E47-B89E-B182735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B1F7-B6C6-424C-B96C-E2B389F5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3248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A843-9125-EA44-94AC-B87B084C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21F2B-265D-7544-B94A-4BAD94048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C7111-649B-CE4A-9989-3DD977F1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11F9-5734-D144-B5BF-90FE0EFC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4F73-AD03-3F47-A5D7-2622906C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4404A-97A3-E94C-B117-CFBF42DB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7883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77D-0AF6-2142-9E48-27724165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5AE5A-37CA-DF43-A418-BA49A2A5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2362-4B46-8444-85A5-FE30EF0D1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5590-69C6-8B47-BF0B-1A3BED2ABD52}" type="datetimeFigureOut">
              <a:rPr lang="en-TH" smtClean="0"/>
              <a:t>9/2/2020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8558-5A30-5747-8336-A74F3694F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D07A-C731-EE4D-AA06-5209AD830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A768-1792-C44D-968F-926D7D39010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4494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03AB-4711-A645-A39D-5FC18EE63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6F4E4-4D4C-B541-9626-D0653A588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D5877E-AED4-4F49-A1BC-E863AD64B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62663"/>
              </p:ext>
            </p:extLst>
          </p:nvPr>
        </p:nvGraphicFramePr>
        <p:xfrm>
          <a:off x="1472540" y="2081521"/>
          <a:ext cx="8687459" cy="370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402">
                  <a:extLst>
                    <a:ext uri="{9D8B030D-6E8A-4147-A177-3AD203B41FA5}">
                      <a16:colId xmlns:a16="http://schemas.microsoft.com/office/drawing/2014/main" val="627001651"/>
                    </a:ext>
                  </a:extLst>
                </a:gridCol>
                <a:gridCol w="4360057">
                  <a:extLst>
                    <a:ext uri="{9D8B030D-6E8A-4147-A177-3AD203B41FA5}">
                      <a16:colId xmlns:a16="http://schemas.microsoft.com/office/drawing/2014/main" val="2749382227"/>
                    </a:ext>
                  </a:extLst>
                </a:gridCol>
              </a:tblGrid>
              <a:tr h="1037884">
                <a:tc>
                  <a:txBody>
                    <a:bodyPr/>
                    <a:lstStyle/>
                    <a:p>
                      <a:r>
                        <a:rPr lang="en-TH" dirty="0"/>
                        <a:t>Strengths</a:t>
                      </a:r>
                    </a:p>
                    <a:p>
                      <a:r>
                        <a:rPr lang="en-TH" dirty="0"/>
                        <a:t>-N/A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Weaknesses</a:t>
                      </a:r>
                    </a:p>
                    <a:p>
                      <a:r>
                        <a:rPr lang="en-TH" dirty="0"/>
                        <a:t>-N/A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55724"/>
                  </a:ext>
                </a:extLst>
              </a:tr>
              <a:tr h="2662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Opportunities</a:t>
                      </a:r>
                    </a:p>
                    <a:p>
                      <a:r>
                        <a:rPr lang="en-TH" dirty="0"/>
                        <a:t>-</a:t>
                      </a:r>
                      <a:r>
                        <a:rPr lang="en-US" dirty="0"/>
                        <a:t>Easy to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new partner ( including one night ,and etc.) </a:t>
                      </a:r>
                      <a:endParaRPr lang="th-TH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-Some might found a long-term relationship.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-Matching people by the right horoscope could make the relationship better.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-More people matched by the same interesting activity.</a:t>
                      </a:r>
                      <a:endParaRPr lang="en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</a:p>
                    <a:p>
                      <a:r>
                        <a:rPr lang="en-TH" dirty="0"/>
                        <a:t>-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Some naively believe that dating app is a good way to meet has risk to meet  someone who only be interested in one thing “sex”.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-Some uses fake photo to make them look more believable or use it in the wrong way.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-Some uses their photo that took long time ago. </a:t>
                      </a:r>
                      <a:endParaRPr lang="en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143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261AB3-AC90-5145-889D-2AE08687FA8E}"/>
              </a:ext>
            </a:extLst>
          </p:cNvPr>
          <p:cNvSpPr txBox="1"/>
          <p:nvPr/>
        </p:nvSpPr>
        <p:spPr>
          <a:xfrm>
            <a:off x="2731325" y="700644"/>
            <a:ext cx="6329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6000" dirty="0"/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300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8FFF-0339-DC41-A875-E1DC1DC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240756-01B7-B84D-9A6E-C85B4D5D9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743134"/>
              </p:ext>
            </p:extLst>
          </p:nvPr>
        </p:nvGraphicFramePr>
        <p:xfrm>
          <a:off x="1179152" y="100012"/>
          <a:ext cx="9833696" cy="565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468">
                  <a:extLst>
                    <a:ext uri="{9D8B030D-6E8A-4147-A177-3AD203B41FA5}">
                      <a16:colId xmlns:a16="http://schemas.microsoft.com/office/drawing/2014/main" val="3611704278"/>
                    </a:ext>
                  </a:extLst>
                </a:gridCol>
                <a:gridCol w="3820205">
                  <a:extLst>
                    <a:ext uri="{9D8B030D-6E8A-4147-A177-3AD203B41FA5}">
                      <a16:colId xmlns:a16="http://schemas.microsoft.com/office/drawing/2014/main" val="1725393373"/>
                    </a:ext>
                  </a:extLst>
                </a:gridCol>
                <a:gridCol w="4443023">
                  <a:extLst>
                    <a:ext uri="{9D8B030D-6E8A-4147-A177-3AD203B41FA5}">
                      <a16:colId xmlns:a16="http://schemas.microsoft.com/office/drawing/2014/main" val="180713151"/>
                    </a:ext>
                  </a:extLst>
                </a:gridCol>
              </a:tblGrid>
              <a:tr h="551498">
                <a:tc>
                  <a:txBody>
                    <a:bodyPr/>
                    <a:lstStyle/>
                    <a:p>
                      <a:endParaRPr lang="en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Opportunities</a:t>
                      </a:r>
                    </a:p>
                    <a:p>
                      <a:endParaRPr lang="en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</a:p>
                    <a:p>
                      <a:pPr algn="ctr"/>
                      <a:endParaRPr lang="en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39419"/>
                  </a:ext>
                </a:extLst>
              </a:tr>
              <a:tr h="1969634">
                <a:tc>
                  <a:txBody>
                    <a:bodyPr/>
                    <a:lstStyle/>
                    <a:p>
                      <a:pPr algn="ctr"/>
                      <a:endParaRPr lang="th-TH" sz="1600" dirty="0"/>
                    </a:p>
                    <a:p>
                      <a:pPr algn="ctr"/>
                      <a:r>
                        <a:rPr lang="en-US" sz="1600" dirty="0"/>
                        <a:t>Tinder</a:t>
                      </a:r>
                      <a:endParaRPr lang="en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600" dirty="0"/>
                        <a:t>-</a:t>
                      </a:r>
                      <a:r>
                        <a:rPr lang="en-US" sz="1600" dirty="0"/>
                        <a:t>Easy to 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new partner ( including one night ,and etc.) </a:t>
                      </a:r>
                      <a:endParaRPr lang="th-TH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-Relationships are just like cars, you need to test drive them, Tinder is perfect for this.</a:t>
                      </a:r>
                      <a:endParaRPr lang="en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sz="1600" dirty="0"/>
                        <a:t>-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Some naively believe that dating app is a good way to meet has risk to meet  someone who only be interested in one thing “sex”.</a:t>
                      </a:r>
                    </a:p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-Some uses fake photo to make them look more believable or use it in the wrong way.</a:t>
                      </a:r>
                    </a:p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-Some uses their photo that took long time ago. </a:t>
                      </a:r>
                      <a:endParaRPr lang="en-TH" sz="1600" dirty="0"/>
                    </a:p>
                    <a:p>
                      <a:endParaRPr lang="en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726"/>
                  </a:ext>
                </a:extLst>
              </a:tr>
              <a:tr h="1496922">
                <a:tc>
                  <a:txBody>
                    <a:bodyPr/>
                    <a:lstStyle/>
                    <a:p>
                      <a:endParaRPr lang="en-TH" sz="1600" dirty="0"/>
                    </a:p>
                    <a:p>
                      <a:pPr algn="ctr"/>
                      <a:r>
                        <a:rPr lang="en-TH" sz="1600" dirty="0"/>
                        <a:t>Bumble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-Female</a:t>
                      </a:r>
                      <a:r>
                        <a:rPr lang="th-TH" sz="1600" dirty="0"/>
                        <a:t> </a:t>
                      </a:r>
                      <a:r>
                        <a:rPr lang="en-US" sz="1600" dirty="0"/>
                        <a:t>has an advantage for using this app ( be like *queen bee )</a:t>
                      </a:r>
                      <a:endParaRPr lang="th-TH" sz="1600" dirty="0"/>
                    </a:p>
                    <a:p>
                      <a:r>
                        <a:rPr lang="en-US" sz="1600" dirty="0"/>
                        <a:t>-Some can use for making business contract.</a:t>
                      </a:r>
                      <a:endParaRPr lang="th-TH" sz="1600" dirty="0"/>
                    </a:p>
                    <a:p>
                      <a:r>
                        <a:rPr lang="en-US" sz="1600" dirty="0"/>
                        <a:t>-Business section is safer from monthly payment.</a:t>
                      </a:r>
                      <a:endParaRPr lang="en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-Based on Thailand, male use dating app more than female which has other app that more convenient for male usage.</a:t>
                      </a:r>
                    </a:p>
                    <a:p>
                      <a:endParaRPr lang="en-US" sz="1600" dirty="0"/>
                    </a:p>
                    <a:p>
                      <a:endParaRPr lang="en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23520"/>
                  </a:ext>
                </a:extLst>
              </a:tr>
              <a:tr h="1496922">
                <a:tc>
                  <a:txBody>
                    <a:bodyPr/>
                    <a:lstStyle/>
                    <a:p>
                      <a:pPr algn="ctr"/>
                      <a:endParaRPr lang="en-TH" sz="1600" dirty="0"/>
                    </a:p>
                    <a:p>
                      <a:pPr algn="ctr"/>
                      <a:r>
                        <a:rPr lang="en-TH" sz="1600" dirty="0"/>
                        <a:t>Coffee meets bagel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sz="1600" dirty="0"/>
                        <a:t>-More match every day at noon based on profile and prefereneces.</a:t>
                      </a:r>
                      <a:endParaRPr lang="th-TH" sz="1600" dirty="0"/>
                    </a:p>
                    <a:p>
                      <a:r>
                        <a:rPr lang="en-US" sz="1600" dirty="0"/>
                        <a:t>-Users have more connection by comment in profile.</a:t>
                      </a:r>
                      <a:endParaRPr lang="en-TH" sz="1600" dirty="0"/>
                    </a:p>
                    <a:p>
                      <a:endParaRPr lang="en-TH" sz="1600" dirty="0"/>
                    </a:p>
                    <a:p>
                      <a:endParaRPr lang="en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other dating app that have bigger community.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-Other dating apps have more limit user match other user for free than this app.</a:t>
                      </a:r>
                    </a:p>
                    <a:p>
                      <a:endParaRPr lang="en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0868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17FA3F3-62B1-6842-A956-532F646D1A7E}"/>
              </a:ext>
            </a:extLst>
          </p:cNvPr>
          <p:cNvSpPr/>
          <p:nvPr/>
        </p:nvSpPr>
        <p:spPr>
          <a:xfrm>
            <a:off x="1179152" y="5857602"/>
            <a:ext cx="9833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trike="noStrike">
                <a:effectLst/>
                <a:latin typeface="Arial" panose="020B0604020202020204" pitchFamily="34" charset="0"/>
              </a:rPr>
              <a:t>*The </a:t>
            </a:r>
            <a:r>
              <a:rPr lang="en-US" b="0" i="0" strike="noStrike" dirty="0">
                <a:effectLst/>
                <a:latin typeface="Arial" panose="020B0604020202020204" pitchFamily="34" charset="0"/>
              </a:rPr>
              <a:t>term </a:t>
            </a:r>
            <a:r>
              <a:rPr lang="en-US" b="1" i="0" strike="noStrike" dirty="0">
                <a:effectLst/>
                <a:latin typeface="Arial" panose="020B0604020202020204" pitchFamily="34" charset="0"/>
              </a:rPr>
              <a:t>queen bee</a:t>
            </a:r>
            <a:r>
              <a:rPr lang="en-US" b="0" i="0" strike="noStrike" dirty="0">
                <a:effectLst/>
                <a:latin typeface="Arial" panose="020B0604020202020204" pitchFamily="34" charset="0"/>
              </a:rPr>
              <a:t> is typically used to refer to an adult, mated female. she is usually the mother of most, if not all, of the bees in the beehive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17784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360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59090011</dc:creator>
  <cp:lastModifiedBy>59090011</cp:lastModifiedBy>
  <cp:revision>9</cp:revision>
  <dcterms:created xsi:type="dcterms:W3CDTF">2020-02-09T16:22:45Z</dcterms:created>
  <dcterms:modified xsi:type="dcterms:W3CDTF">2020-02-10T15:04:20Z</dcterms:modified>
</cp:coreProperties>
</file>