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6971-453C-A74C-9B93-663E5C3D8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0292-8907-674A-8249-EB235486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74F0-F1E9-144A-8787-DD86D33A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F037-7D79-4842-BD5C-65C7D68D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ADCAC-CDFE-5C44-89F7-FF928428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560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4ABC-946C-5548-9B4F-ECADC0BE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69258-4EE7-ED42-92C7-197511251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91F2-522A-854F-BF2C-64203354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0041-C31A-B14D-B717-12E8B7A9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09D77-85C1-5C47-889F-94AAAABA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160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13A70-8C81-9848-9577-B579ADA1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E3AAD-6D33-BC44-965C-6680A6F9F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1A0AB-B5B2-BC44-8EBB-40BC495B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39C0E-3960-E440-9CC1-F6572020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3DD1-76F4-2A4A-800A-000D07A2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7249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1429-BCCD-1140-8125-8BAFDABC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590-90FA-A94A-8CA4-970B8B49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4E88-A1FB-5C46-B15A-78C61AC4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2C3C-53C9-0D4C-83F9-E2E1E7CC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CFD5-F1F7-8148-9A97-586E27CB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50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48DE-6C3A-BC41-9F3C-EE1F28D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F13F-BC36-0245-806A-62F21F0E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B79B-DB96-4545-B694-2D2893F1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2D0C-8772-2848-B361-8EA8B01D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FDC7-1D45-4645-BDE7-A627AECF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1187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8DC-26AF-C146-BA96-2D148A44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9E1A-CDAD-A540-A6EE-4F25D7FBA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E5FB-66D9-5149-A0AB-E7754900E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C0C4E-666B-004D-B56D-A33EB9C5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A436F-29F7-734B-8C90-07282AD0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3447-A285-544A-8822-F73A9EAD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9598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4DD7-23DA-0C44-83C3-46040383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B3A1-35B4-7847-91C6-E6617E7FB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7D3C4-2B1E-A94C-88B8-6B2DB34E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E6BA4-1381-654B-A250-82E7B8A73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36246-3A16-5743-8DD6-59F9E8772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93A12-E3AD-0348-A475-6A550350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3924-2189-0347-9DEC-7916B9D0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96A21-B9B3-6741-877F-857E41E5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06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A363-7D66-8B43-B389-EAE48E8D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76AC2-670E-484D-A424-AF13BEB7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0CA53-EAD2-E340-89E9-775E1E3F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D1F3-DFA2-E04F-A971-11463FF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3804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D88D3-3887-6248-8415-B26B62DC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84BA1-E77E-0D4B-8E31-E7ECD239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AC767-AD6C-364F-AB54-96F91B89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5575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A427-B988-2F4B-8D70-5ECAD697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CCC8-D69C-B646-9FA9-72B3B8BFB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19447-30E7-594E-86CA-C536213E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2CDE-5324-1C4C-8248-FB9AEB20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411CF-8AC5-3D40-9B54-A8C82054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31D1-C65E-BE42-8802-43EC436C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557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B560-2176-7F4E-8103-BA7CE767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FD834-D727-3341-AD16-35393CF76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72B5-6F14-D24D-9087-8B51533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8D0BF-7C7B-C146-BCEF-355A7F8D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2374-4144-614C-A1B7-CAD579D9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2BC2-4A0C-3245-A3B1-48D8433B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404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4A1EF-4C1B-1E4D-B733-B7CEF5D3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10EAB-971A-644D-8FC6-C0A0C954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836E-7ED4-F14F-9F52-866F357D2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209B-9435-ED42-8771-DBE6FE6BAA05}" type="datetimeFigureOut">
              <a:rPr lang="en-TH" smtClean="0"/>
              <a:t>25/1/2020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A7A5B-C435-2944-97DD-D3AEDFD06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5832-CAA1-2E41-A6A2-6442F47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FC6B-790D-CE40-A4EB-F48E0BAFA03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9164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1A5F-3F06-2B45-9E63-EE5D03B3E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H">
              <a:solidFill>
                <a:srgbClr val="EE7D31"/>
              </a:solidFill>
              <a:latin typeface="Apple SD Gothic Neo" panose="02000300000000000000" pitchFamily="2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AFB6-0481-A642-BA97-80F4C1F6C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>
              <a:solidFill>
                <a:srgbClr val="EE7D31"/>
              </a:solidFill>
              <a:latin typeface="Apple SD Gothic Neo" panose="02000300000000000000" pitchFamily="2" charset="-127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4D4F15B-3BD8-4246-A8E5-80F802011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6794E0-1E91-6944-A533-C92CF46ED95A}"/>
              </a:ext>
            </a:extLst>
          </p:cNvPr>
          <p:cNvSpPr/>
          <p:nvPr/>
        </p:nvSpPr>
        <p:spPr>
          <a:xfrm>
            <a:off x="1387434" y="494506"/>
            <a:ext cx="9417132" cy="1071563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sz="4000" b="1" dirty="0">
                <a:ln w="0"/>
                <a:solidFill>
                  <a:srgbClr val="EE7D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SD Gothic Neo" panose="02000300000000000000" pitchFamily="2" charset="-127"/>
              </a:rPr>
              <a:t>Sustainable Development Goals - SDGs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9E0B1-819F-584F-91AA-3653E44F4829}"/>
              </a:ext>
            </a:extLst>
          </p:cNvPr>
          <p:cNvSpPr/>
          <p:nvPr/>
        </p:nvSpPr>
        <p:spPr>
          <a:xfrm>
            <a:off x="2481943" y="3075709"/>
            <a:ext cx="617517" cy="35329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rgbClr val="EE7D31"/>
              </a:solidFill>
              <a:latin typeface="Apple SD Gothic Neo" panose="02000300000000000000" pitchFamily="2" charset="-127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287B6B-D674-374A-A918-CF51A556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33" y="2316163"/>
            <a:ext cx="660275" cy="6602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966446-6915-4C45-B405-918DCC20EBB9}"/>
              </a:ext>
            </a:extLst>
          </p:cNvPr>
          <p:cNvSpPr/>
          <p:nvPr/>
        </p:nvSpPr>
        <p:spPr>
          <a:xfrm>
            <a:off x="1947553" y="3509963"/>
            <a:ext cx="1626920" cy="156080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09B96-A203-8042-9C6B-1D90392FC58F}"/>
              </a:ext>
            </a:extLst>
          </p:cNvPr>
          <p:cNvSpPr txBox="1"/>
          <p:nvPr/>
        </p:nvSpPr>
        <p:spPr>
          <a:xfrm>
            <a:off x="1763486" y="3073462"/>
            <a:ext cx="2054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b="1" dirty="0">
                <a:solidFill>
                  <a:srgbClr val="EE7D31"/>
                </a:solidFill>
                <a:latin typeface="Apple SD Gothic Neo" panose="02000300000000000000" pitchFamily="2" charset="-127"/>
              </a:rPr>
              <a:t>Sustainable cities and communication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D2589-B889-654A-945F-80343810D8D4}"/>
              </a:ext>
            </a:extLst>
          </p:cNvPr>
          <p:cNvSpPr txBox="1"/>
          <p:nvPr/>
        </p:nvSpPr>
        <p:spPr>
          <a:xfrm>
            <a:off x="1763486" y="3739200"/>
            <a:ext cx="2054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ple SD Gothic Neo" panose="02000300000000000000" pitchFamily="2" charset="-127"/>
              </a:rPr>
              <a:t>Using</a:t>
            </a:r>
            <a:r>
              <a:rPr lang="en-TH" sz="1600" dirty="0">
                <a:latin typeface="Apple SD Gothic Neo" panose="02000300000000000000" pitchFamily="2" charset="-127"/>
              </a:rPr>
              <a:t> public transportation instead of private car to reduce Carbondioxide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44A61-E769-9142-A011-A22D7E0960F3}"/>
              </a:ext>
            </a:extLst>
          </p:cNvPr>
          <p:cNvSpPr/>
          <p:nvPr/>
        </p:nvSpPr>
        <p:spPr>
          <a:xfrm>
            <a:off x="5415148" y="3073462"/>
            <a:ext cx="1353787" cy="35553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E0EB8F-3B94-0649-8C3B-D3909C06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380" y="2316162"/>
            <a:ext cx="660275" cy="6602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2F0E39-F8CC-C14E-B15D-FA3B94AF4DEE}"/>
              </a:ext>
            </a:extLst>
          </p:cNvPr>
          <p:cNvSpPr/>
          <p:nvPr/>
        </p:nvSpPr>
        <p:spPr>
          <a:xfrm>
            <a:off x="5173556" y="3509963"/>
            <a:ext cx="1721922" cy="164392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D1475D-5667-BB4B-B2FF-18EC72FEBAD3}"/>
              </a:ext>
            </a:extLst>
          </p:cNvPr>
          <p:cNvSpPr txBox="1"/>
          <p:nvPr/>
        </p:nvSpPr>
        <p:spPr>
          <a:xfrm>
            <a:off x="5373584" y="318111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rgbClr val="54BF2A"/>
                </a:solidFill>
                <a:latin typeface="Apple SD Gothic Neo" panose="02000300000000000000" pitchFamily="2" charset="-127"/>
              </a:rPr>
              <a:t>Life on 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D9292-29E2-294F-B0C0-6D336281C238}"/>
              </a:ext>
            </a:extLst>
          </p:cNvPr>
          <p:cNvSpPr txBox="1"/>
          <p:nvPr/>
        </p:nvSpPr>
        <p:spPr>
          <a:xfrm>
            <a:off x="5076700" y="3642520"/>
            <a:ext cx="2030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Apple SD Gothic Neo" panose="02000300000000000000" pitchFamily="2" charset="-127"/>
              </a:rPr>
              <a:t>Planting tree or plant help us to increase Oxygen and reduce Cabondioxide</a:t>
            </a:r>
            <a:r>
              <a:rPr lang="en-US" sz="1600" dirty="0">
                <a:latin typeface="Apple SD Gothic Neo" panose="02000300000000000000" pitchFamily="2" charset="-127"/>
              </a:rPr>
              <a:t>.</a:t>
            </a:r>
            <a:r>
              <a:rPr lang="th-TH" sz="1600" dirty="0">
                <a:latin typeface="Apple SD Gothic Neo" panose="02000300000000000000" pitchFamily="2" charset="-127"/>
              </a:rPr>
              <a:t> </a:t>
            </a:r>
            <a:r>
              <a:rPr lang="en-US" sz="1600" dirty="0">
                <a:latin typeface="Apple SD Gothic Neo" panose="02000300000000000000" pitchFamily="2" charset="-127"/>
              </a:rPr>
              <a:t>Some animal use tree as home, more tree more home for them</a:t>
            </a:r>
            <a:endParaRPr lang="en-TH" sz="1600" dirty="0">
              <a:latin typeface="Apple SD Gothic Neo" panose="02000300000000000000" pitchFamily="2" charset="-12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ACAB8-E514-4542-93A5-715C02B075F5}"/>
              </a:ext>
            </a:extLst>
          </p:cNvPr>
          <p:cNvSpPr/>
          <p:nvPr/>
        </p:nvSpPr>
        <p:spPr>
          <a:xfrm>
            <a:off x="8573984" y="2316162"/>
            <a:ext cx="1733798" cy="2837729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4AB8F9-230A-D140-849A-C0B211A65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120" y="2316161"/>
            <a:ext cx="660275" cy="6602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18EA7F-0C53-4248-B148-F54774A3BCC1}"/>
              </a:ext>
            </a:extLst>
          </p:cNvPr>
          <p:cNvSpPr txBox="1"/>
          <p:nvPr/>
        </p:nvSpPr>
        <p:spPr>
          <a:xfrm>
            <a:off x="8618696" y="3088695"/>
            <a:ext cx="17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rgbClr val="4C9E37"/>
                </a:solidFill>
                <a:latin typeface="Apple SD Gothic Neo" panose="02000300000000000000" pitchFamily="2" charset="-127"/>
              </a:rPr>
              <a:t>Good health and well-being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0F7C1C-43D1-AB4D-B16D-11763CBA3248}"/>
              </a:ext>
            </a:extLst>
          </p:cNvPr>
          <p:cNvSpPr txBox="1"/>
          <p:nvPr/>
        </p:nvSpPr>
        <p:spPr>
          <a:xfrm>
            <a:off x="8559065" y="3658874"/>
            <a:ext cx="1889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600" dirty="0">
                <a:latin typeface="Apple SD Gothic Neo" panose="02000300000000000000" pitchFamily="2" charset="-127"/>
              </a:rPr>
              <a:t>Blood donating is one of the way to help each other who need blood replacement to have a better health  </a:t>
            </a:r>
          </a:p>
        </p:txBody>
      </p:sp>
    </p:spTree>
    <p:extLst>
      <p:ext uri="{BB962C8B-B14F-4D97-AF65-F5344CB8AC3E}">
        <p14:creationId xmlns:p14="http://schemas.microsoft.com/office/powerpoint/2010/main" val="106545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SD Gothic Neo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59090011</dc:creator>
  <cp:lastModifiedBy>59090011</cp:lastModifiedBy>
  <cp:revision>5</cp:revision>
  <dcterms:created xsi:type="dcterms:W3CDTF">2020-01-24T04:47:24Z</dcterms:created>
  <dcterms:modified xsi:type="dcterms:W3CDTF">2020-01-25T12:52:08Z</dcterms:modified>
</cp:coreProperties>
</file>