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icrosoft te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team</a:t>
            </a:r>
          </a:p>
        </p:txBody>
      </p:sp>
      <p:sp>
        <p:nvSpPr>
          <p:cNvPr id="167" name="Some erro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Microsoft white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Microsoft whiteboard</a:t>
            </a:r>
          </a:p>
        </p:txBody>
      </p:sp>
      <p:sp>
        <p:nvSpPr>
          <p:cNvPr id="197" name="Not showing up in Teams for some us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6058" indent="-366058" defTabSz="457200">
              <a:spcBef>
                <a:spcPts val="0"/>
              </a:spcBef>
              <a:buChar char="‣"/>
            </a:pPr>
            <a:r>
              <a:t>Not showing up in Teams for some users</a:t>
            </a:r>
          </a:p>
          <a:p>
            <a:pPr defTabSz="457200">
              <a:spcBef>
                <a:spcPts val="0"/>
              </a:spcBef>
              <a:buChar char="‣"/>
              <a:defRPr>
                <a:solidFill>
                  <a:srgbClr val="000000"/>
                </a:solidFill>
              </a:defRPr>
            </a:pPr>
          </a:p>
          <a:p>
            <a:pPr defTabSz="457200">
              <a:spcBef>
                <a:spcPts val="0"/>
              </a:spcBef>
              <a:buChar char="‣"/>
            </a:pPr>
            <a:r>
              <a:t>Files stopped syncing the cloud</a:t>
            </a:r>
          </a:p>
          <a:p>
            <a:pPr defTabSz="457200">
              <a:spcBef>
                <a:spcPts val="0"/>
              </a:spcBef>
              <a:buChar char="‣"/>
            </a:pPr>
          </a:p>
          <a:p>
            <a:pPr defTabSz="457200">
              <a:spcBef>
                <a:spcPts val="0"/>
              </a:spcBef>
              <a:buChar char="‣"/>
            </a:pPr>
            <a:r>
              <a:t>Lost 2 months of notes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Outline</a:t>
            </a:r>
          </a:p>
        </p:txBody>
      </p:sp>
      <p:sp>
        <p:nvSpPr>
          <p:cNvPr id="170" name="Information protection architectu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Information protection architecture.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Security.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Error.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System down.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Virus scanning.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End-to-End encryption.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rotection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Protection structure</a:t>
            </a:r>
          </a:p>
        </p:txBody>
      </p:sp>
      <p:sp>
        <p:nvSpPr>
          <p:cNvPr id="17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overview_of_security_and_compliance_in_microsoft_teams_image1.png" descr="overview_of_security_and_compliance_in_microsoft_teams_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8340" y="2435577"/>
            <a:ext cx="8008120" cy="3233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overview_of_security_and_compliance_in_microsoft_teams_image1a.png" descr="overview_of_security_and_compliance_in_microsoft_teams_image1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1045" y="6064572"/>
            <a:ext cx="8102710" cy="3233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ecu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Security</a:t>
            </a:r>
          </a:p>
        </p:txBody>
      </p:sp>
      <p:sp>
        <p:nvSpPr>
          <p:cNvPr id="178" name="Two-factor authentic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Two-factor authentication.</a:t>
            </a:r>
          </a:p>
          <a:p>
            <a:pPr/>
            <a:r>
              <a:t>Single sign-on through Active Directory.</a:t>
            </a:r>
          </a:p>
          <a:p>
            <a:pPr/>
            <a:r>
              <a:t>Encryption of data in transit and at rest.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1" name="Single sign-on through active dire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Single sign-on through active directory</a:t>
            </a:r>
          </a:p>
        </p:txBody>
      </p:sp>
      <p:sp>
        <p:nvSpPr>
          <p:cNvPr id="18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3" name="main-qimg-042a19b672b5906ad2a0fc3b6c7ad31b.png" descr="main-qimg-042a19b672b5906ad2a0fc3b6c7ad31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182" y="2743200"/>
            <a:ext cx="10586436" cy="610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6" name="encryption of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encryption of data</a:t>
            </a:r>
          </a:p>
        </p:txBody>
      </p:sp>
      <p:sp>
        <p:nvSpPr>
          <p:cNvPr id="18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8" name="los tres estados de la informacion.png" descr="los tres estados de la informacion.png"/>
          <p:cNvPicPr>
            <a:picLocks noChangeAspect="1"/>
          </p:cNvPicPr>
          <p:nvPr/>
        </p:nvPicPr>
        <p:blipFill>
          <a:blip r:embed="rId2">
            <a:extLst/>
          </a:blip>
          <a:srcRect l="0" t="32435" r="1797" b="6739"/>
          <a:stretch>
            <a:fillRect/>
          </a:stretch>
        </p:blipFill>
        <p:spPr>
          <a:xfrm>
            <a:off x="285551" y="4073128"/>
            <a:ext cx="12433786" cy="344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ystem down"/>
          <p:cNvSpPr txBox="1"/>
          <p:nvPr>
            <p:ph type="title"/>
          </p:nvPr>
        </p:nvSpPr>
        <p:spPr>
          <a:xfrm>
            <a:off x="1600200" y="3674095"/>
            <a:ext cx="10241558" cy="2405410"/>
          </a:xfrm>
          <a:prstGeom prst="rect">
            <a:avLst/>
          </a:prstGeom>
        </p:spPr>
        <p:txBody>
          <a:bodyPr/>
          <a:lstStyle/>
          <a:p>
            <a:pPr/>
            <a:r>
              <a:t>System 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Virus scanning"/>
          <p:cNvSpPr txBox="1"/>
          <p:nvPr>
            <p:ph type="title"/>
          </p:nvPr>
        </p:nvSpPr>
        <p:spPr>
          <a:xfrm>
            <a:off x="7620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Virus scanning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nd-to-end encryption"/>
          <p:cNvSpPr txBox="1"/>
          <p:nvPr>
            <p:ph type="title"/>
          </p:nvPr>
        </p:nvSpPr>
        <p:spPr>
          <a:xfrm>
            <a:off x="1981200" y="32639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End-to-end encryption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