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19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8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40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4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9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9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7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86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55DE-2189-426B-81C7-9F66D8E9A63C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79E8-6109-4B42-B68B-E723AB2B33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xtend2012-121008143538-phpapp02/95/xtend-a-language-made-for-java-developers-1-728.jpg?cb=1349712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6" y="889721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5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8291" y="803563"/>
            <a:ext cx="470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Declaración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métodos</a:t>
            </a:r>
            <a:r>
              <a:rPr lang="en-US" sz="3200" dirty="0" smtClean="0"/>
              <a:t>:</a:t>
            </a:r>
            <a:endParaRPr lang="es-E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12108" y="2110508"/>
            <a:ext cx="5805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Uso</a:t>
            </a:r>
            <a:r>
              <a:rPr lang="en-US" sz="3200" dirty="0" smtClean="0"/>
              <a:t> de la palabra </a:t>
            </a:r>
            <a:r>
              <a:rPr lang="en-US" sz="3200" dirty="0" err="1" smtClean="0"/>
              <a:t>reservada</a:t>
            </a:r>
            <a:endParaRPr lang="en-US" sz="3200" dirty="0" smtClean="0"/>
          </a:p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def</a:t>
            </a:r>
            <a:endParaRPr lang="es-E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8291" y="803563"/>
            <a:ext cx="916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Declaración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métodos</a:t>
            </a:r>
            <a:r>
              <a:rPr lang="en-US" sz="3200" dirty="0" smtClean="0"/>
              <a:t> </a:t>
            </a:r>
            <a:r>
              <a:rPr lang="en-US" sz="3200" dirty="0" err="1" smtClean="0"/>
              <a:t>heredados</a:t>
            </a:r>
            <a:r>
              <a:rPr lang="en-US" sz="3200" dirty="0" smtClean="0"/>
              <a:t> con override:</a:t>
            </a:r>
            <a:endParaRPr lang="es-E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12108" y="2110508"/>
            <a:ext cx="5805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Se </a:t>
            </a:r>
            <a:r>
              <a:rPr lang="en-US" sz="3200" dirty="0" err="1" smtClean="0"/>
              <a:t>elimina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def</a:t>
            </a:r>
            <a:r>
              <a:rPr lang="en-US" sz="3200" dirty="0" smtClean="0"/>
              <a:t> del m</a:t>
            </a:r>
            <a:r>
              <a:rPr lang="es-ES" sz="3200" dirty="0" err="1" smtClean="0"/>
              <a:t>étodo</a:t>
            </a:r>
            <a:r>
              <a:rPr lang="es-ES" sz="3200" dirty="0" smtClean="0"/>
              <a:t> que se hereda por </a:t>
            </a:r>
            <a:r>
              <a:rPr lang="es-ES" sz="3200" dirty="0" err="1" smtClean="0">
                <a:solidFill>
                  <a:srgbClr val="FF0000"/>
                </a:solidFill>
              </a:rPr>
              <a:t>override</a:t>
            </a:r>
            <a:endParaRPr lang="es-E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2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Declaración</a:t>
            </a:r>
            <a:r>
              <a:rPr lang="en-US" sz="3200" dirty="0" smtClean="0"/>
              <a:t> de variables:</a:t>
            </a:r>
            <a:endParaRPr lang="es-E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346034" y="3957781"/>
            <a:ext cx="6086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u</a:t>
            </a:r>
            <a:r>
              <a:rPr lang="en-US" sz="3200" dirty="0" err="1" smtClean="0"/>
              <a:t>so</a:t>
            </a:r>
            <a:r>
              <a:rPr lang="en-US" sz="3200" dirty="0" smtClean="0"/>
              <a:t> de la palabra </a:t>
            </a:r>
            <a:r>
              <a:rPr lang="en-US" sz="3200" dirty="0" err="1" smtClean="0"/>
              <a:t>reservada</a:t>
            </a:r>
            <a:endParaRPr lang="en-US" sz="3200" dirty="0" smtClean="0"/>
          </a:p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var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s-ES" sz="2800" dirty="0" smtClean="0"/>
              <a:t>Se utiliza para crear una nueva variable. El compilador va a inferir el tipo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6035" y="1874981"/>
            <a:ext cx="5805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u</a:t>
            </a:r>
            <a:r>
              <a:rPr lang="en-US" sz="3200" dirty="0" err="1" smtClean="0"/>
              <a:t>so</a:t>
            </a:r>
            <a:r>
              <a:rPr lang="en-US" sz="3200" dirty="0" smtClean="0"/>
              <a:t> de la palabra </a:t>
            </a:r>
            <a:r>
              <a:rPr lang="en-US" sz="3200" dirty="0" err="1" smtClean="0"/>
              <a:t>reservada</a:t>
            </a:r>
            <a:endParaRPr lang="en-US" sz="3200" dirty="0" smtClean="0"/>
          </a:p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val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s-ES" sz="2800" dirty="0" smtClean="0"/>
              <a:t>Se utiliza para dejar establecido la variable. Ya no puede ser modificada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262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Uso</a:t>
            </a:r>
            <a:r>
              <a:rPr lang="en-US" sz="3200" dirty="0" smtClean="0"/>
              <a:t> de </a:t>
            </a:r>
            <a:r>
              <a:rPr lang="en-US" sz="3200" dirty="0" err="1" smtClean="0"/>
              <a:t>expresiones</a:t>
            </a:r>
            <a:r>
              <a:rPr lang="en-US" sz="3200" dirty="0" smtClean="0"/>
              <a:t> Lambda:</a:t>
            </a:r>
            <a:endParaRPr lang="es-ES" sz="3200" dirty="0"/>
          </a:p>
        </p:txBody>
      </p:sp>
      <p:pic>
        <p:nvPicPr>
          <p:cNvPr id="2050" name="Picture 2" descr="https://mir-s3-cdn-cf.behance.net/projects/404/e7963841142581.Y3JvcCw0MDUsMzE3LDAsM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33048" r="58351" b="33933"/>
          <a:stretch/>
        </p:blipFill>
        <p:spPr bwMode="auto">
          <a:xfrm>
            <a:off x="2706254" y="2133600"/>
            <a:ext cx="1016000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128654" y="2309197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3600" dirty="0" smtClean="0"/>
              <a:t> x </a:t>
            </a:r>
            <a:r>
              <a:rPr lang="en-US" sz="3600" dirty="0" smtClean="0">
                <a:solidFill>
                  <a:srgbClr val="FF0000"/>
                </a:solidFill>
              </a:rPr>
              <a:t>=&gt; </a:t>
            </a:r>
            <a:r>
              <a:rPr lang="en-US" sz="3600" dirty="0" smtClean="0"/>
              <a:t>x + 2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s-E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http://image.slidesharecdn.com/xtend2012-121008143538-phpapp02/95/xtend-a-language-made-for-java-developers-1-728.jpg?cb=13497124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10065" r="56689" b="71109"/>
          <a:stretch/>
        </p:blipFill>
        <p:spPr bwMode="auto">
          <a:xfrm>
            <a:off x="2706254" y="4064000"/>
            <a:ext cx="979055" cy="97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28653" y="4064000"/>
            <a:ext cx="6216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3600" dirty="0" smtClean="0"/>
              <a:t> x 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 x + 2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3600" dirty="0" smtClean="0"/>
              <a:t> palabra </a:t>
            </a:r>
            <a:r>
              <a:rPr lang="en-US" sz="3600" dirty="0" smtClean="0">
                <a:solidFill>
                  <a:srgbClr val="FF0000"/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err="1" smtClean="0"/>
              <a:t>palabra.length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sz="3600" dirty="0" smtClean="0"/>
              <a:t>O se </a:t>
            </a:r>
            <a:r>
              <a:rPr lang="en-US" sz="3600" dirty="0" err="1" smtClean="0"/>
              <a:t>puede</a:t>
            </a:r>
            <a:r>
              <a:rPr lang="en-US" sz="3600" dirty="0" smtClean="0"/>
              <a:t> </a:t>
            </a:r>
            <a:r>
              <a:rPr lang="en-US" sz="3600" dirty="0" err="1" smtClean="0"/>
              <a:t>explicitar</a:t>
            </a:r>
            <a:r>
              <a:rPr lang="en-US" sz="3600" dirty="0" smtClean="0"/>
              <a:t>: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3600" dirty="0" smtClean="0"/>
              <a:t> length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s-E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3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Herencia</a:t>
            </a:r>
            <a:r>
              <a:rPr lang="en-US" sz="3200" dirty="0" smtClean="0"/>
              <a:t>:</a:t>
            </a:r>
            <a:endParaRPr lang="es-ES" sz="3200" dirty="0"/>
          </a:p>
        </p:txBody>
      </p:sp>
      <p:pic>
        <p:nvPicPr>
          <p:cNvPr id="6" name="Picture 2" descr="https://mir-s3-cdn-cf.behance.net/projects/404/e7963841142581.Y3JvcCw0MDUsMzE3LDAsM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33048" r="58351" b="33933"/>
          <a:stretch/>
        </p:blipFill>
        <p:spPr bwMode="auto">
          <a:xfrm>
            <a:off x="2706254" y="2133600"/>
            <a:ext cx="1016000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184072" y="2309197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inherits</a:t>
            </a:r>
            <a:endParaRPr lang="es-ES" sz="3600" dirty="0"/>
          </a:p>
        </p:txBody>
      </p:sp>
      <p:pic>
        <p:nvPicPr>
          <p:cNvPr id="8" name="Picture 2" descr="http://image.slidesharecdn.com/xtend2012-121008143538-phpapp02/95/xtend-a-language-made-for-java-developers-1-728.jpg?cb=13497124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10065" r="56689" b="71109"/>
          <a:stretch/>
        </p:blipFill>
        <p:spPr bwMode="auto">
          <a:xfrm>
            <a:off x="2706254" y="4064000"/>
            <a:ext cx="979055" cy="97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84072" y="4230361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Extends o implements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6607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Autoreferencia</a:t>
            </a:r>
            <a:r>
              <a:rPr lang="en-US" sz="3200" dirty="0" smtClean="0"/>
              <a:t>:</a:t>
            </a:r>
            <a:endParaRPr lang="es-ES" sz="3200" dirty="0"/>
          </a:p>
        </p:txBody>
      </p:sp>
      <p:pic>
        <p:nvPicPr>
          <p:cNvPr id="6" name="Picture 2" descr="https://mir-s3-cdn-cf.behance.net/projects/404/e7963841142581.Y3JvcCw0MDUsMzE3LDAsM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33048" r="58351" b="33933"/>
          <a:stretch/>
        </p:blipFill>
        <p:spPr bwMode="auto">
          <a:xfrm>
            <a:off x="2706254" y="2133600"/>
            <a:ext cx="1016000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184072" y="2309197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self</a:t>
            </a:r>
            <a:endParaRPr lang="es-ES" sz="3600" dirty="0"/>
          </a:p>
        </p:txBody>
      </p:sp>
      <p:pic>
        <p:nvPicPr>
          <p:cNvPr id="8" name="Picture 2" descr="http://image.slidesharecdn.com/xtend2012-121008143538-phpapp02/95/xtend-a-language-made-for-java-developers-1-728.jpg?cb=13497124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10065" r="56689" b="71109"/>
          <a:stretch/>
        </p:blipFill>
        <p:spPr bwMode="auto">
          <a:xfrm>
            <a:off x="2706254" y="4064000"/>
            <a:ext cx="979055" cy="97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84072" y="4230361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36173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114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Declaración de variables:</vt:lpstr>
      <vt:lpstr>Uso de expresiones Lambda:</vt:lpstr>
      <vt:lpstr>Herencia:</vt:lpstr>
      <vt:lpstr>Autoreferencia: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 Paturlanne</dc:creator>
  <cp:lastModifiedBy>Martín Paturlanne</cp:lastModifiedBy>
  <cp:revision>10</cp:revision>
  <dcterms:created xsi:type="dcterms:W3CDTF">2016-11-15T18:14:42Z</dcterms:created>
  <dcterms:modified xsi:type="dcterms:W3CDTF">2016-11-18T13:21:54Z</dcterms:modified>
</cp:coreProperties>
</file>