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Save time so crisis counselors can serve more callers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Simplistic Approach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Keep Costs 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Serverless Architecture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200" y="365125"/>
            <a:ext cx="954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954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libri"/>
              <a:buNone/>
              <a:defRPr sz="6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954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941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954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954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83202" y="-115570"/>
            <a:ext cx="1941195" cy="194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5878" y="6403006"/>
            <a:ext cx="1889733" cy="2718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524000" y="3602050"/>
            <a:ext cx="88185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 Team Superheroes - Table #41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Edward Fox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Hamid Jizan 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Joe Hillhouse</a:t>
            </a:r>
            <a:endParaRPr b="1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Rick Hoxie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/>
              <a:t>Vinit Patankar 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488" y="600075"/>
            <a:ext cx="6355625" cy="3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DESCRIBE YOUR SOLUTION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476800"/>
            <a:ext cx="10671900" cy="4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Solution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LifePillar is a solution providing callers and crisis counselors enhanced safety planning with follow-up capabilities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Value Add Capabilities</a:t>
            </a:r>
            <a:endParaRPr b="1"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Standardize the safety plan intake process for crisis counselors</a:t>
            </a:r>
            <a:endParaRPr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Capture and retain records in a central repository for all 170 centers</a:t>
            </a:r>
            <a:endParaRPr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Anonymous personalized safety planning for callers when desired</a:t>
            </a:r>
            <a:endParaRPr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Provide opt-in functionality for frequent callers to be identified and notified</a:t>
            </a:r>
            <a:endParaRPr sz="2400"/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Leverage IVR to connect callers and crisis counselors for “at-risk” plans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HOW DID YOU CREATE IT?</a:t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882025" y="1553100"/>
            <a:ext cx="2283000" cy="460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API Gateway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Lambda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DynamoDB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CloudFront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S3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SNS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Connect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250" y="1553102"/>
            <a:ext cx="7914008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95661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alibri"/>
              <a:buNone/>
            </a:pPr>
            <a:r>
              <a:rPr lang="en-US"/>
              <a:t>THE PATH FORWARD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401250"/>
            <a:ext cx="107061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Future Strategy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Further enhance the base solution with capabilities to help our callers achieve a higher level of emotional well-being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What’s next?</a:t>
            </a:r>
            <a:endParaRPr b="1"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Centralize the risk assessment workflow for all centers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Improve the experience using metrics to track call and safety plan quality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Leverage AI to identify “at-risk” plans based on plan health score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Facilitate omni-channel outreach by leveraging API integration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AI capabilities for action plan recommendation based on effective plans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