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33E0B-AF9C-4542-A813-1ED8CC69D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30130-B70D-4738-B60C-BA013ADA3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B28BF-1E0A-4103-AEDA-873876F76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3545-A888-4719-BCFC-3D8CB2DB40BD}" type="datetimeFigureOut">
              <a:rPr lang="en-US" smtClean="0"/>
              <a:t>2021.04.27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97160-4FE4-4A3F-800F-BB89206F0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5D5A0-BA1D-4712-8F9C-3DDBA0FD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A3CB-667E-43DA-86B3-2C39404E8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1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CCB4F-3D64-4F8E-9655-E0E5E7ED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59AD3-A152-434B-9B63-AED746C86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6E46E-38C4-49DC-B49B-825EBFE29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3545-A888-4719-BCFC-3D8CB2DB40BD}" type="datetimeFigureOut">
              <a:rPr lang="en-US" smtClean="0"/>
              <a:t>2021.04.27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CA544-96CE-4146-A862-D027292D3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37C4B-5DD9-4465-BFDF-FD7852D8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A3CB-667E-43DA-86B3-2C39404E8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5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558DF-921A-4F47-941F-E36CC985D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E13D1-E57E-4229-819A-93F508BD4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D7E59-32FD-48AF-B52E-2009FD866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3545-A888-4719-BCFC-3D8CB2DB40BD}" type="datetimeFigureOut">
              <a:rPr lang="en-US" smtClean="0"/>
              <a:t>2021.04.27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C2F84-04D7-468A-A6B3-DF487662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1A7D7-A597-494B-899D-9E9C2AF2A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A3CB-667E-43DA-86B3-2C39404E8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0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0064-6A0B-4404-A9DC-55627502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5B10F-94E5-4CFA-933A-6F8ED32AC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CAE26-05EB-4EDA-BCF5-81D255EAC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3545-A888-4719-BCFC-3D8CB2DB40BD}" type="datetimeFigureOut">
              <a:rPr lang="en-US" smtClean="0"/>
              <a:t>2021.04.27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4CDC0-0F29-4F6A-9047-D7CC67842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21FA9-F08E-4950-BFFC-0EED2C084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A3CB-667E-43DA-86B3-2C39404E8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48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95CBA-4714-4878-9D86-91C7098E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346A4-0ED7-40E4-B0EB-31BFAEE2A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0DAF1-FBDD-4090-B533-752A99FF5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3545-A888-4719-BCFC-3D8CB2DB40BD}" type="datetimeFigureOut">
              <a:rPr lang="en-US" smtClean="0"/>
              <a:t>2021.04.27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8A521-637F-40F1-89C4-38C0ADE14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EF517-0FF5-43E8-A6C0-5E48E6306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A3CB-667E-43DA-86B3-2C39404E8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00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C724-C9C6-467C-967C-C632C69F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3BC69-4DAF-451B-8F64-8BA6BFB43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ADFE8-AFCA-4309-8AAD-9B547C366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7DB35-F3A6-40B9-88D9-813FF2AAE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3545-A888-4719-BCFC-3D8CB2DB40BD}" type="datetimeFigureOut">
              <a:rPr lang="en-US" smtClean="0"/>
              <a:t>2021.04.27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149A8-0A0E-489D-A41D-187272E1B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45BD5-D3EA-42CC-9F56-479D9C40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A3CB-667E-43DA-86B3-2C39404E8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1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E1651-6957-4478-B209-2A611011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C0C4E-D120-4D60-84F7-5BC57B23E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E0E25-F297-45C2-B3C2-BC61C125B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7497B-37BC-4771-8141-1091030A2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730A8A-988A-4A14-B4A1-85B6267F6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DADDF1-B94E-4D5B-8182-856CB27B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3545-A888-4719-BCFC-3D8CB2DB40BD}" type="datetimeFigureOut">
              <a:rPr lang="en-US" smtClean="0"/>
              <a:t>2021.04.27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F22FD-66E7-45F7-9922-EB82E3763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C9DA3-F4D9-410C-9EAB-C7457CE0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A3CB-667E-43DA-86B3-2C39404E8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6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788E1-ABD6-464B-889B-F581F7F7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672659-FD4D-4F1F-AE23-D5D25897B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3545-A888-4719-BCFC-3D8CB2DB40BD}" type="datetimeFigureOut">
              <a:rPr lang="en-US" smtClean="0"/>
              <a:t>2021.04.27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86087-4443-4B00-BCFF-97056E100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9FC16-8A91-4109-8D64-8FFDBF05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A3CB-667E-43DA-86B3-2C39404E8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32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3C7655-2BB5-424A-BF43-9A90A90D8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3545-A888-4719-BCFC-3D8CB2DB40BD}" type="datetimeFigureOut">
              <a:rPr lang="en-US" smtClean="0"/>
              <a:t>2021.04.27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A49C8-FCDC-4519-AAB3-8B26C007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F100E-F7FB-4264-B5EF-34CC7038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A3CB-667E-43DA-86B3-2C39404E8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57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DB25-A0A8-4F1F-9966-B9BBE8437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25739-DC30-4184-B957-E2EE96D00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47DBD-655B-4447-A60F-2CF40D5C3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2ED42-8F59-4CB2-B2BC-7BF85AACD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3545-A888-4719-BCFC-3D8CB2DB40BD}" type="datetimeFigureOut">
              <a:rPr lang="en-US" smtClean="0"/>
              <a:t>2021.04.27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C98FE-542A-4759-8FA0-E3288DF5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8F20A-4AC1-4E7B-9F63-6E7749CD5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A3CB-667E-43DA-86B3-2C39404E8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0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C8E6-277E-4CDB-86E5-5D9B26FB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747423-2010-42B4-A241-F71927259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B12E2-24AB-4A2A-A52B-2D55D7209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8AB29-06F4-44C7-B5D7-ADD267692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3545-A888-4719-BCFC-3D8CB2DB40BD}" type="datetimeFigureOut">
              <a:rPr lang="en-US" smtClean="0"/>
              <a:t>2021.04.27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9AE9B-0CCF-4191-8D38-67098D8C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F8188-076C-4329-9085-F49EB87B3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A3CB-667E-43DA-86B3-2C39404E8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6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A49A25-CEB1-418D-8C00-D99B1DD4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79606-9969-47CA-BC05-36A5ECBD7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B5EC2-0FE8-4896-8CF8-B019CE00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F3545-A888-4719-BCFC-3D8CB2DB40BD}" type="datetimeFigureOut">
              <a:rPr lang="en-US" smtClean="0"/>
              <a:t>2021.04.27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43198-8D7A-4ABD-82BF-1996F55CB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4AE70-AB65-49C3-9F6D-3B9FAD859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3A3CB-667E-43DA-86B3-2C39404E8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8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49A02-4B72-457C-A130-0DD1CD5E11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febedb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B0F82-E024-4F75-A220-C4134B50DD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223162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1F317-38DE-432B-AE96-A12BB00B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3tier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4DB16-5E29-43CD-9A47-670EBAB5BEAB}"/>
              </a:ext>
            </a:extLst>
          </p:cNvPr>
          <p:cNvSpPr/>
          <p:nvPr/>
        </p:nvSpPr>
        <p:spPr>
          <a:xfrm>
            <a:off x="1359016" y="2227583"/>
            <a:ext cx="1543574" cy="8808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</a:t>
            </a:r>
          </a:p>
          <a:p>
            <a:pPr algn="ctr"/>
            <a:r>
              <a:rPr lang="en-US" dirty="0"/>
              <a:t>(FE)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D04793-15EF-49B0-9C86-BFA421B0F2B0}"/>
              </a:ext>
            </a:extLst>
          </p:cNvPr>
          <p:cNvSpPr/>
          <p:nvPr/>
        </p:nvSpPr>
        <p:spPr>
          <a:xfrm>
            <a:off x="1359016" y="3259123"/>
            <a:ext cx="1543574" cy="8808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</a:t>
            </a:r>
          </a:p>
          <a:p>
            <a:pPr algn="ctr"/>
            <a:r>
              <a:rPr lang="en-US" dirty="0"/>
              <a:t>(FE)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787491-3F21-41E5-8140-38CDA6C2CAD7}"/>
              </a:ext>
            </a:extLst>
          </p:cNvPr>
          <p:cNvSpPr/>
          <p:nvPr/>
        </p:nvSpPr>
        <p:spPr>
          <a:xfrm>
            <a:off x="4467137" y="2818701"/>
            <a:ext cx="1543574" cy="8808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End</a:t>
            </a:r>
          </a:p>
          <a:p>
            <a:pPr algn="ctr"/>
            <a:r>
              <a:rPr lang="en-US" dirty="0"/>
              <a:t>(BE)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86949B-F7CE-4333-80F9-FB51903372A3}"/>
              </a:ext>
            </a:extLst>
          </p:cNvPr>
          <p:cNvSpPr/>
          <p:nvPr/>
        </p:nvSpPr>
        <p:spPr>
          <a:xfrm>
            <a:off x="7575259" y="2818701"/>
            <a:ext cx="1543574" cy="8808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dirty="0"/>
              <a:t>(DB)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8884E5-E139-42B6-A534-1551B34FF74D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902590" y="2668005"/>
            <a:ext cx="1564547" cy="591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397E17-571E-4644-B6C8-D3ED2556FCA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902590" y="3259123"/>
            <a:ext cx="1564547" cy="440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2D729-9909-42F8-8E2B-51E84A642DE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010711" y="3259123"/>
            <a:ext cx="15645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A85EDA0-70B1-4F34-A754-5D73392753F4}"/>
              </a:ext>
            </a:extLst>
          </p:cNvPr>
          <p:cNvSpPr txBox="1"/>
          <p:nvPr/>
        </p:nvSpPr>
        <p:spPr>
          <a:xfrm>
            <a:off x="691947" y="1782903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https://foo.acme.com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8B8599-7120-43AA-9079-729D5D24B662}"/>
              </a:ext>
            </a:extLst>
          </p:cNvPr>
          <p:cNvSpPr txBox="1"/>
          <p:nvPr/>
        </p:nvSpPr>
        <p:spPr>
          <a:xfrm>
            <a:off x="3394683" y="2409565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https://fooserver.acme.com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B9D259-3141-4B0F-ADA8-89E84DD04ECE}"/>
              </a:ext>
            </a:extLst>
          </p:cNvPr>
          <p:cNvSpPr txBox="1"/>
          <p:nvPr/>
        </p:nvSpPr>
        <p:spPr>
          <a:xfrm>
            <a:off x="6773538" y="3741365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https://foodb.acme.com</a:t>
            </a:r>
          </a:p>
        </p:txBody>
      </p:sp>
    </p:spTree>
    <p:extLst>
      <p:ext uri="{BB962C8B-B14F-4D97-AF65-F5344CB8AC3E}">
        <p14:creationId xmlns:p14="http://schemas.microsoft.com/office/powerpoint/2010/main" val="2848497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1F317-38DE-432B-AE96-A12BB00B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4DB16-5E29-43CD-9A47-670EBAB5BEAB}"/>
              </a:ext>
            </a:extLst>
          </p:cNvPr>
          <p:cNvSpPr/>
          <p:nvPr/>
        </p:nvSpPr>
        <p:spPr>
          <a:xfrm>
            <a:off x="1379989" y="2818701"/>
            <a:ext cx="1543574" cy="8808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</a:t>
            </a:r>
          </a:p>
          <a:p>
            <a:pPr algn="ctr"/>
            <a:r>
              <a:rPr lang="en-US" dirty="0"/>
              <a:t>(FE)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787491-3F21-41E5-8140-38CDA6C2CAD7}"/>
              </a:ext>
            </a:extLst>
          </p:cNvPr>
          <p:cNvSpPr/>
          <p:nvPr/>
        </p:nvSpPr>
        <p:spPr>
          <a:xfrm>
            <a:off x="5324213" y="2818701"/>
            <a:ext cx="1543574" cy="8808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End</a:t>
            </a:r>
          </a:p>
          <a:p>
            <a:pPr algn="ctr"/>
            <a:r>
              <a:rPr lang="en-US" dirty="0"/>
              <a:t>(BE)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86949B-F7CE-4333-80F9-FB51903372A3}"/>
              </a:ext>
            </a:extLst>
          </p:cNvPr>
          <p:cNvSpPr/>
          <p:nvPr/>
        </p:nvSpPr>
        <p:spPr>
          <a:xfrm>
            <a:off x="8943022" y="2831059"/>
            <a:ext cx="1543574" cy="8808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dirty="0"/>
              <a:t>(DB)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8884E5-E139-42B6-A534-1551B34FF74D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923563" y="3259123"/>
            <a:ext cx="24006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2D729-9909-42F8-8E2B-51E84A642DE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867787" y="3259123"/>
            <a:ext cx="2075235" cy="123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A85EDA0-70B1-4F34-A754-5D73392753F4}"/>
              </a:ext>
            </a:extLst>
          </p:cNvPr>
          <p:cNvSpPr txBox="1"/>
          <p:nvPr/>
        </p:nvSpPr>
        <p:spPr>
          <a:xfrm>
            <a:off x="568894" y="2390637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https://localhost:41234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8B8599-7120-43AA-9079-729D5D24B662}"/>
              </a:ext>
            </a:extLst>
          </p:cNvPr>
          <p:cNvSpPr txBox="1"/>
          <p:nvPr/>
        </p:nvSpPr>
        <p:spPr>
          <a:xfrm>
            <a:off x="4520649" y="2390637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https://localhost:42345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B9D259-3141-4B0F-ADA8-89E84DD04ECE}"/>
              </a:ext>
            </a:extLst>
          </p:cNvPr>
          <p:cNvSpPr txBox="1"/>
          <p:nvPr/>
        </p:nvSpPr>
        <p:spPr>
          <a:xfrm>
            <a:off x="8341440" y="2386866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localdb</a:t>
            </a:r>
            <a:r>
              <a:rPr lang="en-US" dirty="0"/>
              <a:t>)\ProjectsV13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7EE002-40EB-473F-ACA7-F09F25EDC757}"/>
              </a:ext>
            </a:extLst>
          </p:cNvPr>
          <p:cNvSpPr txBox="1"/>
          <p:nvPr/>
        </p:nvSpPr>
        <p:spPr>
          <a:xfrm>
            <a:off x="703547" y="2008947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http://localhost:41238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11451B-2420-45DC-A3A2-9FDA332F876C}"/>
              </a:ext>
            </a:extLst>
          </p:cNvPr>
          <p:cNvSpPr txBox="1"/>
          <p:nvPr/>
        </p:nvSpPr>
        <p:spPr>
          <a:xfrm>
            <a:off x="4655302" y="2008947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http://localhost:42349</a:t>
            </a:r>
          </a:p>
        </p:txBody>
      </p:sp>
    </p:spTree>
    <p:extLst>
      <p:ext uri="{BB962C8B-B14F-4D97-AF65-F5344CB8AC3E}">
        <p14:creationId xmlns:p14="http://schemas.microsoft.com/office/powerpoint/2010/main" val="1401608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1F317-38DE-432B-AE96-A12BB00B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1 - normal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4DB16-5E29-43CD-9A47-670EBAB5BEAB}"/>
              </a:ext>
            </a:extLst>
          </p:cNvPr>
          <p:cNvSpPr/>
          <p:nvPr/>
        </p:nvSpPr>
        <p:spPr>
          <a:xfrm>
            <a:off x="1379989" y="2818701"/>
            <a:ext cx="1543574" cy="8808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</a:t>
            </a:r>
          </a:p>
          <a:p>
            <a:pPr algn="ctr"/>
            <a:r>
              <a:rPr lang="en-US" dirty="0"/>
              <a:t>(FE)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787491-3F21-41E5-8140-38CDA6C2CAD7}"/>
              </a:ext>
            </a:extLst>
          </p:cNvPr>
          <p:cNvSpPr/>
          <p:nvPr/>
        </p:nvSpPr>
        <p:spPr>
          <a:xfrm>
            <a:off x="5324213" y="2818701"/>
            <a:ext cx="1543574" cy="8808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End</a:t>
            </a:r>
          </a:p>
          <a:p>
            <a:pPr algn="ctr"/>
            <a:r>
              <a:rPr lang="en-US" dirty="0"/>
              <a:t>(BE)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86949B-F7CE-4333-80F9-FB51903372A3}"/>
              </a:ext>
            </a:extLst>
          </p:cNvPr>
          <p:cNvSpPr/>
          <p:nvPr/>
        </p:nvSpPr>
        <p:spPr>
          <a:xfrm>
            <a:off x="8943022" y="2831059"/>
            <a:ext cx="1543574" cy="8808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dirty="0"/>
              <a:t>(DB)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8884E5-E139-42B6-A534-1551B34FF74D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923563" y="3259123"/>
            <a:ext cx="24006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2D729-9909-42F8-8E2B-51E84A642DE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867787" y="3259123"/>
            <a:ext cx="2075235" cy="123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A85EDA0-70B1-4F34-A754-5D73392753F4}"/>
              </a:ext>
            </a:extLst>
          </p:cNvPr>
          <p:cNvSpPr txBox="1"/>
          <p:nvPr/>
        </p:nvSpPr>
        <p:spPr>
          <a:xfrm>
            <a:off x="568894" y="2390637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https://localhost:5123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8B8599-7120-43AA-9079-729D5D24B662}"/>
              </a:ext>
            </a:extLst>
          </p:cNvPr>
          <p:cNvSpPr txBox="1"/>
          <p:nvPr/>
        </p:nvSpPr>
        <p:spPr>
          <a:xfrm>
            <a:off x="4520649" y="2390637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https://localhost:5113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B9D259-3141-4B0F-ADA8-89E84DD04ECE}"/>
              </a:ext>
            </a:extLst>
          </p:cNvPr>
          <p:cNvSpPr txBox="1"/>
          <p:nvPr/>
        </p:nvSpPr>
        <p:spPr>
          <a:xfrm>
            <a:off x="8341440" y="2386866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localdb</a:t>
            </a:r>
            <a:r>
              <a:rPr lang="en-US" dirty="0"/>
              <a:t>)\ProjectsV13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7EE002-40EB-473F-ACA7-F09F25EDC757}"/>
              </a:ext>
            </a:extLst>
          </p:cNvPr>
          <p:cNvSpPr txBox="1"/>
          <p:nvPr/>
        </p:nvSpPr>
        <p:spPr>
          <a:xfrm>
            <a:off x="703547" y="2008947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http://localhost:5120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11451B-2420-45DC-A3A2-9FDA332F876C}"/>
              </a:ext>
            </a:extLst>
          </p:cNvPr>
          <p:cNvSpPr txBox="1"/>
          <p:nvPr/>
        </p:nvSpPr>
        <p:spPr>
          <a:xfrm>
            <a:off x="4655302" y="2008947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http://localhost:5110</a:t>
            </a:r>
          </a:p>
        </p:txBody>
      </p:sp>
    </p:spTree>
    <p:extLst>
      <p:ext uri="{BB962C8B-B14F-4D97-AF65-F5344CB8AC3E}">
        <p14:creationId xmlns:p14="http://schemas.microsoft.com/office/powerpoint/2010/main" val="986007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1F317-38DE-432B-AE96-A12BB00B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2 - </a:t>
            </a:r>
            <a:r>
              <a:rPr lang="en-US" dirty="0" err="1"/>
              <a:t>dockerized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4DB16-5E29-43CD-9A47-670EBAB5BEAB}"/>
              </a:ext>
            </a:extLst>
          </p:cNvPr>
          <p:cNvSpPr/>
          <p:nvPr/>
        </p:nvSpPr>
        <p:spPr>
          <a:xfrm>
            <a:off x="1379989" y="2818701"/>
            <a:ext cx="1543574" cy="8808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</a:t>
            </a:r>
          </a:p>
          <a:p>
            <a:pPr algn="ctr"/>
            <a:r>
              <a:rPr lang="en-US" dirty="0"/>
              <a:t>(FE)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787491-3F21-41E5-8140-38CDA6C2CAD7}"/>
              </a:ext>
            </a:extLst>
          </p:cNvPr>
          <p:cNvSpPr/>
          <p:nvPr/>
        </p:nvSpPr>
        <p:spPr>
          <a:xfrm>
            <a:off x="5324213" y="2818701"/>
            <a:ext cx="1543574" cy="8808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End</a:t>
            </a:r>
          </a:p>
          <a:p>
            <a:pPr algn="ctr"/>
            <a:r>
              <a:rPr lang="en-US" dirty="0"/>
              <a:t>(BE)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86949B-F7CE-4333-80F9-FB51903372A3}"/>
              </a:ext>
            </a:extLst>
          </p:cNvPr>
          <p:cNvSpPr/>
          <p:nvPr/>
        </p:nvSpPr>
        <p:spPr>
          <a:xfrm>
            <a:off x="8943022" y="2831059"/>
            <a:ext cx="1543574" cy="8808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dirty="0"/>
              <a:t>(DB)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8884E5-E139-42B6-A534-1551B34FF74D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923563" y="3259123"/>
            <a:ext cx="24006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2D729-9909-42F8-8E2B-51E84A642DE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867787" y="3259123"/>
            <a:ext cx="2075235" cy="123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A85EDA0-70B1-4F34-A754-5D73392753F4}"/>
              </a:ext>
            </a:extLst>
          </p:cNvPr>
          <p:cNvSpPr txBox="1"/>
          <p:nvPr/>
        </p:nvSpPr>
        <p:spPr>
          <a:xfrm>
            <a:off x="568894" y="2390637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https://localhost:5223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8B8599-7120-43AA-9079-729D5D24B662}"/>
              </a:ext>
            </a:extLst>
          </p:cNvPr>
          <p:cNvSpPr txBox="1"/>
          <p:nvPr/>
        </p:nvSpPr>
        <p:spPr>
          <a:xfrm>
            <a:off x="4520649" y="2390637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https://localhost:5213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B9D259-3141-4B0F-ADA8-89E84DD04ECE}"/>
              </a:ext>
            </a:extLst>
          </p:cNvPr>
          <p:cNvSpPr txBox="1"/>
          <p:nvPr/>
        </p:nvSpPr>
        <p:spPr>
          <a:xfrm>
            <a:off x="8341440" y="2386866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localdb</a:t>
            </a:r>
            <a:r>
              <a:rPr lang="en-US" dirty="0"/>
              <a:t>)\ProjectsV13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7EE002-40EB-473F-ACA7-F09F25EDC757}"/>
              </a:ext>
            </a:extLst>
          </p:cNvPr>
          <p:cNvSpPr txBox="1"/>
          <p:nvPr/>
        </p:nvSpPr>
        <p:spPr>
          <a:xfrm>
            <a:off x="703547" y="2008947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http://localhost:5220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11451B-2420-45DC-A3A2-9FDA332F876C}"/>
              </a:ext>
            </a:extLst>
          </p:cNvPr>
          <p:cNvSpPr txBox="1"/>
          <p:nvPr/>
        </p:nvSpPr>
        <p:spPr>
          <a:xfrm>
            <a:off x="4655302" y="2008947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http://localhost:5210</a:t>
            </a:r>
          </a:p>
        </p:txBody>
      </p:sp>
    </p:spTree>
    <p:extLst>
      <p:ext uri="{BB962C8B-B14F-4D97-AF65-F5344CB8AC3E}">
        <p14:creationId xmlns:p14="http://schemas.microsoft.com/office/powerpoint/2010/main" val="2162243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1F317-38DE-432B-AE96-A12BB00B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docker-composed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4DB16-5E29-43CD-9A47-670EBAB5BEAB}"/>
              </a:ext>
            </a:extLst>
          </p:cNvPr>
          <p:cNvSpPr/>
          <p:nvPr/>
        </p:nvSpPr>
        <p:spPr>
          <a:xfrm>
            <a:off x="1379989" y="2818701"/>
            <a:ext cx="1543574" cy="8808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</a:t>
            </a:r>
          </a:p>
          <a:p>
            <a:pPr algn="ctr"/>
            <a:r>
              <a:rPr lang="en-US" dirty="0"/>
              <a:t>(FE)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787491-3F21-41E5-8140-38CDA6C2CAD7}"/>
              </a:ext>
            </a:extLst>
          </p:cNvPr>
          <p:cNvSpPr/>
          <p:nvPr/>
        </p:nvSpPr>
        <p:spPr>
          <a:xfrm>
            <a:off x="5324213" y="2818701"/>
            <a:ext cx="1543574" cy="8808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End</a:t>
            </a:r>
          </a:p>
          <a:p>
            <a:pPr algn="ctr"/>
            <a:r>
              <a:rPr lang="en-US" dirty="0"/>
              <a:t>(BE)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86949B-F7CE-4333-80F9-FB51903372A3}"/>
              </a:ext>
            </a:extLst>
          </p:cNvPr>
          <p:cNvSpPr/>
          <p:nvPr/>
        </p:nvSpPr>
        <p:spPr>
          <a:xfrm>
            <a:off x="8943022" y="2831059"/>
            <a:ext cx="1543574" cy="8808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dirty="0"/>
              <a:t>(DB)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8884E5-E139-42B6-A534-1551B34FF74D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923563" y="3259123"/>
            <a:ext cx="24006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2D729-9909-42F8-8E2B-51E84A642DE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867787" y="3259123"/>
            <a:ext cx="2075235" cy="123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A85EDA0-70B1-4F34-A754-5D73392753F4}"/>
              </a:ext>
            </a:extLst>
          </p:cNvPr>
          <p:cNvSpPr txBox="1"/>
          <p:nvPr/>
        </p:nvSpPr>
        <p:spPr>
          <a:xfrm>
            <a:off x="568894" y="2390637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https://localhost:5323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8B8599-7120-43AA-9079-729D5D24B662}"/>
              </a:ext>
            </a:extLst>
          </p:cNvPr>
          <p:cNvSpPr txBox="1"/>
          <p:nvPr/>
        </p:nvSpPr>
        <p:spPr>
          <a:xfrm>
            <a:off x="4520649" y="2390637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https://localhost:5313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B9D259-3141-4B0F-ADA8-89E84DD04ECE}"/>
              </a:ext>
            </a:extLst>
          </p:cNvPr>
          <p:cNvSpPr txBox="1"/>
          <p:nvPr/>
        </p:nvSpPr>
        <p:spPr>
          <a:xfrm>
            <a:off x="8341440" y="2386866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http://localhost:5300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7EE002-40EB-473F-ACA7-F09F25EDC757}"/>
              </a:ext>
            </a:extLst>
          </p:cNvPr>
          <p:cNvSpPr txBox="1"/>
          <p:nvPr/>
        </p:nvSpPr>
        <p:spPr>
          <a:xfrm>
            <a:off x="703547" y="2008947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http://localhost:5320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11451B-2420-45DC-A3A2-9FDA332F876C}"/>
              </a:ext>
            </a:extLst>
          </p:cNvPr>
          <p:cNvSpPr txBox="1"/>
          <p:nvPr/>
        </p:nvSpPr>
        <p:spPr>
          <a:xfrm>
            <a:off x="4655302" y="2008947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http://localhost:5310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A05C63-B1A1-4BC3-A8DB-5DCE55AEE9D5}"/>
              </a:ext>
            </a:extLst>
          </p:cNvPr>
          <p:cNvSpPr txBox="1"/>
          <p:nvPr/>
        </p:nvSpPr>
        <p:spPr>
          <a:xfrm>
            <a:off x="703547" y="3829367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https://febedb.frontend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BC248A-7BFB-4BB6-8F3A-DD3408BAEF48}"/>
              </a:ext>
            </a:extLst>
          </p:cNvPr>
          <p:cNvSpPr txBox="1"/>
          <p:nvPr/>
        </p:nvSpPr>
        <p:spPr>
          <a:xfrm>
            <a:off x="4655302" y="3829367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https://febedb.backend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645F4E-583D-4C96-B93E-CB3BCC739125}"/>
              </a:ext>
            </a:extLst>
          </p:cNvPr>
          <p:cNvSpPr txBox="1"/>
          <p:nvPr/>
        </p:nvSpPr>
        <p:spPr>
          <a:xfrm>
            <a:off x="8545258" y="3829367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http://febedb.db</a:t>
            </a:r>
          </a:p>
        </p:txBody>
      </p:sp>
    </p:spTree>
    <p:extLst>
      <p:ext uri="{BB962C8B-B14F-4D97-AF65-F5344CB8AC3E}">
        <p14:creationId xmlns:p14="http://schemas.microsoft.com/office/powerpoint/2010/main" val="45520826"/>
      </p:ext>
    </p:extLst>
  </p:cSld>
  <p:clrMapOvr>
    <a:masterClrMapping/>
  </p:clrMapOvr>
</p:sld>
</file>

<file path=ppt/theme/theme1.xml><?xml version="1.0" encoding="utf-8"?>
<a:theme xmlns:a="http://schemas.openxmlformats.org/drawingml/2006/main" name="Adh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scadia">
      <a:majorFont>
        <a:latin typeface="Cascadia Code"/>
        <a:ea typeface=""/>
        <a:cs typeface=""/>
      </a:majorFont>
      <a:minorFont>
        <a:latin typeface="Cascadia 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hoc" id="{A61769DF-20A6-41BB-A336-5AFC7CA4AF7F}" vid="{F2270366-307A-475A-9459-8450438AAF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Adhoc</Template>
  <TotalTime>46</TotalTime>
  <Words>225</Words>
  <Application>Microsoft Office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Cascadia Code</vt:lpstr>
      <vt:lpstr>Adhoc</vt:lpstr>
      <vt:lpstr>febedb</vt:lpstr>
      <vt:lpstr>Classic 3tier</vt:lpstr>
      <vt:lpstr>Workstation</vt:lpstr>
      <vt:lpstr>Step 1 - normal</vt:lpstr>
      <vt:lpstr>Step 2 - dockerized</vt:lpstr>
      <vt:lpstr>Step 3 – docker-composed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febedb</dc:title>
  <dc:creator>Patrice Calve</dc:creator>
  <cp:lastModifiedBy>Patrice Calve</cp:lastModifiedBy>
  <cp:revision>6</cp:revision>
  <dcterms:created xsi:type="dcterms:W3CDTF">2021-04-27T10:05:59Z</dcterms:created>
  <dcterms:modified xsi:type="dcterms:W3CDTF">2021-04-27T10:52:26Z</dcterms:modified>
</cp:coreProperties>
</file>