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6063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819400"/>
            <a:ext cx="34099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05891" y="4043157"/>
            <a:ext cx="487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Without being banned for life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?...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Robert D. West</a:t>
            </a:r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23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Found the top 20 most commonly occurring search words (limit of 1 word per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Started with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Cleaned the data: removed duplicate entries, made lower case, removed punctuation and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Removed common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Removed common 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8" y="2070979"/>
            <a:ext cx="8444276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6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Removed common words: The rest by trial and error: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4" y="2661892"/>
            <a:ext cx="8991600" cy="122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3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04938"/>
            <a:ext cx="66865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8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04938"/>
            <a:ext cx="66865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328738"/>
            <a:ext cx="6648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3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04938"/>
            <a:ext cx="66865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328738"/>
            <a:ext cx="6648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76338"/>
            <a:ext cx="65246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8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04938"/>
            <a:ext cx="66865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328738"/>
            <a:ext cx="6648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71588"/>
            <a:ext cx="68770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9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304925"/>
            <a:ext cx="6819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2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4104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709" y="140386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Setup: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8708" y="3505200"/>
            <a:ext cx="7897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Packages needed: urllib2, bs4, pandas, email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What does it do? 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Automates craigslist searches, stores the results in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, allows you to e-mail results as 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69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4104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709" y="140386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Setup: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8708" y="3505200"/>
            <a:ext cx="7897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Packages needed: urllib2, bs4, pandas, email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What does it do? 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Automates craigslist searches, stores the results in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, allows you to e-mail results as 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1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Example:</a:t>
            </a:r>
          </a:p>
          <a:p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895475"/>
            <a:ext cx="77438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Found the top 20 most commonly occurring search words (limit of 1 word per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Found the top 20 most commonly occurring search words (limit of 1 word per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Started with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Found the top 20 most commonly occurring search words (limit of 1 word per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Started with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Cleaned the data: removed duplicate entries, made lower case, removed punctuation and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375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Scraping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</vt:vector>
  </TitlesOfParts>
  <Company>Ernst &amp; Young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 West</dc:creator>
  <cp:lastModifiedBy>Robert D West</cp:lastModifiedBy>
  <cp:revision>8</cp:revision>
  <cp:lastPrinted>2014-06-26T19:06:48Z</cp:lastPrinted>
  <dcterms:created xsi:type="dcterms:W3CDTF">2014-06-26T17:34:28Z</dcterms:created>
  <dcterms:modified xsi:type="dcterms:W3CDTF">2014-06-26T19:07:06Z</dcterms:modified>
</cp:coreProperties>
</file>