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E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2"/>
  </p:normalViewPr>
  <p:slideViewPr>
    <p:cSldViewPr snapToGrid="0" snapToObjects="1">
      <p:cViewPr>
        <p:scale>
          <a:sx n="112" d="100"/>
          <a:sy n="112" d="100"/>
        </p:scale>
        <p:origin x="5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48CB7-45A6-1941-9A28-B4725B9A3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D4780E-A2E1-4E4A-AD24-510C700F8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2F1BB-FA11-EF4E-B49E-0092EC1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C88760-7542-EB42-A5D9-038E19CF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F1CCB-2E38-2F44-AB66-846CA297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76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4CC2B-9848-4945-8BF4-EB6A6008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C1BA18-68AE-8642-94E2-87114EF6D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4B64B-0F90-634F-8B67-2359CAE8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ACBFF-D4DE-9343-A77C-82711D5C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343843-E226-2E45-B069-88A7FBD2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84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DFC8F1-2F7B-AC46-A1D2-E0D1A9A49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3BE8C8-E73C-0E4C-82DD-8EEA107B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C4EEE-2A4B-8B49-81BC-BD93C73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AFCE8-51D8-6941-8439-E3808E44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56569-DB37-7246-88E5-04AD4B8B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0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A1AA9-A4A6-DB4F-AA21-FE1BA941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D413C-0CB5-C141-B230-B50A20CF9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C35B8-10D6-AB41-8388-77218EB3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55E2B-30E9-FD49-A911-CA80E17A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D9D06-BB8E-EA48-818F-8E58F84D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5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82C49-AF9A-894C-A4ED-C3E0D2DA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E4DDAD-E707-0143-AC47-C4C76A69A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1CFF0-DF87-324A-BD88-01D52774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1414-8696-E14D-A518-38A4C93B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E15C5-416F-D343-9097-A3569C29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55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FB64B-8D04-F349-8ADF-EAC80228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E1163-93A8-D146-9405-8C6DD8FE6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C36068-D04C-9C41-8760-7BC68C55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224BC5-1C16-D349-B05A-BC5394D3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143B0F-6A9A-334A-9728-D3E72D7A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59D58-E5E3-DF49-A98C-F469E574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12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57FF2-9C28-664A-B2F8-0C67FB51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AEF8B4-DD3B-0A4B-B52F-97A07E50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305204-FAE4-9C47-8B57-71101F58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F9CA15-ED07-854E-A012-5358E8346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997F44-FD1E-C642-A00E-966D9B2A9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7FD4B7-15A2-8647-8023-979E0DBE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CD9593-1C3D-AA4E-B11C-20E1980F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0DE5B1-4AA2-8E48-9366-5DC50F38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541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6E8D5-75CF-3940-A586-87681154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48DFA9-C32B-114E-8916-388B67FB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BB0B3C-8F28-B14B-AFFB-6F61760D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55DB50-BD32-AC45-90D3-5D468C08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78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5BD31A-0B21-124F-AC6E-554FE58D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5CF77B-022D-FC44-BF75-DE0AF4F9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6D6F8E-CF56-7D45-85E8-929CF2F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882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25D02-5EE9-7143-B67E-0557955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99AB3-DE44-F749-ABA8-5CB25587B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F13A5-A25E-0E4C-8912-9C920D65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E1FB8B-35CA-DA40-A484-9C900181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2DC672-971A-F54C-A170-EDEB51D6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898BA8-C708-6046-AA88-3DD80580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694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95A8-6DBB-824E-A7D2-9E49611D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132748-3FCA-CB44-A186-9E906CE51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F30F2A-235F-974B-A603-6362FBAE5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432472-B1BB-4842-A05A-630FB236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126785-8D99-B54D-A277-5E83B1D0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EE5F1-5E30-C942-9F32-890F1D5F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60BD54-6950-2A4E-8CE1-E056DB27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267B40-25A1-2040-BEC3-B10ED726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BADCF-B788-A34E-9E3D-F2E60DD34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D9E7-70D2-1C4C-961A-1F6DD55C8900}" type="datetimeFigureOut">
              <a:rPr lang="es-MX" smtClean="0"/>
              <a:t>18/03/20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702A7-5C15-C64D-AEDE-DE978C115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4C6FC6-3D63-5348-A708-0D851E5D7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6B25-8E56-4544-919F-D5008DCB94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6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7C75E5A-94F5-2246-87EA-0B3DFBF162D9}"/>
              </a:ext>
            </a:extLst>
          </p:cNvPr>
          <p:cNvSpPr/>
          <p:nvPr/>
        </p:nvSpPr>
        <p:spPr>
          <a:xfrm>
            <a:off x="1495735" y="1179791"/>
            <a:ext cx="1275907" cy="871870"/>
          </a:xfrm>
          <a:prstGeom prst="ellipse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E52ED7-5AC0-E648-9FDA-A0D176FC7E70}"/>
              </a:ext>
            </a:extLst>
          </p:cNvPr>
          <p:cNvSpPr txBox="1"/>
          <p:nvPr/>
        </p:nvSpPr>
        <p:spPr>
          <a:xfrm>
            <a:off x="1532949" y="1381955"/>
            <a:ext cx="12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Accidentes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0AD1D8C-6150-F743-9A68-A89CD736A699}"/>
              </a:ext>
            </a:extLst>
          </p:cNvPr>
          <p:cNvCxnSpPr>
            <a:cxnSpLocks/>
          </p:cNvCxnSpPr>
          <p:nvPr/>
        </p:nvCxnSpPr>
        <p:spPr>
          <a:xfrm>
            <a:off x="2757819" y="1615726"/>
            <a:ext cx="6273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AE7419E4-5165-DF48-B114-9CCC6795DA68}"/>
              </a:ext>
            </a:extLst>
          </p:cNvPr>
          <p:cNvSpPr/>
          <p:nvPr/>
        </p:nvSpPr>
        <p:spPr>
          <a:xfrm>
            <a:off x="3385141" y="1318015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C9D883-1A5D-C24A-8C70-BD10F0BD4208}"/>
              </a:ext>
            </a:extLst>
          </p:cNvPr>
          <p:cNvSpPr txBox="1"/>
          <p:nvPr/>
        </p:nvSpPr>
        <p:spPr>
          <a:xfrm>
            <a:off x="3385141" y="1358872"/>
            <a:ext cx="1387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Sexos</a:t>
            </a:r>
          </a:p>
          <a:p>
            <a:r>
              <a:rPr lang="es-MX" sz="1300" dirty="0"/>
              <a:t>involucrados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C4E79DD-2EC1-D740-AB3D-C8B69164CCCB}"/>
              </a:ext>
            </a:extLst>
          </p:cNvPr>
          <p:cNvCxnSpPr>
            <a:cxnSpLocks/>
          </p:cNvCxnSpPr>
          <p:nvPr/>
        </p:nvCxnSpPr>
        <p:spPr>
          <a:xfrm>
            <a:off x="4448397" y="1608637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Decisión 13">
            <a:extLst>
              <a:ext uri="{FF2B5EF4-FFF2-40B4-BE49-F238E27FC236}">
                <a16:creationId xmlns:a16="http://schemas.microsoft.com/office/drawing/2014/main" id="{BF426A8B-6ED9-D54B-8EC6-5663CBA983F2}"/>
              </a:ext>
            </a:extLst>
          </p:cNvPr>
          <p:cNvSpPr/>
          <p:nvPr/>
        </p:nvSpPr>
        <p:spPr>
          <a:xfrm>
            <a:off x="4884332" y="1108071"/>
            <a:ext cx="744279" cy="1001131"/>
          </a:xfrm>
          <a:prstGeom prst="flowChartDecision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AA85B03-F57D-234C-AD60-D6C53BFF6312}"/>
              </a:ext>
            </a:extLst>
          </p:cNvPr>
          <p:cNvSpPr txBox="1"/>
          <p:nvPr/>
        </p:nvSpPr>
        <p:spPr>
          <a:xfrm>
            <a:off x="4948128" y="1458899"/>
            <a:ext cx="7442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H o M?</a:t>
            </a:r>
          </a:p>
        </p:txBody>
      </p:sp>
      <p:cxnSp>
        <p:nvCxnSpPr>
          <p:cNvPr id="18" name="Conector angular 17">
            <a:extLst>
              <a:ext uri="{FF2B5EF4-FFF2-40B4-BE49-F238E27FC236}">
                <a16:creationId xmlns:a16="http://schemas.microsoft.com/office/drawing/2014/main" id="{4F7C086B-9387-5843-B850-68E22F83CE7E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510299" y="670784"/>
            <a:ext cx="183461" cy="691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angular 18">
            <a:extLst>
              <a:ext uri="{FF2B5EF4-FFF2-40B4-BE49-F238E27FC236}">
                <a16:creationId xmlns:a16="http://schemas.microsoft.com/office/drawing/2014/main" id="{D052F314-F539-754D-A3BD-A009AED0C9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92575" y="1861636"/>
            <a:ext cx="218909" cy="691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22F014A-272C-A640-AB23-04C2A7494F96}"/>
              </a:ext>
            </a:extLst>
          </p:cNvPr>
          <p:cNvSpPr/>
          <p:nvPr/>
        </p:nvSpPr>
        <p:spPr>
          <a:xfrm>
            <a:off x="5947587" y="621583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D3B9D5F-C351-2C4D-9D3A-58BA06FD4F04}"/>
              </a:ext>
            </a:extLst>
          </p:cNvPr>
          <p:cNvSpPr/>
          <p:nvPr/>
        </p:nvSpPr>
        <p:spPr>
          <a:xfrm>
            <a:off x="5947587" y="2013620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825A943-AF7F-4643-91DC-C1101145608D}"/>
              </a:ext>
            </a:extLst>
          </p:cNvPr>
          <p:cNvSpPr txBox="1"/>
          <p:nvPr/>
        </p:nvSpPr>
        <p:spPr>
          <a:xfrm>
            <a:off x="6037963" y="2131982"/>
            <a:ext cx="12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Mujer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4AD9D37-DCC4-3F47-80C5-04C57CEF6F2F}"/>
              </a:ext>
            </a:extLst>
          </p:cNvPr>
          <p:cNvSpPr txBox="1"/>
          <p:nvPr/>
        </p:nvSpPr>
        <p:spPr>
          <a:xfrm>
            <a:off x="5974169" y="682546"/>
            <a:ext cx="12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Hombre</a:t>
            </a:r>
          </a:p>
        </p:txBody>
      </p:sp>
      <p:cxnSp>
        <p:nvCxnSpPr>
          <p:cNvPr id="27" name="Conector angular 26">
            <a:extLst>
              <a:ext uri="{FF2B5EF4-FFF2-40B4-BE49-F238E27FC236}">
                <a16:creationId xmlns:a16="http://schemas.microsoft.com/office/drawing/2014/main" id="{3D8FFDCD-6481-AA45-ABFF-8643609CB21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010843" y="924611"/>
            <a:ext cx="818708" cy="452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angular 36">
            <a:extLst>
              <a:ext uri="{FF2B5EF4-FFF2-40B4-BE49-F238E27FC236}">
                <a16:creationId xmlns:a16="http://schemas.microsoft.com/office/drawing/2014/main" id="{EAC36F46-A82D-4642-A746-00B8C0A72315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7010843" y="1942673"/>
            <a:ext cx="818708" cy="310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F64F101F-558C-2941-858A-162CE178E9F0}"/>
              </a:ext>
            </a:extLst>
          </p:cNvPr>
          <p:cNvSpPr/>
          <p:nvPr/>
        </p:nvSpPr>
        <p:spPr>
          <a:xfrm>
            <a:off x="7563737" y="1377474"/>
            <a:ext cx="531628" cy="565199"/>
          </a:xfrm>
          <a:prstGeom prst="ellipse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838BAFB-0F3E-9D4F-86C3-35E2E10BCAA0}"/>
              </a:ext>
            </a:extLst>
          </p:cNvPr>
          <p:cNvSpPr/>
          <p:nvPr/>
        </p:nvSpPr>
        <p:spPr>
          <a:xfrm>
            <a:off x="2008224" y="3447263"/>
            <a:ext cx="531628" cy="565199"/>
          </a:xfrm>
          <a:prstGeom prst="ellipse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679DA88-9BF9-F14A-907F-341573F5444B}"/>
              </a:ext>
            </a:extLst>
          </p:cNvPr>
          <p:cNvCxnSpPr>
            <a:cxnSpLocks/>
          </p:cNvCxnSpPr>
          <p:nvPr/>
        </p:nvCxnSpPr>
        <p:spPr>
          <a:xfrm>
            <a:off x="2539852" y="3754671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6934DB0-1A53-0D4F-A332-F7084244E39B}"/>
              </a:ext>
            </a:extLst>
          </p:cNvPr>
          <p:cNvSpPr/>
          <p:nvPr/>
        </p:nvSpPr>
        <p:spPr>
          <a:xfrm>
            <a:off x="2949206" y="3406406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76A4797-8E1C-AD41-96C5-F7985E128BDD}"/>
              </a:ext>
            </a:extLst>
          </p:cNvPr>
          <p:cNvSpPr txBox="1"/>
          <p:nvPr/>
        </p:nvSpPr>
        <p:spPr>
          <a:xfrm>
            <a:off x="3071480" y="3530084"/>
            <a:ext cx="120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Edad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5AD5F8BC-4DF1-3747-9791-107865EB5EAD}"/>
              </a:ext>
            </a:extLst>
          </p:cNvPr>
          <p:cNvCxnSpPr>
            <a:cxnSpLocks/>
          </p:cNvCxnSpPr>
          <p:nvPr/>
        </p:nvCxnSpPr>
        <p:spPr>
          <a:xfrm>
            <a:off x="4012462" y="3729862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Decisión 50">
            <a:extLst>
              <a:ext uri="{FF2B5EF4-FFF2-40B4-BE49-F238E27FC236}">
                <a16:creationId xmlns:a16="http://schemas.microsoft.com/office/drawing/2014/main" id="{7027D59C-0330-0944-9496-992A70E33C0F}"/>
              </a:ext>
            </a:extLst>
          </p:cNvPr>
          <p:cNvSpPr/>
          <p:nvPr/>
        </p:nvSpPr>
        <p:spPr>
          <a:xfrm>
            <a:off x="4448400" y="3229296"/>
            <a:ext cx="744279" cy="1001131"/>
          </a:xfrm>
          <a:prstGeom prst="flowChartDecision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2597340-C1BD-5545-9EFA-AD67EB126EFB}"/>
              </a:ext>
            </a:extLst>
          </p:cNvPr>
          <p:cNvSpPr txBox="1"/>
          <p:nvPr/>
        </p:nvSpPr>
        <p:spPr>
          <a:xfrm>
            <a:off x="4575989" y="3483638"/>
            <a:ext cx="7442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300" dirty="0"/>
              <a:t>&lt; 18 años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E1F8B92-7C35-BE4F-BC8E-7F9D23540E33}"/>
              </a:ext>
            </a:extLst>
          </p:cNvPr>
          <p:cNvSpPr txBox="1"/>
          <p:nvPr/>
        </p:nvSpPr>
        <p:spPr>
          <a:xfrm>
            <a:off x="4913574" y="2768100"/>
            <a:ext cx="55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SÍ</a:t>
            </a:r>
          </a:p>
        </p:txBody>
      </p: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EFEF609A-49FE-0249-BC10-BFA7463C964A}"/>
              </a:ext>
            </a:extLst>
          </p:cNvPr>
          <p:cNvCxnSpPr/>
          <p:nvPr/>
        </p:nvCxnSpPr>
        <p:spPr>
          <a:xfrm rot="5400000" flipH="1" flipV="1">
            <a:off x="5074366" y="2802685"/>
            <a:ext cx="183461" cy="691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CA0D29FD-771F-5F47-A98C-5D2E3A5FF624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4534676" y="4492619"/>
            <a:ext cx="1124626" cy="5528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5BC7CF8-8103-5A42-BD6D-FDCED27CBBD0}"/>
              </a:ext>
            </a:extLst>
          </p:cNvPr>
          <p:cNvSpPr txBox="1"/>
          <p:nvPr/>
        </p:nvSpPr>
        <p:spPr>
          <a:xfrm>
            <a:off x="4886992" y="5028353"/>
            <a:ext cx="55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NO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7CE81CC-163C-D34D-AC80-EC86BB61F0BB}"/>
              </a:ext>
            </a:extLst>
          </p:cNvPr>
          <p:cNvSpPr/>
          <p:nvPr/>
        </p:nvSpPr>
        <p:spPr>
          <a:xfrm>
            <a:off x="5511655" y="2738038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F436C6B-296B-794A-98C4-C77F173EF051}"/>
              </a:ext>
            </a:extLst>
          </p:cNvPr>
          <p:cNvSpPr txBox="1"/>
          <p:nvPr/>
        </p:nvSpPr>
        <p:spPr>
          <a:xfrm>
            <a:off x="5628611" y="2759911"/>
            <a:ext cx="120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Atención</a:t>
            </a:r>
          </a:p>
          <a:p>
            <a:r>
              <a:rPr lang="es-MX" sz="1400" dirty="0"/>
              <a:t>médica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9D0A438-638B-2940-8A59-D40093465515}"/>
              </a:ext>
            </a:extLst>
          </p:cNvPr>
          <p:cNvSpPr/>
          <p:nvPr/>
        </p:nvSpPr>
        <p:spPr>
          <a:xfrm>
            <a:off x="5373438" y="5028353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620F6BA-5621-8247-B601-29B3745111DF}"/>
              </a:ext>
            </a:extLst>
          </p:cNvPr>
          <p:cNvSpPr txBox="1"/>
          <p:nvPr/>
        </p:nvSpPr>
        <p:spPr>
          <a:xfrm>
            <a:off x="5490394" y="5050226"/>
            <a:ext cx="120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Atención</a:t>
            </a:r>
          </a:p>
          <a:p>
            <a:r>
              <a:rPr lang="es-MX" sz="1400" dirty="0"/>
              <a:t>médica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D8CB2DC-14C6-B14C-9CBB-6EC218B9460B}"/>
              </a:ext>
            </a:extLst>
          </p:cNvPr>
          <p:cNvCxnSpPr>
            <a:cxnSpLocks/>
          </p:cNvCxnSpPr>
          <p:nvPr/>
        </p:nvCxnSpPr>
        <p:spPr>
          <a:xfrm>
            <a:off x="6574908" y="3056512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FEF27724-3C67-4F4A-8458-03FCA6514EBA}"/>
              </a:ext>
            </a:extLst>
          </p:cNvPr>
          <p:cNvCxnSpPr>
            <a:cxnSpLocks/>
          </p:cNvCxnSpPr>
          <p:nvPr/>
        </p:nvCxnSpPr>
        <p:spPr>
          <a:xfrm>
            <a:off x="6436691" y="5377735"/>
            <a:ext cx="4359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Decisión 63">
            <a:extLst>
              <a:ext uri="{FF2B5EF4-FFF2-40B4-BE49-F238E27FC236}">
                <a16:creationId xmlns:a16="http://schemas.microsoft.com/office/drawing/2014/main" id="{08CCDFAF-2161-F146-8CFE-2BDD59E694D9}"/>
              </a:ext>
            </a:extLst>
          </p:cNvPr>
          <p:cNvSpPr/>
          <p:nvPr/>
        </p:nvSpPr>
        <p:spPr>
          <a:xfrm>
            <a:off x="7010843" y="2565524"/>
            <a:ext cx="744279" cy="1001131"/>
          </a:xfrm>
          <a:prstGeom prst="flowChartDecision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B707916B-F634-FF4A-AD77-88CA796F0B44}"/>
              </a:ext>
            </a:extLst>
          </p:cNvPr>
          <p:cNvSpPr txBox="1"/>
          <p:nvPr/>
        </p:nvSpPr>
        <p:spPr>
          <a:xfrm>
            <a:off x="7085270" y="2761635"/>
            <a:ext cx="7442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dirty="0"/>
              <a:t>Permiso para</a:t>
            </a:r>
          </a:p>
          <a:p>
            <a:r>
              <a:rPr lang="es-MX" sz="900" dirty="0"/>
              <a:t>conducir?</a:t>
            </a:r>
          </a:p>
        </p:txBody>
      </p:sp>
      <p:sp>
        <p:nvSpPr>
          <p:cNvPr id="66" name="Decisión 65">
            <a:extLst>
              <a:ext uri="{FF2B5EF4-FFF2-40B4-BE49-F238E27FC236}">
                <a16:creationId xmlns:a16="http://schemas.microsoft.com/office/drawing/2014/main" id="{DC16B824-3C93-C640-9138-9CDC4ECD9A70}"/>
              </a:ext>
            </a:extLst>
          </p:cNvPr>
          <p:cNvSpPr/>
          <p:nvPr/>
        </p:nvSpPr>
        <p:spPr>
          <a:xfrm>
            <a:off x="6867304" y="4877169"/>
            <a:ext cx="744279" cy="1001131"/>
          </a:xfrm>
          <a:prstGeom prst="flowChartDecision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782E1FA-AFBF-E743-8F0A-18AE41AAA8C2}"/>
              </a:ext>
            </a:extLst>
          </p:cNvPr>
          <p:cNvSpPr txBox="1"/>
          <p:nvPr/>
        </p:nvSpPr>
        <p:spPr>
          <a:xfrm>
            <a:off x="6917821" y="5229607"/>
            <a:ext cx="744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Licencia?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13D9DBF-0738-424F-9C31-5ECA10EFA5FC}"/>
              </a:ext>
            </a:extLst>
          </p:cNvPr>
          <p:cNvSpPr txBox="1"/>
          <p:nvPr/>
        </p:nvSpPr>
        <p:spPr>
          <a:xfrm>
            <a:off x="7566395" y="2439143"/>
            <a:ext cx="55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SÍ</a:t>
            </a:r>
          </a:p>
        </p:txBody>
      </p:sp>
      <p:cxnSp>
        <p:nvCxnSpPr>
          <p:cNvPr id="69" name="Conector angular 68">
            <a:extLst>
              <a:ext uri="{FF2B5EF4-FFF2-40B4-BE49-F238E27FC236}">
                <a16:creationId xmlns:a16="http://schemas.microsoft.com/office/drawing/2014/main" id="{2A7B5FEA-D6B7-8A45-BE66-008E1D6934B3}"/>
              </a:ext>
            </a:extLst>
          </p:cNvPr>
          <p:cNvCxnSpPr/>
          <p:nvPr/>
        </p:nvCxnSpPr>
        <p:spPr>
          <a:xfrm rot="5400000" flipH="1" flipV="1">
            <a:off x="7636811" y="2156475"/>
            <a:ext cx="183461" cy="691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7527B38-301A-A74E-BDBE-A066B6999ED4}"/>
              </a:ext>
            </a:extLst>
          </p:cNvPr>
          <p:cNvSpPr/>
          <p:nvPr/>
        </p:nvSpPr>
        <p:spPr>
          <a:xfrm>
            <a:off x="8074098" y="2126819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ABD74502-890B-EF44-A8CC-1DFC8D4560B8}"/>
              </a:ext>
            </a:extLst>
          </p:cNvPr>
          <p:cNvSpPr txBox="1"/>
          <p:nvPr/>
        </p:nvSpPr>
        <p:spPr>
          <a:xfrm>
            <a:off x="8201686" y="2256413"/>
            <a:ext cx="120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Papeleo</a:t>
            </a:r>
          </a:p>
        </p:txBody>
      </p:sp>
      <p:cxnSp>
        <p:nvCxnSpPr>
          <p:cNvPr id="77" name="Conector angular 76">
            <a:extLst>
              <a:ext uri="{FF2B5EF4-FFF2-40B4-BE49-F238E27FC236}">
                <a16:creationId xmlns:a16="http://schemas.microsoft.com/office/drawing/2014/main" id="{EA76D09A-D30F-AC48-90E8-D7441C7760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13763" y="3292234"/>
            <a:ext cx="218909" cy="691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DD0EBF8-EFF4-2F49-8D4C-26225602C2B5}"/>
              </a:ext>
            </a:extLst>
          </p:cNvPr>
          <p:cNvSpPr txBox="1"/>
          <p:nvPr/>
        </p:nvSpPr>
        <p:spPr>
          <a:xfrm>
            <a:off x="7547791" y="3729859"/>
            <a:ext cx="55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NO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E113F47-1F3F-464F-8E8E-3518DA74EDB7}"/>
              </a:ext>
            </a:extLst>
          </p:cNvPr>
          <p:cNvSpPr/>
          <p:nvPr/>
        </p:nvSpPr>
        <p:spPr>
          <a:xfrm>
            <a:off x="8074098" y="3385413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F7AABD4-E975-2442-A656-77F8BE24FA0C}"/>
              </a:ext>
            </a:extLst>
          </p:cNvPr>
          <p:cNvSpPr txBox="1"/>
          <p:nvPr/>
        </p:nvSpPr>
        <p:spPr>
          <a:xfrm>
            <a:off x="8201686" y="3515007"/>
            <a:ext cx="120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Tutores</a:t>
            </a:r>
          </a:p>
        </p:txBody>
      </p:sp>
      <p:cxnSp>
        <p:nvCxnSpPr>
          <p:cNvPr id="86" name="Conector angular 85">
            <a:extLst>
              <a:ext uri="{FF2B5EF4-FFF2-40B4-BE49-F238E27FC236}">
                <a16:creationId xmlns:a16="http://schemas.microsoft.com/office/drawing/2014/main" id="{60A24112-2D1D-304B-804D-E88C8505EFF3}"/>
              </a:ext>
            </a:extLst>
          </p:cNvPr>
          <p:cNvCxnSpPr>
            <a:cxnSpLocks/>
            <a:stCxn id="66" idx="0"/>
          </p:cNvCxnSpPr>
          <p:nvPr/>
        </p:nvCxnSpPr>
        <p:spPr>
          <a:xfrm rot="5400000" flipH="1" flipV="1">
            <a:off x="7516239" y="4436268"/>
            <a:ext cx="164106" cy="7176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ector angular 87">
            <a:extLst>
              <a:ext uri="{FF2B5EF4-FFF2-40B4-BE49-F238E27FC236}">
                <a16:creationId xmlns:a16="http://schemas.microsoft.com/office/drawing/2014/main" id="{73336C73-36E7-CF44-9D9B-FA2B0AD41A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5544" y="5606883"/>
            <a:ext cx="218909" cy="691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08622EDC-C7D1-1047-8A52-ED2B1D6D36A5}"/>
              </a:ext>
            </a:extLst>
          </p:cNvPr>
          <p:cNvSpPr txBox="1"/>
          <p:nvPr/>
        </p:nvSpPr>
        <p:spPr>
          <a:xfrm>
            <a:off x="7474238" y="4692272"/>
            <a:ext cx="55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SÍ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4E06EF12-5B59-D944-A038-95B5053519FD}"/>
              </a:ext>
            </a:extLst>
          </p:cNvPr>
          <p:cNvSpPr txBox="1"/>
          <p:nvPr/>
        </p:nvSpPr>
        <p:spPr>
          <a:xfrm>
            <a:off x="7425511" y="5800285"/>
            <a:ext cx="5582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NO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91765C08-E7DE-4E4B-8644-C5C0CB9A27E0}"/>
              </a:ext>
            </a:extLst>
          </p:cNvPr>
          <p:cNvSpPr/>
          <p:nvPr/>
        </p:nvSpPr>
        <p:spPr>
          <a:xfrm>
            <a:off x="7930556" y="4389244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B20940F-A8AA-B044-81DF-EA59787E8EFE}"/>
              </a:ext>
            </a:extLst>
          </p:cNvPr>
          <p:cNvSpPr txBox="1"/>
          <p:nvPr/>
        </p:nvSpPr>
        <p:spPr>
          <a:xfrm>
            <a:off x="8058144" y="4518838"/>
            <a:ext cx="120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Papeleo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A62B2CB7-6E9D-1B42-B71A-FFA6FA762D4F}"/>
              </a:ext>
            </a:extLst>
          </p:cNvPr>
          <p:cNvSpPr/>
          <p:nvPr/>
        </p:nvSpPr>
        <p:spPr>
          <a:xfrm>
            <a:off x="7930556" y="5771641"/>
            <a:ext cx="1063256" cy="606056"/>
          </a:xfrm>
          <a:prstGeom prst="rect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ACFF86BA-5D28-A343-AAAB-F25187CF3BEA}"/>
              </a:ext>
            </a:extLst>
          </p:cNvPr>
          <p:cNvSpPr txBox="1"/>
          <p:nvPr/>
        </p:nvSpPr>
        <p:spPr>
          <a:xfrm>
            <a:off x="8058144" y="5901235"/>
            <a:ext cx="1201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Oficiales</a:t>
            </a:r>
          </a:p>
        </p:txBody>
      </p:sp>
      <p:cxnSp>
        <p:nvCxnSpPr>
          <p:cNvPr id="96" name="Conector angular 95">
            <a:extLst>
              <a:ext uri="{FF2B5EF4-FFF2-40B4-BE49-F238E27FC236}">
                <a16:creationId xmlns:a16="http://schemas.microsoft.com/office/drawing/2014/main" id="{5E730E5A-0E26-A948-8226-17D43C438B94}"/>
              </a:ext>
            </a:extLst>
          </p:cNvPr>
          <p:cNvCxnSpPr>
            <a:cxnSpLocks/>
          </p:cNvCxnSpPr>
          <p:nvPr/>
        </p:nvCxnSpPr>
        <p:spPr>
          <a:xfrm>
            <a:off x="9137354" y="2435422"/>
            <a:ext cx="818708" cy="4528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ector angular 96">
            <a:extLst>
              <a:ext uri="{FF2B5EF4-FFF2-40B4-BE49-F238E27FC236}">
                <a16:creationId xmlns:a16="http://schemas.microsoft.com/office/drawing/2014/main" id="{31394F2E-F607-A149-B59C-C1459FE62E57}"/>
              </a:ext>
            </a:extLst>
          </p:cNvPr>
          <p:cNvCxnSpPr>
            <a:cxnSpLocks/>
            <a:endCxn id="98" idx="4"/>
          </p:cNvCxnSpPr>
          <p:nvPr/>
        </p:nvCxnSpPr>
        <p:spPr>
          <a:xfrm flipV="1">
            <a:off x="9121398" y="3416914"/>
            <a:ext cx="838641" cy="34802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Elipse 97">
            <a:extLst>
              <a:ext uri="{FF2B5EF4-FFF2-40B4-BE49-F238E27FC236}">
                <a16:creationId xmlns:a16="http://schemas.microsoft.com/office/drawing/2014/main" id="{BE004C98-8956-4243-BA9D-CABF5972D49E}"/>
              </a:ext>
            </a:extLst>
          </p:cNvPr>
          <p:cNvSpPr/>
          <p:nvPr/>
        </p:nvSpPr>
        <p:spPr>
          <a:xfrm>
            <a:off x="9716817" y="2876150"/>
            <a:ext cx="486443" cy="540764"/>
          </a:xfrm>
          <a:prstGeom prst="ellipse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0" name="Conector angular 99">
            <a:extLst>
              <a:ext uri="{FF2B5EF4-FFF2-40B4-BE49-F238E27FC236}">
                <a16:creationId xmlns:a16="http://schemas.microsoft.com/office/drawing/2014/main" id="{EB58996E-A473-8F4C-9AFA-F1D8E28962E6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8977856" y="4699272"/>
            <a:ext cx="806084" cy="4718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ector angular 100">
            <a:extLst>
              <a:ext uri="{FF2B5EF4-FFF2-40B4-BE49-F238E27FC236}">
                <a16:creationId xmlns:a16="http://schemas.microsoft.com/office/drawing/2014/main" id="{2E0C4DAC-321A-704A-84BE-1ECB5803CF48}"/>
              </a:ext>
            </a:extLst>
          </p:cNvPr>
          <p:cNvCxnSpPr>
            <a:cxnSpLocks/>
            <a:endCxn id="102" idx="4"/>
          </p:cNvCxnSpPr>
          <p:nvPr/>
        </p:nvCxnSpPr>
        <p:spPr>
          <a:xfrm flipV="1">
            <a:off x="8983843" y="5711924"/>
            <a:ext cx="800097" cy="3670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Elipse 101">
            <a:extLst>
              <a:ext uri="{FF2B5EF4-FFF2-40B4-BE49-F238E27FC236}">
                <a16:creationId xmlns:a16="http://schemas.microsoft.com/office/drawing/2014/main" id="{D8A689E2-3105-3247-AC00-3E42163B7D16}"/>
              </a:ext>
            </a:extLst>
          </p:cNvPr>
          <p:cNvSpPr/>
          <p:nvPr/>
        </p:nvSpPr>
        <p:spPr>
          <a:xfrm>
            <a:off x="9540718" y="5171160"/>
            <a:ext cx="486443" cy="540764"/>
          </a:xfrm>
          <a:prstGeom prst="ellipse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5" name="Conector angular 104">
            <a:extLst>
              <a:ext uri="{FF2B5EF4-FFF2-40B4-BE49-F238E27FC236}">
                <a16:creationId xmlns:a16="http://schemas.microsoft.com/office/drawing/2014/main" id="{C45F112D-1DED-EE4B-A6AC-C623FD22EFA4}"/>
              </a:ext>
            </a:extLst>
          </p:cNvPr>
          <p:cNvCxnSpPr>
            <a:cxnSpLocks/>
            <a:stCxn id="98" idx="6"/>
            <a:endCxn id="115" idx="0"/>
          </p:cNvCxnSpPr>
          <p:nvPr/>
        </p:nvCxnSpPr>
        <p:spPr>
          <a:xfrm>
            <a:off x="10203260" y="3146532"/>
            <a:ext cx="833778" cy="9363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Conector angular 108">
            <a:extLst>
              <a:ext uri="{FF2B5EF4-FFF2-40B4-BE49-F238E27FC236}">
                <a16:creationId xmlns:a16="http://schemas.microsoft.com/office/drawing/2014/main" id="{65F66C06-603B-FE4C-B72B-E96A6D3D9F1B}"/>
              </a:ext>
            </a:extLst>
          </p:cNvPr>
          <p:cNvCxnSpPr>
            <a:cxnSpLocks/>
            <a:endCxn id="115" idx="4"/>
          </p:cNvCxnSpPr>
          <p:nvPr/>
        </p:nvCxnSpPr>
        <p:spPr>
          <a:xfrm flipV="1">
            <a:off x="10027161" y="4954773"/>
            <a:ext cx="1009877" cy="4823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Elipse 114">
            <a:extLst>
              <a:ext uri="{FF2B5EF4-FFF2-40B4-BE49-F238E27FC236}">
                <a16:creationId xmlns:a16="http://schemas.microsoft.com/office/drawing/2014/main" id="{B6959B50-A26B-CF4B-8803-5795EEB870E4}"/>
              </a:ext>
            </a:extLst>
          </p:cNvPr>
          <p:cNvSpPr/>
          <p:nvPr/>
        </p:nvSpPr>
        <p:spPr>
          <a:xfrm>
            <a:off x="10399084" y="4082903"/>
            <a:ext cx="1275907" cy="871870"/>
          </a:xfrm>
          <a:prstGeom prst="ellipse">
            <a:avLst/>
          </a:prstGeom>
          <a:solidFill>
            <a:srgbClr val="77E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FAF79AA-800B-4146-808F-F82D6CF89902}"/>
              </a:ext>
            </a:extLst>
          </p:cNvPr>
          <p:cNvSpPr txBox="1"/>
          <p:nvPr/>
        </p:nvSpPr>
        <p:spPr>
          <a:xfrm>
            <a:off x="10780216" y="4329940"/>
            <a:ext cx="51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7296483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34</Words>
  <Application>Microsoft Macintosh PowerPoint</Application>
  <PresentationFormat>Panorámica</PresentationFormat>
  <Paragraphs>26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BUENROSTRO MENDEZ, PATRICIA</dc:creator>
  <cp:lastModifiedBy>BUENROSTRO MENDEZ, PATRICIA</cp:lastModifiedBy>
  <cp:revision>7</cp:revision>
  <dcterms:created xsi:type="dcterms:W3CDTF">2020-03-18T21:17:59Z</dcterms:created>
  <dcterms:modified xsi:type="dcterms:W3CDTF">2020-03-19T14:59:52Z</dcterms:modified>
</cp:coreProperties>
</file>