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13B36-DF4D-4100-BA87-6A9C5E9F59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489BE-ECB3-417D-8C34-F593E8F51E83}">
      <dgm:prSet phldrT="[Text]" custT="1"/>
      <dgm:spPr/>
      <dgm:t>
        <a:bodyPr/>
        <a:lstStyle/>
        <a:p>
          <a:pPr algn="ctr"/>
          <a:r>
            <a:rPr lang="en-US" sz="3100" dirty="0"/>
            <a:t>offer a middle viewpoint between ground and satellite</a:t>
          </a:r>
        </a:p>
      </dgm:t>
    </dgm:pt>
    <dgm:pt modelId="{8BF02BEF-B28E-46C3-AEB0-49CF9D1D9949}" type="parTrans" cxnId="{87C6D208-99A1-4758-80E4-292E5D2426D7}">
      <dgm:prSet/>
      <dgm:spPr/>
      <dgm:t>
        <a:bodyPr/>
        <a:lstStyle/>
        <a:p>
          <a:endParaRPr lang="en-US"/>
        </a:p>
      </dgm:t>
    </dgm:pt>
    <dgm:pt modelId="{5425AB81-A51E-4F19-A252-2C13D392C692}" type="sibTrans" cxnId="{87C6D208-99A1-4758-80E4-292E5D2426D7}">
      <dgm:prSet/>
      <dgm:spPr/>
      <dgm:t>
        <a:bodyPr/>
        <a:lstStyle/>
        <a:p>
          <a:endParaRPr lang="en-US"/>
        </a:p>
      </dgm:t>
    </dgm:pt>
    <dgm:pt modelId="{BA84D9B3-0AD6-4F6E-8A0C-E1471553DFCD}">
      <dgm:prSet phldrT="[Text]"/>
      <dgm:spPr/>
      <dgm:t>
        <a:bodyPr/>
        <a:lstStyle/>
        <a:p>
          <a:pPr algn="ctr"/>
          <a:r>
            <a:rPr lang="en-US" dirty="0"/>
            <a:t>Fewer occlusions (trees/buildings).</a:t>
          </a:r>
        </a:p>
      </dgm:t>
    </dgm:pt>
    <dgm:pt modelId="{E06CBD63-D7D0-4B5E-908A-674AA3B95D14}" type="parTrans" cxnId="{63AA1726-FC2E-4040-BFF6-BFFD4A6CE842}">
      <dgm:prSet/>
      <dgm:spPr/>
      <dgm:t>
        <a:bodyPr/>
        <a:lstStyle/>
        <a:p>
          <a:endParaRPr lang="en-US"/>
        </a:p>
      </dgm:t>
    </dgm:pt>
    <dgm:pt modelId="{365BD022-43E7-4E3E-80F8-55D477D0C687}" type="sibTrans" cxnId="{63AA1726-FC2E-4040-BFF6-BFFD4A6CE842}">
      <dgm:prSet/>
      <dgm:spPr/>
      <dgm:t>
        <a:bodyPr/>
        <a:lstStyle/>
        <a:p>
          <a:endParaRPr lang="en-US"/>
        </a:p>
      </dgm:t>
    </dgm:pt>
    <dgm:pt modelId="{723A2737-28FD-401C-9F0A-C14373B807A1}">
      <dgm:prSet phldrT="[Text]"/>
      <dgm:spPr/>
      <dgm:t>
        <a:bodyPr/>
        <a:lstStyle/>
        <a:p>
          <a:pPr algn="ctr"/>
          <a:r>
            <a:rPr lang="en-US" dirty="0"/>
            <a:t>Flexible viewpoints around the target</a:t>
          </a:r>
        </a:p>
      </dgm:t>
    </dgm:pt>
    <dgm:pt modelId="{BC86B4B7-133A-4464-8672-B20CA15F8B51}" type="parTrans" cxnId="{8F05909F-6BCD-44F2-A777-8FE9392A55E6}">
      <dgm:prSet/>
      <dgm:spPr/>
      <dgm:t>
        <a:bodyPr/>
        <a:lstStyle/>
        <a:p>
          <a:endParaRPr lang="en-US"/>
        </a:p>
      </dgm:t>
    </dgm:pt>
    <dgm:pt modelId="{10236BC2-2335-4D0E-B1D8-C6D2CBA8A7F8}" type="sibTrans" cxnId="{8F05909F-6BCD-44F2-A777-8FE9392A55E6}">
      <dgm:prSet/>
      <dgm:spPr/>
      <dgm:t>
        <a:bodyPr/>
        <a:lstStyle/>
        <a:p>
          <a:endParaRPr lang="en-US"/>
        </a:p>
      </dgm:t>
    </dgm:pt>
    <dgm:pt modelId="{78C177E5-180D-4259-9C64-5E84C74BEA07}">
      <dgm:prSet phldrT="[Text]"/>
      <dgm:spPr/>
      <dgm:t>
        <a:bodyPr/>
        <a:lstStyle/>
        <a:p>
          <a:pPr algn="ctr"/>
          <a:r>
            <a:rPr lang="en-US" dirty="0"/>
            <a:t>Better mimicry of human navigation</a:t>
          </a:r>
        </a:p>
      </dgm:t>
    </dgm:pt>
    <dgm:pt modelId="{926F951F-273C-4AA5-AEC1-8CAA07534510}" type="parTrans" cxnId="{C7EC8701-84EB-452C-905E-DFE714AC84D6}">
      <dgm:prSet/>
      <dgm:spPr/>
      <dgm:t>
        <a:bodyPr/>
        <a:lstStyle/>
        <a:p>
          <a:endParaRPr lang="en-US"/>
        </a:p>
      </dgm:t>
    </dgm:pt>
    <dgm:pt modelId="{C545E635-3616-456F-B7AE-78EBEFBB569D}" type="sibTrans" cxnId="{C7EC8701-84EB-452C-905E-DFE714AC84D6}">
      <dgm:prSet/>
      <dgm:spPr/>
      <dgm:t>
        <a:bodyPr/>
        <a:lstStyle/>
        <a:p>
          <a:endParaRPr lang="en-US"/>
        </a:p>
      </dgm:t>
    </dgm:pt>
    <dgm:pt modelId="{1B5543F0-C4F4-4FB3-9BF4-07622F278D13}">
      <dgm:prSet phldrT="[Text]"/>
      <dgm:spPr/>
      <dgm:t>
        <a:bodyPr/>
        <a:lstStyle/>
        <a:p>
          <a:pPr algn="ctr"/>
          <a:r>
            <a:rPr lang="en-US" dirty="0"/>
            <a:t>Limitation (Real drone data is expensive &amp; privacy-constrained)</a:t>
          </a:r>
        </a:p>
      </dgm:t>
    </dgm:pt>
    <dgm:pt modelId="{AE7D073F-1D96-4B43-8923-401B286EB6B3}" type="parTrans" cxnId="{E9168EDA-0563-4D85-8E50-C39B33B754A5}">
      <dgm:prSet/>
      <dgm:spPr/>
      <dgm:t>
        <a:bodyPr/>
        <a:lstStyle/>
        <a:p>
          <a:endParaRPr lang="en-US"/>
        </a:p>
      </dgm:t>
    </dgm:pt>
    <dgm:pt modelId="{AA502BCB-D688-4F34-B52C-FDFA2548DB91}" type="sibTrans" cxnId="{E9168EDA-0563-4D85-8E50-C39B33B754A5}">
      <dgm:prSet/>
      <dgm:spPr/>
      <dgm:t>
        <a:bodyPr/>
        <a:lstStyle/>
        <a:p>
          <a:endParaRPr lang="en-US"/>
        </a:p>
      </dgm:t>
    </dgm:pt>
    <dgm:pt modelId="{64F55BA8-EE65-4678-A95D-DAE1104F0C7A}" type="pres">
      <dgm:prSet presAssocID="{38213B36-DF4D-4100-BA87-6A9C5E9F5984}" presName="linear" presStyleCnt="0">
        <dgm:presLayoutVars>
          <dgm:animLvl val="lvl"/>
          <dgm:resizeHandles val="exact"/>
        </dgm:presLayoutVars>
      </dgm:prSet>
      <dgm:spPr/>
    </dgm:pt>
    <dgm:pt modelId="{A44DBCBC-FEBF-4A82-8163-494694B9F979}" type="pres">
      <dgm:prSet presAssocID="{068489BE-ECB3-417D-8C34-F593E8F51E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ABB193-7F2D-49E9-B07E-B496209F852D}" type="pres">
      <dgm:prSet presAssocID="{5425AB81-A51E-4F19-A252-2C13D392C692}" presName="spacer" presStyleCnt="0"/>
      <dgm:spPr/>
    </dgm:pt>
    <dgm:pt modelId="{8B833A0F-80E9-434E-A92B-9068C0314938}" type="pres">
      <dgm:prSet presAssocID="{BA84D9B3-0AD6-4F6E-8A0C-E1471553DF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85F7470-7713-461C-A5B2-A6A944BBBDAC}" type="pres">
      <dgm:prSet presAssocID="{365BD022-43E7-4E3E-80F8-55D477D0C687}" presName="spacer" presStyleCnt="0"/>
      <dgm:spPr/>
    </dgm:pt>
    <dgm:pt modelId="{4896081A-D1E0-40D6-939A-83D3565A5527}" type="pres">
      <dgm:prSet presAssocID="{723A2737-28FD-401C-9F0A-C14373B807A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D927BB-3C33-42F7-8D3F-E5C10EAC7023}" type="pres">
      <dgm:prSet presAssocID="{10236BC2-2335-4D0E-B1D8-C6D2CBA8A7F8}" presName="spacer" presStyleCnt="0"/>
      <dgm:spPr/>
    </dgm:pt>
    <dgm:pt modelId="{C51764D4-EC7F-45E1-B217-AE0E6BF20925}" type="pres">
      <dgm:prSet presAssocID="{78C177E5-180D-4259-9C64-5E84C74BEA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2E014A-851B-4918-BEF5-20582DF0739D}" type="pres">
      <dgm:prSet presAssocID="{C545E635-3616-456F-B7AE-78EBEFBB569D}" presName="spacer" presStyleCnt="0"/>
      <dgm:spPr/>
    </dgm:pt>
    <dgm:pt modelId="{6AE6F17A-BCD0-4316-970E-B6C37F5D7727}" type="pres">
      <dgm:prSet presAssocID="{1B5543F0-C4F4-4FB3-9BF4-07622F278D1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7EC8701-84EB-452C-905E-DFE714AC84D6}" srcId="{38213B36-DF4D-4100-BA87-6A9C5E9F5984}" destId="{78C177E5-180D-4259-9C64-5E84C74BEA07}" srcOrd="3" destOrd="0" parTransId="{926F951F-273C-4AA5-AEC1-8CAA07534510}" sibTransId="{C545E635-3616-456F-B7AE-78EBEFBB569D}"/>
    <dgm:cxn modelId="{87C6D208-99A1-4758-80E4-292E5D2426D7}" srcId="{38213B36-DF4D-4100-BA87-6A9C5E9F5984}" destId="{068489BE-ECB3-417D-8C34-F593E8F51E83}" srcOrd="0" destOrd="0" parTransId="{8BF02BEF-B28E-46C3-AEB0-49CF9D1D9949}" sibTransId="{5425AB81-A51E-4F19-A252-2C13D392C692}"/>
    <dgm:cxn modelId="{63AA1726-FC2E-4040-BFF6-BFFD4A6CE842}" srcId="{38213B36-DF4D-4100-BA87-6A9C5E9F5984}" destId="{BA84D9B3-0AD6-4F6E-8A0C-E1471553DFCD}" srcOrd="1" destOrd="0" parTransId="{E06CBD63-D7D0-4B5E-908A-674AA3B95D14}" sibTransId="{365BD022-43E7-4E3E-80F8-55D477D0C687}"/>
    <dgm:cxn modelId="{0FE29050-1E85-49BE-82DE-77B0BB372AFF}" type="presOf" srcId="{1B5543F0-C4F4-4FB3-9BF4-07622F278D13}" destId="{6AE6F17A-BCD0-4316-970E-B6C37F5D7727}" srcOrd="0" destOrd="0" presId="urn:microsoft.com/office/officeart/2005/8/layout/vList2"/>
    <dgm:cxn modelId="{01569353-091D-400C-BA35-ACB3E82594C4}" type="presOf" srcId="{723A2737-28FD-401C-9F0A-C14373B807A1}" destId="{4896081A-D1E0-40D6-939A-83D3565A5527}" srcOrd="0" destOrd="0" presId="urn:microsoft.com/office/officeart/2005/8/layout/vList2"/>
    <dgm:cxn modelId="{60B1887C-17C8-4296-A505-8592ACA7A8C9}" type="presOf" srcId="{BA84D9B3-0AD6-4F6E-8A0C-E1471553DFCD}" destId="{8B833A0F-80E9-434E-A92B-9068C0314938}" srcOrd="0" destOrd="0" presId="urn:microsoft.com/office/officeart/2005/8/layout/vList2"/>
    <dgm:cxn modelId="{8F05909F-6BCD-44F2-A777-8FE9392A55E6}" srcId="{38213B36-DF4D-4100-BA87-6A9C5E9F5984}" destId="{723A2737-28FD-401C-9F0A-C14373B807A1}" srcOrd="2" destOrd="0" parTransId="{BC86B4B7-133A-4464-8672-B20CA15F8B51}" sibTransId="{10236BC2-2335-4D0E-B1D8-C6D2CBA8A7F8}"/>
    <dgm:cxn modelId="{03F77FA0-6DCE-42D0-9C03-28843ED67C10}" type="presOf" srcId="{068489BE-ECB3-417D-8C34-F593E8F51E83}" destId="{A44DBCBC-FEBF-4A82-8163-494694B9F979}" srcOrd="0" destOrd="0" presId="urn:microsoft.com/office/officeart/2005/8/layout/vList2"/>
    <dgm:cxn modelId="{459836BA-C04E-4055-AF1B-E3F2B2F679EE}" type="presOf" srcId="{78C177E5-180D-4259-9C64-5E84C74BEA07}" destId="{C51764D4-EC7F-45E1-B217-AE0E6BF20925}" srcOrd="0" destOrd="0" presId="urn:microsoft.com/office/officeart/2005/8/layout/vList2"/>
    <dgm:cxn modelId="{58C6EBBC-3287-4448-A963-832E431BD389}" type="presOf" srcId="{38213B36-DF4D-4100-BA87-6A9C5E9F5984}" destId="{64F55BA8-EE65-4678-A95D-DAE1104F0C7A}" srcOrd="0" destOrd="0" presId="urn:microsoft.com/office/officeart/2005/8/layout/vList2"/>
    <dgm:cxn modelId="{E9168EDA-0563-4D85-8E50-C39B33B754A5}" srcId="{38213B36-DF4D-4100-BA87-6A9C5E9F5984}" destId="{1B5543F0-C4F4-4FB3-9BF4-07622F278D13}" srcOrd="4" destOrd="0" parTransId="{AE7D073F-1D96-4B43-8923-401B286EB6B3}" sibTransId="{AA502BCB-D688-4F34-B52C-FDFA2548DB91}"/>
    <dgm:cxn modelId="{5A4411EE-2A1F-480E-86F2-AA62093D5B23}" type="presParOf" srcId="{64F55BA8-EE65-4678-A95D-DAE1104F0C7A}" destId="{A44DBCBC-FEBF-4A82-8163-494694B9F979}" srcOrd="0" destOrd="0" presId="urn:microsoft.com/office/officeart/2005/8/layout/vList2"/>
    <dgm:cxn modelId="{0FEE429D-A496-4DD4-8E8F-078E6CCB2FA6}" type="presParOf" srcId="{64F55BA8-EE65-4678-A95D-DAE1104F0C7A}" destId="{CBABB193-7F2D-49E9-B07E-B496209F852D}" srcOrd="1" destOrd="0" presId="urn:microsoft.com/office/officeart/2005/8/layout/vList2"/>
    <dgm:cxn modelId="{EA884E3A-353F-48BE-95F4-E00F48662BED}" type="presParOf" srcId="{64F55BA8-EE65-4678-A95D-DAE1104F0C7A}" destId="{8B833A0F-80E9-434E-A92B-9068C0314938}" srcOrd="2" destOrd="0" presId="urn:microsoft.com/office/officeart/2005/8/layout/vList2"/>
    <dgm:cxn modelId="{D24D76AE-5551-4CF4-BAB9-341E99A585E3}" type="presParOf" srcId="{64F55BA8-EE65-4678-A95D-DAE1104F0C7A}" destId="{185F7470-7713-461C-A5B2-A6A944BBBDAC}" srcOrd="3" destOrd="0" presId="urn:microsoft.com/office/officeart/2005/8/layout/vList2"/>
    <dgm:cxn modelId="{F0548E1D-8F6C-49A6-9A20-33B9B1E0490C}" type="presParOf" srcId="{64F55BA8-EE65-4678-A95D-DAE1104F0C7A}" destId="{4896081A-D1E0-40D6-939A-83D3565A5527}" srcOrd="4" destOrd="0" presId="urn:microsoft.com/office/officeart/2005/8/layout/vList2"/>
    <dgm:cxn modelId="{B891933B-AFB0-4ADF-A1F9-E9B11A3C0B1D}" type="presParOf" srcId="{64F55BA8-EE65-4678-A95D-DAE1104F0C7A}" destId="{0BD927BB-3C33-42F7-8D3F-E5C10EAC7023}" srcOrd="5" destOrd="0" presId="urn:microsoft.com/office/officeart/2005/8/layout/vList2"/>
    <dgm:cxn modelId="{27788E0A-557C-4130-8438-A9EDEEC7B1FE}" type="presParOf" srcId="{64F55BA8-EE65-4678-A95D-DAE1104F0C7A}" destId="{C51764D4-EC7F-45E1-B217-AE0E6BF20925}" srcOrd="6" destOrd="0" presId="urn:microsoft.com/office/officeart/2005/8/layout/vList2"/>
    <dgm:cxn modelId="{4D68618B-69E2-4F53-B068-E00A8A0F0D13}" type="presParOf" srcId="{64F55BA8-EE65-4678-A95D-DAE1104F0C7A}" destId="{8C2E014A-851B-4918-BEF5-20582DF0739D}" srcOrd="7" destOrd="0" presId="urn:microsoft.com/office/officeart/2005/8/layout/vList2"/>
    <dgm:cxn modelId="{128D3375-F6E4-466D-96E6-AA6DE91E6E65}" type="presParOf" srcId="{64F55BA8-EE65-4678-A95D-DAE1104F0C7A}" destId="{6AE6F17A-BCD0-4316-970E-B6C37F5D772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E2223F-5F7D-4E30-A000-286835EE6C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7DA44-912F-41AE-9748-88B9EFF07076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Task 1: Drone-view Target Localization</a:t>
          </a:r>
        </a:p>
        <a:p>
          <a:pPr marL="0" lvl="0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991E1752-06F6-4686-BE04-4054ADC17862}" type="parTrans" cxnId="{E100FFB0-3941-4B67-A953-8DCC1E646259}">
      <dgm:prSet/>
      <dgm:spPr/>
      <dgm:t>
        <a:bodyPr/>
        <a:lstStyle/>
        <a:p>
          <a:endParaRPr lang="en-US"/>
        </a:p>
      </dgm:t>
    </dgm:pt>
    <dgm:pt modelId="{A8BDEC2E-76B6-4A42-98B3-D86F8CA5F4D6}" type="sibTrans" cxnId="{E100FFB0-3941-4B67-A953-8DCC1E646259}">
      <dgm:prSet/>
      <dgm:spPr/>
      <dgm:t>
        <a:bodyPr/>
        <a:lstStyle/>
        <a:p>
          <a:endParaRPr lang="en-US"/>
        </a:p>
      </dgm:t>
    </dgm:pt>
    <dgm:pt modelId="{62D9085C-58CD-4292-8FDD-82153FE9D9AE}">
      <dgm:prSet phldrT="[Text]"/>
      <dgm:spPr/>
      <dgm:t>
        <a:bodyPr/>
        <a:lstStyle/>
        <a:p>
          <a:r>
            <a:rPr lang="en-US" dirty="0"/>
            <a:t>Input: Drone-view image</a:t>
          </a:r>
        </a:p>
      </dgm:t>
    </dgm:pt>
    <dgm:pt modelId="{CA8621E7-45F6-4D11-BC6F-E61742D02ECC}" type="parTrans" cxnId="{B82D3496-A07F-444C-9902-DA0A9352BB1D}">
      <dgm:prSet/>
      <dgm:spPr/>
      <dgm:t>
        <a:bodyPr/>
        <a:lstStyle/>
        <a:p>
          <a:endParaRPr lang="en-US"/>
        </a:p>
      </dgm:t>
    </dgm:pt>
    <dgm:pt modelId="{5D93F479-0B02-4DB7-8CD2-D7A7AF4E604C}" type="sibTrans" cxnId="{B82D3496-A07F-444C-9902-DA0A9352BB1D}">
      <dgm:prSet/>
      <dgm:spPr/>
      <dgm:t>
        <a:bodyPr/>
        <a:lstStyle/>
        <a:p>
          <a:endParaRPr lang="en-US"/>
        </a:p>
      </dgm:t>
    </dgm:pt>
    <dgm:pt modelId="{9AC51847-781F-4357-B275-5FACF51A4D62}">
      <dgm:prSet phldrT="[Text]"/>
      <dgm:spPr/>
      <dgm:t>
        <a:bodyPr/>
        <a:lstStyle/>
        <a:p>
          <a:r>
            <a:rPr lang="en-US" dirty="0"/>
            <a:t>Output: Satellite image of the same location</a:t>
          </a:r>
        </a:p>
      </dgm:t>
    </dgm:pt>
    <dgm:pt modelId="{1E8B3C5C-DE20-47DA-BF5E-C6647ED881D9}" type="parTrans" cxnId="{6A82FD1C-D7B5-4E5F-9479-310A69D59B97}">
      <dgm:prSet/>
      <dgm:spPr/>
      <dgm:t>
        <a:bodyPr/>
        <a:lstStyle/>
        <a:p>
          <a:endParaRPr lang="en-US"/>
        </a:p>
      </dgm:t>
    </dgm:pt>
    <dgm:pt modelId="{E1ACB84E-9E70-46FE-875B-4E6CE8561D1F}" type="sibTrans" cxnId="{6A82FD1C-D7B5-4E5F-9479-310A69D59B97}">
      <dgm:prSet/>
      <dgm:spPr/>
      <dgm:t>
        <a:bodyPr/>
        <a:lstStyle/>
        <a:p>
          <a:endParaRPr lang="en-US"/>
        </a:p>
      </dgm:t>
    </dgm:pt>
    <dgm:pt modelId="{B1D8DB24-8DB8-47B0-8807-230927FFD8CB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Task 2: Drone Navigation</a:t>
          </a:r>
        </a:p>
        <a:p>
          <a:pPr marL="0" lvl="0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F3405BED-ED16-44B9-8037-B405635711F6}" type="parTrans" cxnId="{CD828DA0-36DC-442A-A000-1A0CD879E0B4}">
      <dgm:prSet/>
      <dgm:spPr/>
      <dgm:t>
        <a:bodyPr/>
        <a:lstStyle/>
        <a:p>
          <a:endParaRPr lang="en-US"/>
        </a:p>
      </dgm:t>
    </dgm:pt>
    <dgm:pt modelId="{D31A6098-8A05-4BC8-8F8A-6E1F1C5ACD21}" type="sibTrans" cxnId="{CD828DA0-36DC-442A-A000-1A0CD879E0B4}">
      <dgm:prSet/>
      <dgm:spPr/>
      <dgm:t>
        <a:bodyPr/>
        <a:lstStyle/>
        <a:p>
          <a:endParaRPr lang="en-US"/>
        </a:p>
      </dgm:t>
    </dgm:pt>
    <dgm:pt modelId="{C8D3C75C-4136-4050-93D6-04D50950E622}">
      <dgm:prSet phldrT="[Text]"/>
      <dgm:spPr/>
      <dgm:t>
        <a:bodyPr/>
        <a:lstStyle/>
        <a:p>
          <a:r>
            <a:rPr lang="en-US" dirty="0"/>
            <a:t>Input: Satellite-view image</a:t>
          </a:r>
        </a:p>
      </dgm:t>
    </dgm:pt>
    <dgm:pt modelId="{19E98E00-A2EF-4B27-89B8-D58D715428E0}" type="parTrans" cxnId="{C8A379B6-121D-4F89-B6C4-5359C6863627}">
      <dgm:prSet/>
      <dgm:spPr/>
      <dgm:t>
        <a:bodyPr/>
        <a:lstStyle/>
        <a:p>
          <a:endParaRPr lang="en-US"/>
        </a:p>
      </dgm:t>
    </dgm:pt>
    <dgm:pt modelId="{2420A8DC-6064-48BF-A6F6-622773AF0300}" type="sibTrans" cxnId="{C8A379B6-121D-4F89-B6C4-5359C6863627}">
      <dgm:prSet/>
      <dgm:spPr/>
      <dgm:t>
        <a:bodyPr/>
        <a:lstStyle/>
        <a:p>
          <a:endParaRPr lang="en-US"/>
        </a:p>
      </dgm:t>
    </dgm:pt>
    <dgm:pt modelId="{D6EE5A23-9EC2-490E-9E80-B3BC431609A8}">
      <dgm:prSet phldrT="[Text]"/>
      <dgm:spPr/>
      <dgm:t>
        <a:bodyPr/>
        <a:lstStyle/>
        <a:p>
          <a:r>
            <a:rPr lang="en-US" dirty="0"/>
            <a:t>Output: Relevant drone images (simulate navigation history)</a:t>
          </a:r>
        </a:p>
      </dgm:t>
    </dgm:pt>
    <dgm:pt modelId="{4674CEEB-6F7D-4E9C-9CB9-390643F9EDF4}" type="parTrans" cxnId="{6812A66C-B352-4BD9-9DC8-131C94FDED8D}">
      <dgm:prSet/>
      <dgm:spPr/>
      <dgm:t>
        <a:bodyPr/>
        <a:lstStyle/>
        <a:p>
          <a:endParaRPr lang="en-US"/>
        </a:p>
      </dgm:t>
    </dgm:pt>
    <dgm:pt modelId="{D28EA78B-974D-4600-A202-F3AD05C377CB}" type="sibTrans" cxnId="{6812A66C-B352-4BD9-9DC8-131C94FDED8D}">
      <dgm:prSet/>
      <dgm:spPr/>
      <dgm:t>
        <a:bodyPr/>
        <a:lstStyle/>
        <a:p>
          <a:endParaRPr lang="en-US"/>
        </a:p>
      </dgm:t>
    </dgm:pt>
    <dgm:pt modelId="{2DB15D7D-38E6-43BD-A6D6-037D0D2B311F}" type="pres">
      <dgm:prSet presAssocID="{54E2223F-5F7D-4E30-A000-286835EE6C38}" presName="Name0" presStyleCnt="0">
        <dgm:presLayoutVars>
          <dgm:dir/>
          <dgm:animLvl val="lvl"/>
          <dgm:resizeHandles val="exact"/>
        </dgm:presLayoutVars>
      </dgm:prSet>
      <dgm:spPr/>
    </dgm:pt>
    <dgm:pt modelId="{283D528C-B529-40C9-9A41-AC5C093EFE90}" type="pres">
      <dgm:prSet presAssocID="{6A97DA44-912F-41AE-9748-88B9EFF07076}" presName="composite" presStyleCnt="0"/>
      <dgm:spPr/>
    </dgm:pt>
    <dgm:pt modelId="{584E4F36-A82F-4CA4-BBB3-3FC59E797D7D}" type="pres">
      <dgm:prSet presAssocID="{6A97DA44-912F-41AE-9748-88B9EFF07076}" presName="parTx" presStyleLbl="alignNode1" presStyleIdx="0" presStyleCnt="2" custScaleX="98011">
        <dgm:presLayoutVars>
          <dgm:chMax val="0"/>
          <dgm:chPref val="0"/>
          <dgm:bulletEnabled val="1"/>
        </dgm:presLayoutVars>
      </dgm:prSet>
      <dgm:spPr/>
    </dgm:pt>
    <dgm:pt modelId="{5C36894E-7ED3-4C5A-95B9-B3CF5C3E294C}" type="pres">
      <dgm:prSet presAssocID="{6A97DA44-912F-41AE-9748-88B9EFF07076}" presName="desTx" presStyleLbl="alignAccFollowNode1" presStyleIdx="0" presStyleCnt="2" custScaleX="98146">
        <dgm:presLayoutVars>
          <dgm:bulletEnabled val="1"/>
        </dgm:presLayoutVars>
      </dgm:prSet>
      <dgm:spPr/>
    </dgm:pt>
    <dgm:pt modelId="{7B7EBF97-946B-4AF2-9F50-CD178F7D231A}" type="pres">
      <dgm:prSet presAssocID="{A8BDEC2E-76B6-4A42-98B3-D86F8CA5F4D6}" presName="space" presStyleCnt="0"/>
      <dgm:spPr/>
    </dgm:pt>
    <dgm:pt modelId="{E3DC769C-F3DD-446F-932B-10D844CB99A1}" type="pres">
      <dgm:prSet presAssocID="{B1D8DB24-8DB8-47B0-8807-230927FFD8CB}" presName="composite" presStyleCnt="0"/>
      <dgm:spPr/>
    </dgm:pt>
    <dgm:pt modelId="{50D056E4-E9B2-4F86-A322-9C32F2DCB68B}" type="pres">
      <dgm:prSet presAssocID="{B1D8DB24-8DB8-47B0-8807-230927FFD8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F6099A9-F5F4-4A19-B19F-FF7ABB699CE5}" type="pres">
      <dgm:prSet presAssocID="{B1D8DB24-8DB8-47B0-8807-230927FFD8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635DC00-3A2F-4E2F-9134-B97A30E4A012}" type="presOf" srcId="{62D9085C-58CD-4292-8FDD-82153FE9D9AE}" destId="{5C36894E-7ED3-4C5A-95B9-B3CF5C3E294C}" srcOrd="0" destOrd="0" presId="urn:microsoft.com/office/officeart/2005/8/layout/hList1"/>
    <dgm:cxn modelId="{7DA1A912-4D50-456F-84AB-0EAFF1CB89AB}" type="presOf" srcId="{D6EE5A23-9EC2-490E-9E80-B3BC431609A8}" destId="{DF6099A9-F5F4-4A19-B19F-FF7ABB699CE5}" srcOrd="0" destOrd="1" presId="urn:microsoft.com/office/officeart/2005/8/layout/hList1"/>
    <dgm:cxn modelId="{6A82FD1C-D7B5-4E5F-9479-310A69D59B97}" srcId="{6A97DA44-912F-41AE-9748-88B9EFF07076}" destId="{9AC51847-781F-4357-B275-5FACF51A4D62}" srcOrd="1" destOrd="0" parTransId="{1E8B3C5C-DE20-47DA-BF5E-C6647ED881D9}" sibTransId="{E1ACB84E-9E70-46FE-875B-4E6CE8561D1F}"/>
    <dgm:cxn modelId="{F3F6A73C-274D-4852-B104-4C26DB737F44}" type="presOf" srcId="{6A97DA44-912F-41AE-9748-88B9EFF07076}" destId="{584E4F36-A82F-4CA4-BBB3-3FC59E797D7D}" srcOrd="0" destOrd="0" presId="urn:microsoft.com/office/officeart/2005/8/layout/hList1"/>
    <dgm:cxn modelId="{6812A66C-B352-4BD9-9DC8-131C94FDED8D}" srcId="{B1D8DB24-8DB8-47B0-8807-230927FFD8CB}" destId="{D6EE5A23-9EC2-490E-9E80-B3BC431609A8}" srcOrd="1" destOrd="0" parTransId="{4674CEEB-6F7D-4E9C-9CB9-390643F9EDF4}" sibTransId="{D28EA78B-974D-4600-A202-F3AD05C377CB}"/>
    <dgm:cxn modelId="{8D089488-ED5D-4436-A0B6-78CED1FE8510}" type="presOf" srcId="{54E2223F-5F7D-4E30-A000-286835EE6C38}" destId="{2DB15D7D-38E6-43BD-A6D6-037D0D2B311F}" srcOrd="0" destOrd="0" presId="urn:microsoft.com/office/officeart/2005/8/layout/hList1"/>
    <dgm:cxn modelId="{B82D3496-A07F-444C-9902-DA0A9352BB1D}" srcId="{6A97DA44-912F-41AE-9748-88B9EFF07076}" destId="{62D9085C-58CD-4292-8FDD-82153FE9D9AE}" srcOrd="0" destOrd="0" parTransId="{CA8621E7-45F6-4D11-BC6F-E61742D02ECC}" sibTransId="{5D93F479-0B02-4DB7-8CD2-D7A7AF4E604C}"/>
    <dgm:cxn modelId="{CD828DA0-36DC-442A-A000-1A0CD879E0B4}" srcId="{54E2223F-5F7D-4E30-A000-286835EE6C38}" destId="{B1D8DB24-8DB8-47B0-8807-230927FFD8CB}" srcOrd="1" destOrd="0" parTransId="{F3405BED-ED16-44B9-8037-B405635711F6}" sibTransId="{D31A6098-8A05-4BC8-8F8A-6E1F1C5ACD21}"/>
    <dgm:cxn modelId="{E100FFB0-3941-4B67-A953-8DCC1E646259}" srcId="{54E2223F-5F7D-4E30-A000-286835EE6C38}" destId="{6A97DA44-912F-41AE-9748-88B9EFF07076}" srcOrd="0" destOrd="0" parTransId="{991E1752-06F6-4686-BE04-4054ADC17862}" sibTransId="{A8BDEC2E-76B6-4A42-98B3-D86F8CA5F4D6}"/>
    <dgm:cxn modelId="{C8A379B6-121D-4F89-B6C4-5359C6863627}" srcId="{B1D8DB24-8DB8-47B0-8807-230927FFD8CB}" destId="{C8D3C75C-4136-4050-93D6-04D50950E622}" srcOrd="0" destOrd="0" parTransId="{19E98E00-A2EF-4B27-89B8-D58D715428E0}" sibTransId="{2420A8DC-6064-48BF-A6F6-622773AF0300}"/>
    <dgm:cxn modelId="{2DB3E1CD-9011-4793-9614-5E74F69AD238}" type="presOf" srcId="{9AC51847-781F-4357-B275-5FACF51A4D62}" destId="{5C36894E-7ED3-4C5A-95B9-B3CF5C3E294C}" srcOrd="0" destOrd="1" presId="urn:microsoft.com/office/officeart/2005/8/layout/hList1"/>
    <dgm:cxn modelId="{13C427DD-2FC8-49D2-84C0-532D16014151}" type="presOf" srcId="{C8D3C75C-4136-4050-93D6-04D50950E622}" destId="{DF6099A9-F5F4-4A19-B19F-FF7ABB699CE5}" srcOrd="0" destOrd="0" presId="urn:microsoft.com/office/officeart/2005/8/layout/hList1"/>
    <dgm:cxn modelId="{A440A0EB-ABFC-4642-9F6E-1460F35B4F20}" type="presOf" srcId="{B1D8DB24-8DB8-47B0-8807-230927FFD8CB}" destId="{50D056E4-E9B2-4F86-A322-9C32F2DCB68B}" srcOrd="0" destOrd="0" presId="urn:microsoft.com/office/officeart/2005/8/layout/hList1"/>
    <dgm:cxn modelId="{4C09CD53-26A3-404D-A66B-30FE1591DCA6}" type="presParOf" srcId="{2DB15D7D-38E6-43BD-A6D6-037D0D2B311F}" destId="{283D528C-B529-40C9-9A41-AC5C093EFE90}" srcOrd="0" destOrd="0" presId="urn:microsoft.com/office/officeart/2005/8/layout/hList1"/>
    <dgm:cxn modelId="{530C07A0-80B5-4D10-B6E1-33B9E1D130B1}" type="presParOf" srcId="{283D528C-B529-40C9-9A41-AC5C093EFE90}" destId="{584E4F36-A82F-4CA4-BBB3-3FC59E797D7D}" srcOrd="0" destOrd="0" presId="urn:microsoft.com/office/officeart/2005/8/layout/hList1"/>
    <dgm:cxn modelId="{EC7B6DE4-1358-4FE1-8C69-0EAE76EF0CC8}" type="presParOf" srcId="{283D528C-B529-40C9-9A41-AC5C093EFE90}" destId="{5C36894E-7ED3-4C5A-95B9-B3CF5C3E294C}" srcOrd="1" destOrd="0" presId="urn:microsoft.com/office/officeart/2005/8/layout/hList1"/>
    <dgm:cxn modelId="{EBA4C8AF-55A8-4664-A988-689D77128B44}" type="presParOf" srcId="{2DB15D7D-38E6-43BD-A6D6-037D0D2B311F}" destId="{7B7EBF97-946B-4AF2-9F50-CD178F7D231A}" srcOrd="1" destOrd="0" presId="urn:microsoft.com/office/officeart/2005/8/layout/hList1"/>
    <dgm:cxn modelId="{03EB8706-D7CC-45A3-83CA-BB0FE48C1833}" type="presParOf" srcId="{2DB15D7D-38E6-43BD-A6D6-037D0D2B311F}" destId="{E3DC769C-F3DD-446F-932B-10D844CB99A1}" srcOrd="2" destOrd="0" presId="urn:microsoft.com/office/officeart/2005/8/layout/hList1"/>
    <dgm:cxn modelId="{16CD3550-E59E-42BC-8C47-3CDAA0FC38B7}" type="presParOf" srcId="{E3DC769C-F3DD-446F-932B-10D844CB99A1}" destId="{50D056E4-E9B2-4F86-A322-9C32F2DCB68B}" srcOrd="0" destOrd="0" presId="urn:microsoft.com/office/officeart/2005/8/layout/hList1"/>
    <dgm:cxn modelId="{F0B1EC1F-E82A-4FF0-A25F-FF5C6BD29E91}" type="presParOf" srcId="{E3DC769C-F3DD-446F-932B-10D844CB99A1}" destId="{DF6099A9-F5F4-4A19-B19F-FF7ABB699C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CCCCC-0269-4BFB-B638-6FB19125BFE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1CA52-B87D-4B0E-9CA7-4717253FEC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Recall: </a:t>
          </a:r>
          <a:r>
            <a:rPr lang="en-US" dirty="0"/>
            <a:t>Checks if the correct match appears in the top K results.</a:t>
          </a:r>
        </a:p>
      </dgm:t>
    </dgm:pt>
    <dgm:pt modelId="{D1595A44-C1EA-43A8-80B4-2C8F04C0BFED}" type="parTrans" cxnId="{C96475FA-E315-4281-9628-A0108513D4F1}">
      <dgm:prSet/>
      <dgm:spPr/>
      <dgm:t>
        <a:bodyPr/>
        <a:lstStyle/>
        <a:p>
          <a:endParaRPr lang="en-US"/>
        </a:p>
      </dgm:t>
    </dgm:pt>
    <dgm:pt modelId="{698165B8-62FD-4E8C-91C4-D4ED0BE8DE57}" type="sibTrans" cxnId="{C96475FA-E315-4281-9628-A0108513D4F1}">
      <dgm:prSet/>
      <dgm:spPr/>
      <dgm:t>
        <a:bodyPr/>
        <a:lstStyle/>
        <a:p>
          <a:endParaRPr lang="en-US"/>
        </a:p>
      </dgm:t>
    </dgm:pt>
    <dgm:pt modelId="{B290E26B-D1B1-4598-9F14-ACCBE8F44D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Average Precision (AP):</a:t>
          </a:r>
          <a:r>
            <a:rPr lang="en-US" dirty="0"/>
            <a:t> Measures overall retrieval ranking performance.</a:t>
          </a:r>
        </a:p>
      </dgm:t>
    </dgm:pt>
    <dgm:pt modelId="{FA935CA9-0290-481D-8769-C967682D6C59}" type="parTrans" cxnId="{B71FE0C5-53B9-43A5-BF9F-3DD6A0009324}">
      <dgm:prSet/>
      <dgm:spPr/>
      <dgm:t>
        <a:bodyPr/>
        <a:lstStyle/>
        <a:p>
          <a:endParaRPr lang="en-US"/>
        </a:p>
      </dgm:t>
    </dgm:pt>
    <dgm:pt modelId="{37F15DEB-05FB-4955-A619-7F6F1FA34275}" type="sibTrans" cxnId="{B71FE0C5-53B9-43A5-BF9F-3DD6A0009324}">
      <dgm:prSet/>
      <dgm:spPr/>
      <dgm:t>
        <a:bodyPr/>
        <a:lstStyle/>
        <a:p>
          <a:endParaRPr lang="en-US"/>
        </a:p>
      </dgm:t>
    </dgm:pt>
    <dgm:pt modelId="{8DA77CC3-742C-4318-B7FA-8F71F5149480}" type="pres">
      <dgm:prSet presAssocID="{C9CCCCCC-0269-4BFB-B638-6FB19125BFED}" presName="Name0" presStyleCnt="0">
        <dgm:presLayoutVars>
          <dgm:chMax val="7"/>
          <dgm:chPref val="7"/>
          <dgm:dir/>
        </dgm:presLayoutVars>
      </dgm:prSet>
      <dgm:spPr/>
    </dgm:pt>
    <dgm:pt modelId="{447B35E2-0289-46D5-A359-8C0A383FF5F7}" type="pres">
      <dgm:prSet presAssocID="{C9CCCCCC-0269-4BFB-B638-6FB19125BFED}" presName="Name1" presStyleCnt="0"/>
      <dgm:spPr/>
    </dgm:pt>
    <dgm:pt modelId="{F37103D9-ED04-4AE6-A82B-BC2C839B5AD2}" type="pres">
      <dgm:prSet presAssocID="{C9CCCCCC-0269-4BFB-B638-6FB19125BFED}" presName="cycle" presStyleCnt="0"/>
      <dgm:spPr/>
    </dgm:pt>
    <dgm:pt modelId="{04FF50B6-E82E-4E4C-B0AA-C0725B3693DC}" type="pres">
      <dgm:prSet presAssocID="{C9CCCCCC-0269-4BFB-B638-6FB19125BFED}" presName="srcNode" presStyleLbl="node1" presStyleIdx="0" presStyleCnt="2"/>
      <dgm:spPr/>
    </dgm:pt>
    <dgm:pt modelId="{2CA19C2E-0C27-423D-BB26-8AEC723EF714}" type="pres">
      <dgm:prSet presAssocID="{C9CCCCCC-0269-4BFB-B638-6FB19125BFED}" presName="conn" presStyleLbl="parChTrans1D2" presStyleIdx="0" presStyleCnt="1"/>
      <dgm:spPr/>
    </dgm:pt>
    <dgm:pt modelId="{91DE0AF5-C2F0-487A-AEED-1B58C48A2543}" type="pres">
      <dgm:prSet presAssocID="{C9CCCCCC-0269-4BFB-B638-6FB19125BFED}" presName="extraNode" presStyleLbl="node1" presStyleIdx="0" presStyleCnt="2"/>
      <dgm:spPr/>
    </dgm:pt>
    <dgm:pt modelId="{DC4C5393-34C0-4662-B98F-539347BAEF1D}" type="pres">
      <dgm:prSet presAssocID="{C9CCCCCC-0269-4BFB-B638-6FB19125BFED}" presName="dstNode" presStyleLbl="node1" presStyleIdx="0" presStyleCnt="2"/>
      <dgm:spPr/>
    </dgm:pt>
    <dgm:pt modelId="{2F56DCAB-467B-4C7D-AB93-A275682D6A57}" type="pres">
      <dgm:prSet presAssocID="{3DF1CA52-B87D-4B0E-9CA7-4717253FEC03}" presName="text_1" presStyleLbl="node1" presStyleIdx="0" presStyleCnt="2">
        <dgm:presLayoutVars>
          <dgm:bulletEnabled val="1"/>
        </dgm:presLayoutVars>
      </dgm:prSet>
      <dgm:spPr/>
    </dgm:pt>
    <dgm:pt modelId="{EDC3B928-DFC1-4E2F-9F31-B59BF59938A9}" type="pres">
      <dgm:prSet presAssocID="{3DF1CA52-B87D-4B0E-9CA7-4717253FEC03}" presName="accent_1" presStyleCnt="0"/>
      <dgm:spPr/>
    </dgm:pt>
    <dgm:pt modelId="{B764E4CF-E44F-4865-A474-21F466411DE7}" type="pres">
      <dgm:prSet presAssocID="{3DF1CA52-B87D-4B0E-9CA7-4717253FEC03}" presName="accentRepeatNode" presStyleLbl="solidFgAcc1" presStyleIdx="0" presStyleCnt="2"/>
      <dgm:spPr/>
    </dgm:pt>
    <dgm:pt modelId="{169567E1-CB7C-4FC5-B5DB-CC2BA62B2F47}" type="pres">
      <dgm:prSet presAssocID="{B290E26B-D1B1-4598-9F14-ACCBE8F44D70}" presName="text_2" presStyleLbl="node1" presStyleIdx="1" presStyleCnt="2">
        <dgm:presLayoutVars>
          <dgm:bulletEnabled val="1"/>
        </dgm:presLayoutVars>
      </dgm:prSet>
      <dgm:spPr/>
    </dgm:pt>
    <dgm:pt modelId="{D58852BC-BA60-448C-97B3-5D07A93640C8}" type="pres">
      <dgm:prSet presAssocID="{B290E26B-D1B1-4598-9F14-ACCBE8F44D70}" presName="accent_2" presStyleCnt="0"/>
      <dgm:spPr/>
    </dgm:pt>
    <dgm:pt modelId="{4F121B76-0602-49C6-8254-D4B2C047B7BF}" type="pres">
      <dgm:prSet presAssocID="{B290E26B-D1B1-4598-9F14-ACCBE8F44D70}" presName="accentRepeatNode" presStyleLbl="solidFgAcc1" presStyleIdx="1" presStyleCnt="2"/>
      <dgm:spPr/>
    </dgm:pt>
  </dgm:ptLst>
  <dgm:cxnLst>
    <dgm:cxn modelId="{14CE0A32-C9E0-46FA-883A-2E06ADEC5447}" type="presOf" srcId="{698165B8-62FD-4E8C-91C4-D4ED0BE8DE57}" destId="{2CA19C2E-0C27-423D-BB26-8AEC723EF714}" srcOrd="0" destOrd="0" presId="urn:microsoft.com/office/officeart/2008/layout/VerticalCurvedList"/>
    <dgm:cxn modelId="{9E412B98-126B-47BA-912B-1BA53515371D}" type="presOf" srcId="{B290E26B-D1B1-4598-9F14-ACCBE8F44D70}" destId="{169567E1-CB7C-4FC5-B5DB-CC2BA62B2F47}" srcOrd="0" destOrd="0" presId="urn:microsoft.com/office/officeart/2008/layout/VerticalCurvedList"/>
    <dgm:cxn modelId="{7350CBB6-0C9E-4DA1-B623-5DEC66EBDA0D}" type="presOf" srcId="{3DF1CA52-B87D-4B0E-9CA7-4717253FEC03}" destId="{2F56DCAB-467B-4C7D-AB93-A275682D6A57}" srcOrd="0" destOrd="0" presId="urn:microsoft.com/office/officeart/2008/layout/VerticalCurvedList"/>
    <dgm:cxn modelId="{B71FE0C5-53B9-43A5-BF9F-3DD6A0009324}" srcId="{C9CCCCCC-0269-4BFB-B638-6FB19125BFED}" destId="{B290E26B-D1B1-4598-9F14-ACCBE8F44D70}" srcOrd="1" destOrd="0" parTransId="{FA935CA9-0290-481D-8769-C967682D6C59}" sibTransId="{37F15DEB-05FB-4955-A619-7F6F1FA34275}"/>
    <dgm:cxn modelId="{44CE8EF3-4936-4BAA-AA26-BB6EF620BF3B}" type="presOf" srcId="{C9CCCCCC-0269-4BFB-B638-6FB19125BFED}" destId="{8DA77CC3-742C-4318-B7FA-8F71F5149480}" srcOrd="0" destOrd="0" presId="urn:microsoft.com/office/officeart/2008/layout/VerticalCurvedList"/>
    <dgm:cxn modelId="{C96475FA-E315-4281-9628-A0108513D4F1}" srcId="{C9CCCCCC-0269-4BFB-B638-6FB19125BFED}" destId="{3DF1CA52-B87D-4B0E-9CA7-4717253FEC03}" srcOrd="0" destOrd="0" parTransId="{D1595A44-C1EA-43A8-80B4-2C8F04C0BFED}" sibTransId="{698165B8-62FD-4E8C-91C4-D4ED0BE8DE57}"/>
    <dgm:cxn modelId="{B31CF0DA-8BBF-4202-A23A-F4F00D41D9C3}" type="presParOf" srcId="{8DA77CC3-742C-4318-B7FA-8F71F5149480}" destId="{447B35E2-0289-46D5-A359-8C0A383FF5F7}" srcOrd="0" destOrd="0" presId="urn:microsoft.com/office/officeart/2008/layout/VerticalCurvedList"/>
    <dgm:cxn modelId="{07AAF025-2F12-44BF-96BF-CF1FAD27157F}" type="presParOf" srcId="{447B35E2-0289-46D5-A359-8C0A383FF5F7}" destId="{F37103D9-ED04-4AE6-A82B-BC2C839B5AD2}" srcOrd="0" destOrd="0" presId="urn:microsoft.com/office/officeart/2008/layout/VerticalCurvedList"/>
    <dgm:cxn modelId="{2D8116A7-B4F3-4B05-AC69-790BF1CD70B2}" type="presParOf" srcId="{F37103D9-ED04-4AE6-A82B-BC2C839B5AD2}" destId="{04FF50B6-E82E-4E4C-B0AA-C0725B3693DC}" srcOrd="0" destOrd="0" presId="urn:microsoft.com/office/officeart/2008/layout/VerticalCurvedList"/>
    <dgm:cxn modelId="{39E69E8F-B617-4BA9-B53A-58A1B3AAB3AA}" type="presParOf" srcId="{F37103D9-ED04-4AE6-A82B-BC2C839B5AD2}" destId="{2CA19C2E-0C27-423D-BB26-8AEC723EF714}" srcOrd="1" destOrd="0" presId="urn:microsoft.com/office/officeart/2008/layout/VerticalCurvedList"/>
    <dgm:cxn modelId="{F3A61AD5-4C7F-4415-BB48-9A24F795A86F}" type="presParOf" srcId="{F37103D9-ED04-4AE6-A82B-BC2C839B5AD2}" destId="{91DE0AF5-C2F0-487A-AEED-1B58C48A2543}" srcOrd="2" destOrd="0" presId="urn:microsoft.com/office/officeart/2008/layout/VerticalCurvedList"/>
    <dgm:cxn modelId="{C860C380-9C47-4B99-BE0A-ACA4B7E91CD6}" type="presParOf" srcId="{F37103D9-ED04-4AE6-A82B-BC2C839B5AD2}" destId="{DC4C5393-34C0-4662-B98F-539347BAEF1D}" srcOrd="3" destOrd="0" presId="urn:microsoft.com/office/officeart/2008/layout/VerticalCurvedList"/>
    <dgm:cxn modelId="{3BB052D2-A2D6-40B9-A59A-F33CF64F57B1}" type="presParOf" srcId="{447B35E2-0289-46D5-A359-8C0A383FF5F7}" destId="{2F56DCAB-467B-4C7D-AB93-A275682D6A57}" srcOrd="1" destOrd="0" presId="urn:microsoft.com/office/officeart/2008/layout/VerticalCurvedList"/>
    <dgm:cxn modelId="{263E8C59-0DF0-4F5C-B8DE-5F39455CAA6E}" type="presParOf" srcId="{447B35E2-0289-46D5-A359-8C0A383FF5F7}" destId="{EDC3B928-DFC1-4E2F-9F31-B59BF59938A9}" srcOrd="2" destOrd="0" presId="urn:microsoft.com/office/officeart/2008/layout/VerticalCurvedList"/>
    <dgm:cxn modelId="{11F2D168-AE2C-4D9B-96B4-F8802E1892C0}" type="presParOf" srcId="{EDC3B928-DFC1-4E2F-9F31-B59BF59938A9}" destId="{B764E4CF-E44F-4865-A474-21F466411DE7}" srcOrd="0" destOrd="0" presId="urn:microsoft.com/office/officeart/2008/layout/VerticalCurvedList"/>
    <dgm:cxn modelId="{5E1B0798-B6DB-4AFC-A608-12E9188AF5B6}" type="presParOf" srcId="{447B35E2-0289-46D5-A359-8C0A383FF5F7}" destId="{169567E1-CB7C-4FC5-B5DB-CC2BA62B2F47}" srcOrd="3" destOrd="0" presId="urn:microsoft.com/office/officeart/2008/layout/VerticalCurvedList"/>
    <dgm:cxn modelId="{C9966B3F-4C53-4706-AAEA-1FFFF066F1C7}" type="presParOf" srcId="{447B35E2-0289-46D5-A359-8C0A383FF5F7}" destId="{D58852BC-BA60-448C-97B3-5D07A93640C8}" srcOrd="4" destOrd="0" presId="urn:microsoft.com/office/officeart/2008/layout/VerticalCurvedList"/>
    <dgm:cxn modelId="{F2FFF00B-15B1-4B37-841E-53B0BDD9A975}" type="presParOf" srcId="{D58852BC-BA60-448C-97B3-5D07A93640C8}" destId="{4F121B76-0602-49C6-8254-D4B2C047B7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DBCBC-FEBF-4A82-8163-494694B9F979}">
      <dsp:nvSpPr>
        <dsp:cNvPr id="0" name=""/>
        <dsp:cNvSpPr/>
      </dsp:nvSpPr>
      <dsp:spPr>
        <a:xfrm>
          <a:off x="0" y="205739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offer a middle viewpoint between ground and satellite</a:t>
          </a:r>
        </a:p>
      </dsp:txBody>
      <dsp:txXfrm>
        <a:off x="36296" y="242035"/>
        <a:ext cx="10443008" cy="670943"/>
      </dsp:txXfrm>
    </dsp:sp>
    <dsp:sp modelId="{8B833A0F-80E9-434E-A92B-9068C0314938}">
      <dsp:nvSpPr>
        <dsp:cNvPr id="0" name=""/>
        <dsp:cNvSpPr/>
      </dsp:nvSpPr>
      <dsp:spPr>
        <a:xfrm>
          <a:off x="0" y="1038554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Fewer occlusions (trees/buildings).</a:t>
          </a:r>
        </a:p>
      </dsp:txBody>
      <dsp:txXfrm>
        <a:off x="36296" y="1074850"/>
        <a:ext cx="10443008" cy="670943"/>
      </dsp:txXfrm>
    </dsp:sp>
    <dsp:sp modelId="{4896081A-D1E0-40D6-939A-83D3565A5527}">
      <dsp:nvSpPr>
        <dsp:cNvPr id="0" name=""/>
        <dsp:cNvSpPr/>
      </dsp:nvSpPr>
      <dsp:spPr>
        <a:xfrm>
          <a:off x="0" y="1871369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Flexible viewpoints around the target</a:t>
          </a:r>
        </a:p>
      </dsp:txBody>
      <dsp:txXfrm>
        <a:off x="36296" y="1907665"/>
        <a:ext cx="10443008" cy="670943"/>
      </dsp:txXfrm>
    </dsp:sp>
    <dsp:sp modelId="{C51764D4-EC7F-45E1-B217-AE0E6BF20925}">
      <dsp:nvSpPr>
        <dsp:cNvPr id="0" name=""/>
        <dsp:cNvSpPr/>
      </dsp:nvSpPr>
      <dsp:spPr>
        <a:xfrm>
          <a:off x="0" y="2704185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Better mimicry of human navigation</a:t>
          </a:r>
        </a:p>
      </dsp:txBody>
      <dsp:txXfrm>
        <a:off x="36296" y="2740481"/>
        <a:ext cx="10443008" cy="670943"/>
      </dsp:txXfrm>
    </dsp:sp>
    <dsp:sp modelId="{6AE6F17A-BCD0-4316-970E-B6C37F5D7727}">
      <dsp:nvSpPr>
        <dsp:cNvPr id="0" name=""/>
        <dsp:cNvSpPr/>
      </dsp:nvSpPr>
      <dsp:spPr>
        <a:xfrm>
          <a:off x="0" y="3537000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Limitation (Real drone data is expensive &amp; privacy-constrained)</a:t>
          </a:r>
        </a:p>
      </dsp:txBody>
      <dsp:txXfrm>
        <a:off x="36296" y="3573296"/>
        <a:ext cx="10443008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E4F36-A82F-4CA4-BBB3-3FC59E797D7D}">
      <dsp:nvSpPr>
        <dsp:cNvPr id="0" name=""/>
        <dsp:cNvSpPr/>
      </dsp:nvSpPr>
      <dsp:spPr>
        <a:xfrm>
          <a:off x="5375" y="220985"/>
          <a:ext cx="4856308" cy="167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100" kern="1200" dirty="0"/>
            <a:t>Task 1: Drone-view Target Localization</a:t>
          </a:r>
        </a:p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375" y="220985"/>
        <a:ext cx="4856308" cy="1675622"/>
      </dsp:txXfrm>
    </dsp:sp>
    <dsp:sp modelId="{5C36894E-7ED3-4C5A-95B9-B3CF5C3E294C}">
      <dsp:nvSpPr>
        <dsp:cNvPr id="0" name=""/>
        <dsp:cNvSpPr/>
      </dsp:nvSpPr>
      <dsp:spPr>
        <a:xfrm>
          <a:off x="2030" y="1896608"/>
          <a:ext cx="4862997" cy="22337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Input: Drone-view image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Output: Satellite image of the same location</a:t>
          </a:r>
        </a:p>
      </dsp:txBody>
      <dsp:txXfrm>
        <a:off x="2030" y="1896608"/>
        <a:ext cx="4862997" cy="2233743"/>
      </dsp:txXfrm>
    </dsp:sp>
    <dsp:sp modelId="{50D056E4-E9B2-4F86-A322-9C32F2DCB68B}">
      <dsp:nvSpPr>
        <dsp:cNvPr id="0" name=""/>
        <dsp:cNvSpPr/>
      </dsp:nvSpPr>
      <dsp:spPr>
        <a:xfrm>
          <a:off x="5558708" y="220985"/>
          <a:ext cx="4954860" cy="1675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100" kern="1200" dirty="0"/>
            <a:t>Task 2: Drone Navigation</a:t>
          </a:r>
        </a:p>
        <a:p>
          <a:pPr marL="0"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558708" y="220985"/>
        <a:ext cx="4954860" cy="1675622"/>
      </dsp:txXfrm>
    </dsp:sp>
    <dsp:sp modelId="{DF6099A9-F5F4-4A19-B19F-FF7ABB699CE5}">
      <dsp:nvSpPr>
        <dsp:cNvPr id="0" name=""/>
        <dsp:cNvSpPr/>
      </dsp:nvSpPr>
      <dsp:spPr>
        <a:xfrm>
          <a:off x="5558708" y="1896608"/>
          <a:ext cx="4954860" cy="22337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Input: Satellite-view image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Output: Relevant drone images (simulate navigation history)</a:t>
          </a:r>
        </a:p>
      </dsp:txBody>
      <dsp:txXfrm>
        <a:off x="5558708" y="1896608"/>
        <a:ext cx="4954860" cy="2233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19C2E-0C27-423D-BB26-8AEC723EF714}">
      <dsp:nvSpPr>
        <dsp:cNvPr id="0" name=""/>
        <dsp:cNvSpPr/>
      </dsp:nvSpPr>
      <dsp:spPr>
        <a:xfrm>
          <a:off x="-4882653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6DCAB-467B-4C7D-AB93-A275682D6A57}">
      <dsp:nvSpPr>
        <dsp:cNvPr id="0" name=""/>
        <dsp:cNvSpPr/>
      </dsp:nvSpPr>
      <dsp:spPr>
        <a:xfrm>
          <a:off x="799884" y="621632"/>
          <a:ext cx="9692761" cy="1243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700" b="1" kern="1200" dirty="0"/>
            <a:t>Recall: </a:t>
          </a:r>
          <a:r>
            <a:rPr lang="en-US" sz="3700" kern="1200" dirty="0"/>
            <a:t>Checks if the correct match appears in the top K results.</a:t>
          </a:r>
        </a:p>
      </dsp:txBody>
      <dsp:txXfrm>
        <a:off x="799884" y="621632"/>
        <a:ext cx="9692761" cy="1243090"/>
      </dsp:txXfrm>
    </dsp:sp>
    <dsp:sp modelId="{B764E4CF-E44F-4865-A474-21F466411DE7}">
      <dsp:nvSpPr>
        <dsp:cNvPr id="0" name=""/>
        <dsp:cNvSpPr/>
      </dsp:nvSpPr>
      <dsp:spPr>
        <a:xfrm>
          <a:off x="22953" y="466245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567E1-CB7C-4FC5-B5DB-CC2BA62B2F47}">
      <dsp:nvSpPr>
        <dsp:cNvPr id="0" name=""/>
        <dsp:cNvSpPr/>
      </dsp:nvSpPr>
      <dsp:spPr>
        <a:xfrm>
          <a:off x="799884" y="2486615"/>
          <a:ext cx="9692761" cy="1243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700" b="1" kern="1200" dirty="0"/>
            <a:t>Average Precision (AP):</a:t>
          </a:r>
          <a:r>
            <a:rPr lang="en-US" sz="3700" kern="1200" dirty="0"/>
            <a:t> Measures overall retrieval ranking performance.</a:t>
          </a:r>
        </a:p>
      </dsp:txBody>
      <dsp:txXfrm>
        <a:off x="799884" y="2486615"/>
        <a:ext cx="9692761" cy="1243090"/>
      </dsp:txXfrm>
    </dsp:sp>
    <dsp:sp modelId="{4F121B76-0602-49C6-8254-D4B2C047B7BF}">
      <dsp:nvSpPr>
        <dsp:cNvPr id="0" name=""/>
        <dsp:cNvSpPr/>
      </dsp:nvSpPr>
      <dsp:spPr>
        <a:xfrm>
          <a:off x="22953" y="2331229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0B974-A7F7-4D48-A6C9-8D086D5B9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A934-A896-4CB0-B919-DBCACE44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A934-A896-4CB0-B919-DBCACE440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A934-A896-4CB0-B919-DBCACE4408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5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7E87-BFD9-465E-ACD5-9709B8294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5342-2385-4EE5-95AA-6F88F0A21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9A0F-7638-4537-870D-43BD1EA8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561C3-3190-4673-8E5C-290D0055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99FA-20FA-4393-AC19-EC8559CE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E79F-050D-4459-A55E-9DB098C4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BA05B-0A27-47A8-B368-9E5138DB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91E5-5803-4274-97D5-E8E3F8E4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5598-5914-4767-B9F9-FFB4E10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4C5D-C9C9-42E1-A33C-920A8BAC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479F3-B71D-4106-A509-FE28642FC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19B7E-7712-4033-BFAC-2D93E11D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B929-E32C-48D7-B068-91306AAA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D113-12BA-48EF-ADA9-5FE803C2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0CED-032B-4E51-896E-537B63D0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9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3355-BAF4-499C-99B1-E75A6481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370F-4A1C-420B-AB26-2988D481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4CB3-5304-4796-8E6C-A5B23A27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58AD-0875-499F-9D4F-7C69EE2D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CF4E-1B80-4712-9191-85980344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79F6-CD8C-4E15-A488-C1724CCE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C2BB-676A-4276-BDF5-9A3B5160A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2373-D0A6-4651-9B4E-55F7B820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CC71-EF5D-49F1-BCE3-ACFE62FB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7B4A-7F84-452F-9A02-E330C692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05FF-4075-40C4-A688-AC56FAB8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1D08-FF3A-474D-9235-F48EA9274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9BC42-BF67-4D1C-B680-F0AB6EB1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E80C5-21FC-487C-AE8C-0C3F4AD2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735E-EE89-4E3C-960D-EA1502F1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BF2B-9357-40E9-ADB2-B5C8224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AC3C-0283-4184-B025-2D2A6DBA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9E4AE-3342-4134-AA52-87DD4FDE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2316-F982-46D5-BE2F-DA62A9D4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1E07-A730-43AF-8B71-4EB70C6F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334A8-5BF6-42A5-9D50-C58C9198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2B1D7-16A1-47EB-8941-FA6704D7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95AB-DFEE-44F3-A084-203124E3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5ED16-2DA8-433C-8122-C0A0BAC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DB5-11DB-4E30-8B10-F7CB28FC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99FF8-F148-44D3-BF1F-5485AC7B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96016-3A62-447C-A491-ABE0F08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F1EC4-A174-44A6-B7DE-87FB5A3B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7042E-F755-4697-9424-23B3D709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30081-3246-4D86-9062-4787090F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8C9D-2909-40DF-91B8-124657C0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6ACF-D507-4D14-A792-F22C0072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52A9-D1F7-46AF-8657-451E742D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272FE-66CD-4F4B-8362-48F4A4E6D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93758-AE54-446C-891F-22F35511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301C5-2A5B-4B6F-ABD5-4E1B3946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A9F9-7152-4EBA-8FAA-1B02599C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947A-8129-453F-981E-C3D0B315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65CFC-5BA8-415F-B15C-C4F2EFCD8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9EDC4-1FC3-488C-8A3D-962DDF01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DFB8-2586-4400-B51C-189FBA8F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DC67-833E-4B7C-8ED5-17C89C4D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43B8E-0155-45B9-BB14-197E4EDA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BA359-C205-4AA7-8ABF-0A63C511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25B97-9A48-4814-96CA-D1D66502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964D-7033-427A-9344-088097CC7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C0769-B1F4-4558-B286-BB2883525FA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DC78-E382-472C-8795-CDD2AECFF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5412-5C6E-4D37-832C-A683D20E6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7D525-A269-4274-9502-F2C678F0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F8ACB-0CBE-4DEF-BBE3-9750179A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University-1652: A Multi-view Multi-source Benchmark for Drone-based Geo-localization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E5360-D82C-41F5-9038-507D046BA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r>
              <a:rPr lang="en-US" b="1" dirty="0"/>
              <a:t>Authors:</a:t>
            </a:r>
            <a:r>
              <a:rPr lang="en-US" dirty="0"/>
              <a:t> </a:t>
            </a:r>
            <a:r>
              <a:rPr lang="en-US" dirty="0" err="1"/>
              <a:t>Zhedong</a:t>
            </a:r>
            <a:r>
              <a:rPr lang="en-US" dirty="0"/>
              <a:t> Zheng, </a:t>
            </a:r>
            <a:r>
              <a:rPr lang="en-US" dirty="0" err="1"/>
              <a:t>Yunchao</a:t>
            </a:r>
            <a:r>
              <a:rPr lang="en-US" dirty="0"/>
              <a:t> Wei, Yi Yang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b="1" dirty="0"/>
              <a:t>Conference:</a:t>
            </a:r>
            <a:r>
              <a:rPr lang="en-US" dirty="0"/>
              <a:t> ACM MM 2020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b="1" dirty="0"/>
              <a:t>Ali Chaaban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5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F47-5A81-4D23-BBC9-D96F1CA4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E727-3D29-4216-8AC3-6CB84D20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paper introduces University-1652, a multi-view, multi-source benchmark that combines satellite, drone, and ground images for cross-view geo-localization. It enables two novel tasks—drone-view target localization and drone navigation—by framing them as image retrieval problems. The proposed baseline model effectively learns viewpoint-invariant features and demonstrates strong performance, even on real drone footage. This work highlights the potential of using synthetic drone data and paves the way for future research in drone-based localization systems.</a:t>
            </a:r>
          </a:p>
        </p:txBody>
      </p:sp>
    </p:spTree>
    <p:extLst>
      <p:ext uri="{BB962C8B-B14F-4D97-AF65-F5344CB8AC3E}">
        <p14:creationId xmlns:p14="http://schemas.microsoft.com/office/powerpoint/2010/main" val="302432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7D33-7D4A-42D2-ADC0-5F13093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 and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4D0105-1805-4BA7-803B-99B98594C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7"/>
            <a:ext cx="89264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Geo-localization?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the geographic location of an image by comparing it to a set of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with known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images taken from drastically different viewpoints (ground vs satellite).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Datasets: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only ground and satellite views → Limited diversity.</a:t>
            </a:r>
          </a:p>
        </p:txBody>
      </p:sp>
    </p:spTree>
    <p:extLst>
      <p:ext uri="{BB962C8B-B14F-4D97-AF65-F5344CB8AC3E}">
        <p14:creationId xmlns:p14="http://schemas.microsoft.com/office/powerpoint/2010/main" val="333555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73E1-098A-41B5-A515-51BDC0E8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Drones?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8F6E39-260B-4780-9E93-1D560A165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115388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19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926F-4B5C-475E-B65D-02E29C81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30BF29-A2B3-469D-B8CB-A5BAC3A5F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141009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083911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178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Universities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4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96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0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~3.38 per building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29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Drone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 per building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59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Satellite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building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47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701 buildings (39 universities)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80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Satellite, Ground, Drone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8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23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B167-BC39-44EA-9308-9D11CBA0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Tasks Enabled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F0A1F-B9E9-4C0D-9FF3-47DAE7BFD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817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42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BF52-54B3-4D26-8F74-DF0F35F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Model Architecture &amp; Loss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7418B0-D834-4B58-B696-CD304BDFC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902" y="2551837"/>
            <a:ext cx="107661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Ground ↔ Satellite (2-branch CNN)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Drone ↔ Satellite (2-branch CNN)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III: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Satellite, Ground, and Drone (3-branch CNN) (Best performance)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extractor: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ResNet-50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 Loss (used in paper):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all views of the same place to map to one feature class.</a:t>
            </a:r>
          </a:p>
        </p:txBody>
      </p:sp>
    </p:spTree>
    <p:extLst>
      <p:ext uri="{BB962C8B-B14F-4D97-AF65-F5344CB8AC3E}">
        <p14:creationId xmlns:p14="http://schemas.microsoft.com/office/powerpoint/2010/main" val="282644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B106-4D54-458A-B38A-CB5F0B29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Metrics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1FD981-930C-4D42-BA7D-4A736833E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2842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055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7B72-030B-465A-9F87-177D22AB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Experimental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7403A4-A831-4B86-8398-98852B4CA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522706"/>
              </p:ext>
            </p:extLst>
          </p:nvPr>
        </p:nvGraphicFramePr>
        <p:xfrm>
          <a:off x="838199" y="2007909"/>
          <a:ext cx="9729247" cy="4062955"/>
        </p:xfrm>
        <a:graphic>
          <a:graphicData uri="http://schemas.openxmlformats.org/drawingml/2006/table">
            <a:tbl>
              <a:tblPr/>
              <a:tblGrid>
                <a:gridCol w="9729247">
                  <a:extLst>
                    <a:ext uri="{9D8B030D-6E8A-4147-A177-3AD203B41FA5}">
                      <a16:colId xmlns:a16="http://schemas.microsoft.com/office/drawing/2014/main" val="1334953649"/>
                    </a:ext>
                  </a:extLst>
                </a:gridCol>
              </a:tblGrid>
              <a:tr h="81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431940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516629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071297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293243"/>
                  </a:ext>
                </a:extLst>
              </a:tr>
              <a:tr h="81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96418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7625D3-D16B-4EA7-A051-00BD346B8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81252"/>
              </p:ext>
            </p:extLst>
          </p:nvPr>
        </p:nvGraphicFramePr>
        <p:xfrm>
          <a:off x="1720915" y="2095979"/>
          <a:ext cx="9025641" cy="287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547">
                  <a:extLst>
                    <a:ext uri="{9D8B030D-6E8A-4147-A177-3AD203B41FA5}">
                      <a16:colId xmlns:a16="http://schemas.microsoft.com/office/drawing/2014/main" val="728726743"/>
                    </a:ext>
                  </a:extLst>
                </a:gridCol>
                <a:gridCol w="3008547">
                  <a:extLst>
                    <a:ext uri="{9D8B030D-6E8A-4147-A177-3AD203B41FA5}">
                      <a16:colId xmlns:a16="http://schemas.microsoft.com/office/drawing/2014/main" val="2773969088"/>
                    </a:ext>
                  </a:extLst>
                </a:gridCol>
                <a:gridCol w="3008547">
                  <a:extLst>
                    <a:ext uri="{9D8B030D-6E8A-4147-A177-3AD203B41FA5}">
                      <a16:colId xmlns:a16="http://schemas.microsoft.com/office/drawing/2014/main" val="62970646"/>
                    </a:ext>
                  </a:extLst>
                </a:gridCol>
              </a:tblGrid>
              <a:tr h="574389">
                <a:tc>
                  <a:txBody>
                    <a:bodyPr/>
                    <a:lstStyle/>
                    <a:p>
                      <a:r>
                        <a:rPr lang="en-US"/>
                        <a:t>Feature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R@1 (Drone → Sat)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3041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ImageNet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103836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r>
                        <a:rPr lang="en-US"/>
                        <a:t>Place365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8382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r>
                        <a:rPr lang="en-US"/>
                        <a:t>SfM-120k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893690"/>
                  </a:ext>
                </a:extLst>
              </a:tr>
              <a:tr h="574389">
                <a:tc>
                  <a:txBody>
                    <a:bodyPr/>
                    <a:lstStyle/>
                    <a:p>
                      <a:r>
                        <a:rPr lang="en-US" b="1"/>
                        <a:t>University-1652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58.5%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63.1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68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4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1E4A-48D2-4211-80A0-15B283C1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Ground vs. Drone View Queries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BDE10-00B7-4E69-B4DF-9A84FA8E6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764882"/>
              </p:ext>
            </p:extLst>
          </p:nvPr>
        </p:nvGraphicFramePr>
        <p:xfrm>
          <a:off x="1092724" y="2687320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368769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800565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16264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Query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R@1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Ground → Satellite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03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Drone → Satellite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63.1%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29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Multiple Drone 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69.3%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73.1%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2659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8EEA3C-AF23-449D-8C12-E78F92665C4C}"/>
              </a:ext>
            </a:extLst>
          </p:cNvPr>
          <p:cNvSpPr txBox="1"/>
          <p:nvPr/>
        </p:nvSpPr>
        <p:spPr>
          <a:xfrm>
            <a:off x="3303308" y="467956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</a:t>
            </a:r>
            <a:r>
              <a:rPr lang="en-US" b="1" dirty="0"/>
              <a:t>Drone views significantly outperform ground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464</Words>
  <Application>Microsoft Office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University-1652: A Multi-view Multi-source Benchmark for Drone-based Geo-localization</vt:lpstr>
      <vt:lpstr>Motivation and Problem Statement</vt:lpstr>
      <vt:lpstr>Why Use Drones?</vt:lpstr>
      <vt:lpstr>Dataset Summary</vt:lpstr>
      <vt:lpstr>Tasks Enabled</vt:lpstr>
      <vt:lpstr> Model Architecture &amp; Loss Functions</vt:lpstr>
      <vt:lpstr>Evaluation Metrics</vt:lpstr>
      <vt:lpstr>Experimental Results</vt:lpstr>
      <vt:lpstr>Ground vs. Drone View Queries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University-1652: A Multi-view Multi-source Benchmark for Drone-based Geo-localization</dc:title>
  <dc:creator>ali chaaban</dc:creator>
  <cp:lastModifiedBy>ali chaaban</cp:lastModifiedBy>
  <cp:revision>14</cp:revision>
  <dcterms:created xsi:type="dcterms:W3CDTF">2025-06-08T15:10:47Z</dcterms:created>
  <dcterms:modified xsi:type="dcterms:W3CDTF">2025-06-08T17:57:03Z</dcterms:modified>
</cp:coreProperties>
</file>