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56" r:id="rId13"/>
    <p:sldId id="257" r:id="rId14"/>
    <p:sldId id="258" r:id="rId15"/>
    <p:sldId id="259" r:id="rId16"/>
    <p:sldId id="260" r:id="rId17"/>
    <p:sldId id="262" r:id="rId18"/>
    <p:sldId id="261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7FE8-82DA-4876-BF66-5FA88BB18AD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967C0-03A1-4691-A7A8-917B03A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3C5A-2927-4C20-8AEB-D5B60D59B60D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B2B8-8732-463E-BDD7-8FB10DC08625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5E7B-45CE-4DC3-81E7-D6B7230DAB4B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9646-14D8-4C3E-B3CD-F09434A55241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A1F4-B0B7-4CAE-BB55-B6989CC0D9A4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3207-4CAD-4281-9111-8B4B1E8D54E9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9ACF-D799-46FE-9DEA-AC8732AD9580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DA27-DDF4-4A1D-BF71-EE503EE4B1A3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82E-02DF-4B31-97EB-CE0EF31C92F6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1F-78E7-4DBC-8611-ADBFD19B42BF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ED9D-0F28-4A26-B8D1-D074D8414113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429-2A6E-4FFA-84ED-AA1C848E0D73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EE86-4015-4C40-9285-BAEADCCAE723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210D-75D8-4C9F-9CC4-B5C5CA970435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C799-F45F-4FC5-AA4F-81154E2993B2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810A-802C-4743-B69A-0C9792478D19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DAD5-3418-43A1-B27B-8DF29678650D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2837A7-CB4A-4C7E-BFD7-2B512FB8A375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314714" cy="2971801"/>
          </a:xfrm>
        </p:spPr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JAVA MEMORY </a:t>
            </a:r>
            <a:r>
              <a:rPr lang="en-US" b="1" dirty="0" smtClean="0">
                <a:latin typeface="Comic Sans MS" panose="030F0702030302020204" pitchFamily="66" charset="0"/>
              </a:rPr>
              <a:t>MANAGEMENT</a:t>
            </a:r>
            <a:br>
              <a:rPr lang="en-US" b="1" dirty="0" smtClean="0">
                <a:latin typeface="Comic Sans MS" panose="030F0702030302020204" pitchFamily="66" charset="0"/>
              </a:rPr>
            </a:br>
            <a:r>
              <a:rPr lang="en-US" b="1" dirty="0" smtClean="0">
                <a:latin typeface="Comic Sans MS" panose="030F0702030302020204" pitchFamily="66" charset="0"/>
              </a:rPr>
              <a:t>									</a:t>
            </a:r>
            <a:r>
              <a:rPr lang="en-US" b="1" dirty="0" smtClean="0">
                <a:latin typeface="Comic Sans MS" panose="030F0702030302020204" pitchFamily="66" charset="0"/>
              </a:rPr>
              <a:t>Part 1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89795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Presenter:  Davoud </a:t>
            </a:r>
            <a:r>
              <a:rPr lang="en-US" dirty="0" err="1" smtClean="0">
                <a:latin typeface="Comic Sans MS" panose="030F0702030302020204" pitchFamily="66" charset="0"/>
              </a:rPr>
              <a:t>Badamchi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Presentation Date: 08/20/2019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2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899460"/>
            <a:ext cx="8925089" cy="49241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2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We as a developer don’t care what happens in stack, but help us to understand variable scopes.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Data in each stack is owned and be seen by its relevant stack.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2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Heap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memory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Has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much larger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space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Objects are stored in heap that has longer life-time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You can think of it as all the memory for your application except data need to be stored in stack.</a:t>
            </a:r>
            <a:endParaRPr lang="en-US" dirty="0" smtClean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There is only one heap which shares across all threads.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Stack is for local primitive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75" y="872359"/>
            <a:ext cx="7246995" cy="5387046"/>
          </a:xfrm>
          <a:prstGeom prst="rect">
            <a:avLst/>
          </a:prstGeom>
        </p:spPr>
      </p:pic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06" y="872359"/>
            <a:ext cx="7310874" cy="53703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0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96" y="872359"/>
            <a:ext cx="7437984" cy="54000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2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88" y="872359"/>
            <a:ext cx="7260295" cy="53324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54" y="872359"/>
            <a:ext cx="7500060" cy="51185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2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52" y="872359"/>
            <a:ext cx="7367371" cy="53989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5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15" y="872359"/>
            <a:ext cx="7075055" cy="52061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0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41732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Why memory is important?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When application runs it need memory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2" y="2586446"/>
            <a:ext cx="8534400" cy="232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JVM is so complicated.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We don’t need to go into nitty-gritty of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But if you know how JVM works it can help you understand some basic concepts which helps you to write optimize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You will avoid Coding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8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44" y="872359"/>
            <a:ext cx="7187879" cy="53652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764626"/>
          </a:xfrm>
        </p:spPr>
        <p:txBody>
          <a:bodyPr anchor="t">
            <a:normAutofit fontScale="92500" lnSpcReduction="1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variable by value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What is the result of this code snippet?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81" y="1187668"/>
            <a:ext cx="8004348" cy="46140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8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variable by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01" y="872359"/>
            <a:ext cx="8438517" cy="45509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variable by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79" y="872359"/>
            <a:ext cx="8252066" cy="44248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3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 fontScale="70000" lnSpcReduction="2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variable by value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Final result is 5.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79" y="977463"/>
            <a:ext cx="8346715" cy="45825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2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330813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by reference (not possible!)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 Java we do not have pass by reference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objects to method, we actually copy the reference variable content in the stack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 Java we do not have pass by reference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7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89317" y="956441"/>
            <a:ext cx="9773580" cy="5475890"/>
          </a:xfrm>
        </p:spPr>
        <p:txBody>
          <a:bodyPr anchor="t">
            <a:normAutofit fontScale="70000" lnSpcReduction="2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static void main(String[]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) {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Dog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 new Dog("Max");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Dog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oldDog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we pass the object to foo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foo(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variable is still pointing to the "Max" dog when foo(...) returns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().equals("Max");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 // false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==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oldDog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public static void foo(Dog d) {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d.getName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().equals("Max");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change d inside of foo() to point to a new Dog instance 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 = new Dog("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d.getName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89317" y="143782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Example of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by reference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1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704193"/>
            <a:ext cx="8534400" cy="5707116"/>
          </a:xfrm>
        </p:spPr>
        <p:txBody>
          <a:bodyPr anchor="t">
            <a:normAutofit fontScale="85000" lnSpcReduction="2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public static void main(String[]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) {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Dog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 new Dog("Max");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Dog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oldDog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foo(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when foo(...) returns, the name of the dog has been changed to 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but it is still the same dog: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==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oldDog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public static void foo(Dog d) {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d.getName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().equals("Max");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this changes the name of d to be 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d.setName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4212" y="112251"/>
            <a:ext cx="378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Example of passing by 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470337"/>
          </a:xfrm>
        </p:spPr>
        <p:txBody>
          <a:bodyPr anchor="t">
            <a:normAutofit lnSpcReduction="1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final keyword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42" y="991396"/>
            <a:ext cx="6019048" cy="2247619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768295" y="3814742"/>
            <a:ext cx="4581471" cy="4703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What is the problem of this code?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349766" y="3814742"/>
            <a:ext cx="1848781" cy="4703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Compile error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9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470337"/>
          </a:xfrm>
        </p:spPr>
        <p:txBody>
          <a:bodyPr anchor="t">
            <a:normAutofit lnSpcReduction="1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final keyword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59" y="788276"/>
            <a:ext cx="7251617" cy="51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484531" cy="16132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JAVA Memory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Stack               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Heap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12" y="2889069"/>
            <a:ext cx="8564292" cy="3498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Stack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FILO  (First In Last Out)  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Every thread has its own stack memory, to maintain the threads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746" y="2889069"/>
            <a:ext cx="1708605" cy="33680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5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470337"/>
          </a:xfrm>
        </p:spPr>
        <p:txBody>
          <a:bodyPr anchor="t">
            <a:normAutofit lnSpcReduction="1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final keyword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35" y="919267"/>
            <a:ext cx="6948931" cy="49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2803633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Const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Correctness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 some languages there is keyword “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” and you can not change objects internal fields this is called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Correctness.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 Java this is not supported and developers must care where a method accepts object as parameter.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 Java the only thing that cannot be changed is the reference that is pointing to the object in heap.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62760" y="0"/>
            <a:ext cx="5559972" cy="6766560"/>
          </a:xfrm>
        </p:spPr>
        <p:txBody>
          <a:bodyPr anchor="t">
            <a:no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sz="13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public 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class Main </a:t>
            </a:r>
            <a:r>
              <a:rPr lang="en-US" sz="13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{</a:t>
            </a:r>
            <a:endParaRPr lang="en-US" sz="13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public static void main(String 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args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[]) {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Main 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main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 = new Main();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main.start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();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  <a:endParaRPr lang="en-US" sz="13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public void start() {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String last = "Z";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Container 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container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 = new Container();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container.setInitial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("C");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another(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container,last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System.out.print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container.getInitial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());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  <a:endParaRPr lang="en-US" sz="13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public void another(Container 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initialHolder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, String 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newInitial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) {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newInitial.toLowerCase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();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initialHolder.setInitial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("B");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Container initial2 = new Container();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initialHolder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=initial2;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System.out.print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initialHolder.getInitial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());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System.out.print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newInitial</a:t>
            </a: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	}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300" dirty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  <a:endParaRPr lang="en-US" sz="13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976171" y="522890"/>
            <a:ext cx="5101732" cy="5930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public class Container {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private String initial = "A";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public String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getInitial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() {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return initial;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}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public void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setInitial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(String initial) {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this.initial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= initial;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}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484531" cy="16132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JAVA Memory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Stack               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Heap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12" y="2889069"/>
            <a:ext cx="8564292" cy="3498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Stack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FILO  (First In Last Out)  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Every thread has its own stack memory, to maintain the threads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746" y="2889069"/>
            <a:ext cx="1708605" cy="33680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622" y="829491"/>
            <a:ext cx="8586019" cy="50096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0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28" y="809899"/>
            <a:ext cx="9066744" cy="493775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8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660" y="788535"/>
            <a:ext cx="9324887" cy="502443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45" y="685800"/>
            <a:ext cx="9048997" cy="49769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973183"/>
            <a:ext cx="9493051" cy="48920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7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359</TotalTime>
  <Words>661</Words>
  <Application>Microsoft Office PowerPoint</Application>
  <PresentationFormat>Widescreen</PresentationFormat>
  <Paragraphs>156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Comic Sans MS</vt:lpstr>
      <vt:lpstr>Wingdings 3</vt:lpstr>
      <vt:lpstr>Slice</vt:lpstr>
      <vt:lpstr>JAVA MEMORY MANAGEMENT         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Badamchi,Davoud</dc:creator>
  <cp:lastModifiedBy>Davoud</cp:lastModifiedBy>
  <cp:revision>20</cp:revision>
  <dcterms:created xsi:type="dcterms:W3CDTF">2019-07-20T06:24:36Z</dcterms:created>
  <dcterms:modified xsi:type="dcterms:W3CDTF">2019-07-20T15:45:05Z</dcterms:modified>
</cp:coreProperties>
</file>