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A32"/>
    <a:srgbClr val="007F31"/>
    <a:srgbClr val="B5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7DFC-6DA8-4420-839D-BBD1A955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E75D03-392D-4ACC-924F-837B0B917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5FC00-C8EF-4509-9B8B-EB69346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88E78-A66B-4F4A-A5DD-B9F0E88A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9F76B-B32E-46D2-898B-9E33995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26205-D483-42BD-8925-E08AA828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F4571B-0720-4A73-AF2C-8FAAF966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06E01-1C84-42F4-9616-FA0D909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FA051-D517-4C70-B780-F4FFCB4F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3D8B0-D6E6-4567-A3BB-3C43819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D403A1-85E8-421C-B589-D0C870AD6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5DB52-931E-4B48-AD28-00791F2DB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713D1-C812-4BF2-8483-9DD98415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CB6EF-A40A-4529-9DB3-E3B2146A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08DE8-B5C1-4D53-8165-071FF084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37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87BE-3B91-43B9-9263-DEED0BC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1FC8F-3021-4D34-B28F-F11430EC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2A943-F66F-4B2E-B7BE-08C914B1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66FBF-D23B-4E3B-AFAA-52BAD701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43B0EF-F1C0-4A3B-B6AA-BACBEC1F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6484-975A-44C8-AB97-5560110E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33BC99-F8A2-41C6-AFAD-9B7A53A8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91651-89F0-4C33-8BF4-1BA5273C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30873-FF7D-453E-A3B5-A4331F54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54E5E-7DE5-44A4-AA67-27B2F683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83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9A1D2-7A02-4C81-96A5-57113D83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F88FF-AA6C-43DC-88A4-3AB21BF2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D7FC5D-F67B-4581-8DCF-8EF07F55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060CE-9E56-4C85-A8EB-EE68978D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FD218-B192-4DBF-BBC5-4CFA0D5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B9CD0-3C75-485B-B363-6144C98B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D2A3D-001E-4844-BDA6-B0ED0E2C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1FA39-5ED2-48DF-B7CE-B05C31E1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DEC505-96F6-403A-8383-555D20D6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310FFB-179B-4AEF-B002-23673BF4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581193-E75B-4816-B20E-007AEAD29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A0B830-421E-407D-BD51-EF263D61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E18505-CAEC-43E8-82B4-DA25749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AB6752-630D-470E-A00E-520A2094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B03C5-8D1F-43BA-95E7-FBF68DF7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9B635F-8811-4783-A35A-BEDA956B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B9295A-F36A-422E-9C74-50DAE199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FE13EB-AC98-43EC-B367-0746B26E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AC67E5-BC9C-49E2-8EE0-6AC6723A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571E0F-0045-4FBB-A543-A6E7AE09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A4B638-BFEE-4CF4-B829-86E124C8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FA6E-A682-4D77-8DC9-667B9539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59B35-99DF-4526-AA62-92B12B5C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A6B7CF-5C36-437C-A0CF-70263544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E9231E-6A15-4782-B489-C52C45BC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A0DA4-33EF-48F8-A22D-A523305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201151-C4EE-4F5E-B91F-80054512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8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DC76-C7DB-41CC-8B8C-9B090DDA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1D48E-A850-4989-B65F-3A2CF71CB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CF851D-8708-4218-9947-56A256B7F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8F23E-7681-43E7-9230-931B7B72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4A66AA-4694-40E0-B825-C6D763E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577CC-A7AB-463D-A141-F2FE07B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1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D5E343-556D-4E1F-BB6E-CA67C53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FD60A-0E18-4289-BA7F-11F3AF1B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7023C-2C95-4325-9157-6D04DB949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4825-40EC-4224-93CA-76A90D744640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B8EAE-071E-449A-BF85-77F3863C6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05D31-72F9-4B0D-98CC-0BF59C1A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1ED4-0063-40D9-9628-067C29DC9C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60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79F51B-B5A9-448A-9E27-776C6FBB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7" y="2133487"/>
            <a:ext cx="10455546" cy="259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D42C078-2ADD-4A39-8625-792D75E364D0}"/>
              </a:ext>
            </a:extLst>
          </p:cNvPr>
          <p:cNvSpPr/>
          <p:nvPr/>
        </p:nvSpPr>
        <p:spPr>
          <a:xfrm>
            <a:off x="1348740" y="3855720"/>
            <a:ext cx="4030980" cy="723900"/>
          </a:xfrm>
          <a:prstGeom prst="rect">
            <a:avLst/>
          </a:prstGeom>
          <a:noFill/>
          <a:ln w="38100">
            <a:solidFill>
              <a:srgbClr val="B57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718479-23FC-4649-A54D-EDCE039495D6}"/>
              </a:ext>
            </a:extLst>
          </p:cNvPr>
          <p:cNvSpPr/>
          <p:nvPr/>
        </p:nvSpPr>
        <p:spPr>
          <a:xfrm>
            <a:off x="967740" y="2636520"/>
            <a:ext cx="1021080" cy="365760"/>
          </a:xfrm>
          <a:prstGeom prst="rect">
            <a:avLst/>
          </a:prstGeom>
          <a:noFill/>
          <a:ln w="38100">
            <a:solidFill>
              <a:srgbClr val="B57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708E7DD-ABDC-41F3-808C-739A1F600A57}"/>
              </a:ext>
            </a:extLst>
          </p:cNvPr>
          <p:cNvSpPr/>
          <p:nvPr/>
        </p:nvSpPr>
        <p:spPr>
          <a:xfrm>
            <a:off x="3364230" y="3147060"/>
            <a:ext cx="613410" cy="213360"/>
          </a:xfrm>
          <a:prstGeom prst="rect">
            <a:avLst/>
          </a:prstGeom>
          <a:noFill/>
          <a:ln w="38100">
            <a:solidFill>
              <a:srgbClr val="B57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83CECB-96D7-4BD4-BDA4-CFDE6F8976D5}"/>
              </a:ext>
            </a:extLst>
          </p:cNvPr>
          <p:cNvSpPr/>
          <p:nvPr/>
        </p:nvSpPr>
        <p:spPr>
          <a:xfrm>
            <a:off x="9403080" y="3428999"/>
            <a:ext cx="7620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0B6509D-124B-4247-86B0-4C99DE1347F0}"/>
              </a:ext>
            </a:extLst>
          </p:cNvPr>
          <p:cNvSpPr/>
          <p:nvPr/>
        </p:nvSpPr>
        <p:spPr>
          <a:xfrm>
            <a:off x="8717280" y="4057818"/>
            <a:ext cx="1737360" cy="6056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14E4B90-961C-46EE-B894-8562541172BD}"/>
              </a:ext>
            </a:extLst>
          </p:cNvPr>
          <p:cNvCxnSpPr>
            <a:cxnSpLocks/>
          </p:cNvCxnSpPr>
          <p:nvPr/>
        </p:nvCxnSpPr>
        <p:spPr>
          <a:xfrm>
            <a:off x="3764280" y="2842260"/>
            <a:ext cx="6454140" cy="0"/>
          </a:xfrm>
          <a:prstGeom prst="straightConnector1">
            <a:avLst/>
          </a:prstGeom>
          <a:ln w="28575">
            <a:solidFill>
              <a:srgbClr val="B57A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4E0E14B-1961-4BF5-8170-6CAAFB26FAD0}"/>
              </a:ext>
            </a:extLst>
          </p:cNvPr>
          <p:cNvCxnSpPr>
            <a:cxnSpLocks/>
          </p:cNvCxnSpPr>
          <p:nvPr/>
        </p:nvCxnSpPr>
        <p:spPr>
          <a:xfrm flipH="1">
            <a:off x="10165080" y="3013880"/>
            <a:ext cx="434340" cy="415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348757-50C3-450D-B386-D696924B62F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70935" y="3360420"/>
            <a:ext cx="0" cy="495300"/>
          </a:xfrm>
          <a:prstGeom prst="line">
            <a:avLst/>
          </a:prstGeom>
          <a:ln w="28575">
            <a:solidFill>
              <a:srgbClr val="B57A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E7632FC-E62E-4E42-BD90-618DF150EF7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84080" y="3886199"/>
            <a:ext cx="0" cy="171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72582BF-F1F5-415B-A6AD-7486FAF95FDA}"/>
              </a:ext>
            </a:extLst>
          </p:cNvPr>
          <p:cNvSpPr/>
          <p:nvPr/>
        </p:nvSpPr>
        <p:spPr>
          <a:xfrm>
            <a:off x="1988820" y="2636520"/>
            <a:ext cx="1775460" cy="365760"/>
          </a:xfrm>
          <a:prstGeom prst="rect">
            <a:avLst/>
          </a:prstGeom>
          <a:noFill/>
          <a:ln w="38100">
            <a:solidFill>
              <a:srgbClr val="B57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439DBB1-49A4-4395-99BC-C2D1FA3075D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478280" y="3002280"/>
            <a:ext cx="0" cy="853440"/>
          </a:xfrm>
          <a:prstGeom prst="straightConnector1">
            <a:avLst/>
          </a:prstGeom>
          <a:ln w="28575">
            <a:solidFill>
              <a:srgbClr val="B57A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686B68-5447-4DFD-8266-71A8D980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" y="1150422"/>
            <a:ext cx="10516511" cy="4557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CC6BBE4-5C96-4DC0-9093-85D0DCB2FA4A}"/>
              </a:ext>
            </a:extLst>
          </p:cNvPr>
          <p:cNvSpPr/>
          <p:nvPr/>
        </p:nvSpPr>
        <p:spPr>
          <a:xfrm>
            <a:off x="1158240" y="3101340"/>
            <a:ext cx="4221480" cy="58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36ACC5-538F-4D63-B16F-D6E81992ABAA}"/>
              </a:ext>
            </a:extLst>
          </p:cNvPr>
          <p:cNvSpPr/>
          <p:nvPr/>
        </p:nvSpPr>
        <p:spPr>
          <a:xfrm>
            <a:off x="1379220" y="2937510"/>
            <a:ext cx="3764280" cy="58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C3C951-0073-4F20-88A3-AE3602DD59C9}"/>
              </a:ext>
            </a:extLst>
          </p:cNvPr>
          <p:cNvSpPr/>
          <p:nvPr/>
        </p:nvSpPr>
        <p:spPr>
          <a:xfrm>
            <a:off x="967740" y="1684020"/>
            <a:ext cx="1021080" cy="365760"/>
          </a:xfrm>
          <a:prstGeom prst="rect">
            <a:avLst/>
          </a:prstGeom>
          <a:noFill/>
          <a:ln w="38100">
            <a:solidFill>
              <a:srgbClr val="007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75815E-8119-4106-92F3-A6A4F873CF2A}"/>
              </a:ext>
            </a:extLst>
          </p:cNvPr>
          <p:cNvSpPr/>
          <p:nvPr/>
        </p:nvSpPr>
        <p:spPr>
          <a:xfrm>
            <a:off x="8534400" y="2468876"/>
            <a:ext cx="762000" cy="3733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A12881-922A-46C1-8EEE-F45D7617A7F0}"/>
              </a:ext>
            </a:extLst>
          </p:cNvPr>
          <p:cNvSpPr/>
          <p:nvPr/>
        </p:nvSpPr>
        <p:spPr>
          <a:xfrm>
            <a:off x="6164580" y="2842259"/>
            <a:ext cx="4724400" cy="2811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ACDB06-A91F-4E48-B5DC-98CE12516AED}"/>
              </a:ext>
            </a:extLst>
          </p:cNvPr>
          <p:cNvCxnSpPr>
            <a:cxnSpLocks/>
          </p:cNvCxnSpPr>
          <p:nvPr/>
        </p:nvCxnSpPr>
        <p:spPr>
          <a:xfrm>
            <a:off x="3764280" y="1889760"/>
            <a:ext cx="6454140" cy="0"/>
          </a:xfrm>
          <a:prstGeom prst="straightConnector1">
            <a:avLst/>
          </a:prstGeom>
          <a:ln w="28575">
            <a:solidFill>
              <a:srgbClr val="007F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A6EAD9-59D1-447E-AECF-0647A03EB71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9296400" y="2061380"/>
            <a:ext cx="1303020" cy="594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AB9A752-5B59-4245-8CC4-E843C1434D0F}"/>
              </a:ext>
            </a:extLst>
          </p:cNvPr>
          <p:cNvSpPr/>
          <p:nvPr/>
        </p:nvSpPr>
        <p:spPr>
          <a:xfrm>
            <a:off x="1988820" y="1684020"/>
            <a:ext cx="1775460" cy="365760"/>
          </a:xfrm>
          <a:prstGeom prst="rect">
            <a:avLst/>
          </a:prstGeom>
          <a:noFill/>
          <a:ln w="38100">
            <a:solidFill>
              <a:srgbClr val="007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98CA6C2-C178-43A8-8F3B-6C10CD47CAA8}"/>
              </a:ext>
            </a:extLst>
          </p:cNvPr>
          <p:cNvSpPr/>
          <p:nvPr/>
        </p:nvSpPr>
        <p:spPr>
          <a:xfrm>
            <a:off x="8541565" y="2121379"/>
            <a:ext cx="500710" cy="3517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32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414F73-B67B-4DE7-8D4B-4FB5D4D0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2057281"/>
            <a:ext cx="10463167" cy="2743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B554BA-E013-49D0-96B5-3E4299226A06}"/>
              </a:ext>
            </a:extLst>
          </p:cNvPr>
          <p:cNvSpPr/>
          <p:nvPr/>
        </p:nvSpPr>
        <p:spPr>
          <a:xfrm>
            <a:off x="1003252" y="2589540"/>
            <a:ext cx="1021080" cy="365760"/>
          </a:xfrm>
          <a:prstGeom prst="rect">
            <a:avLst/>
          </a:prstGeom>
          <a:noFill/>
          <a:ln w="38100">
            <a:solidFill>
              <a:srgbClr val="007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78FA5A-EBE9-4F0E-8488-66C577926933}"/>
              </a:ext>
            </a:extLst>
          </p:cNvPr>
          <p:cNvSpPr/>
          <p:nvPr/>
        </p:nvSpPr>
        <p:spPr>
          <a:xfrm>
            <a:off x="8569912" y="3374396"/>
            <a:ext cx="762000" cy="3733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42A9AA-D168-4F7B-B358-140EEADBCB69}"/>
              </a:ext>
            </a:extLst>
          </p:cNvPr>
          <p:cNvSpPr/>
          <p:nvPr/>
        </p:nvSpPr>
        <p:spPr>
          <a:xfrm>
            <a:off x="6161103" y="3747778"/>
            <a:ext cx="4092829" cy="7975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68A1244-2553-4281-80DD-C21DA7C818C9}"/>
              </a:ext>
            </a:extLst>
          </p:cNvPr>
          <p:cNvCxnSpPr>
            <a:cxnSpLocks/>
          </p:cNvCxnSpPr>
          <p:nvPr/>
        </p:nvCxnSpPr>
        <p:spPr>
          <a:xfrm>
            <a:off x="3799792" y="2795280"/>
            <a:ext cx="6454140" cy="0"/>
          </a:xfrm>
          <a:prstGeom prst="straightConnector1">
            <a:avLst/>
          </a:prstGeom>
          <a:ln w="28575">
            <a:solidFill>
              <a:srgbClr val="007F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A64D66-1A95-42C2-BBAA-6F5CEC41864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331912" y="2966900"/>
            <a:ext cx="1303020" cy="594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68AE2D0-30D7-4A3A-A352-2CE1B42DDC7A}"/>
              </a:ext>
            </a:extLst>
          </p:cNvPr>
          <p:cNvSpPr/>
          <p:nvPr/>
        </p:nvSpPr>
        <p:spPr>
          <a:xfrm>
            <a:off x="2024332" y="2589540"/>
            <a:ext cx="1775460" cy="365760"/>
          </a:xfrm>
          <a:prstGeom prst="rect">
            <a:avLst/>
          </a:prstGeom>
          <a:noFill/>
          <a:ln w="38100">
            <a:solidFill>
              <a:srgbClr val="007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F6710E-BA67-46B6-A937-9D3B31938FB5}"/>
              </a:ext>
            </a:extLst>
          </p:cNvPr>
          <p:cNvSpPr/>
          <p:nvPr/>
        </p:nvSpPr>
        <p:spPr>
          <a:xfrm>
            <a:off x="1432486" y="3853201"/>
            <a:ext cx="3947382" cy="692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1249F7-866E-42FF-B08A-84AE8E0303D3}"/>
              </a:ext>
            </a:extLst>
          </p:cNvPr>
          <p:cNvSpPr/>
          <p:nvPr/>
        </p:nvSpPr>
        <p:spPr>
          <a:xfrm>
            <a:off x="8569912" y="3018197"/>
            <a:ext cx="500710" cy="3517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8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3DFCF5-C870-46CF-9CEE-8F520B9B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2266849"/>
            <a:ext cx="10501270" cy="2324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2D656AE-3E0C-4BA4-B4FA-B8178F55479D}"/>
              </a:ext>
            </a:extLst>
          </p:cNvPr>
          <p:cNvSpPr/>
          <p:nvPr/>
        </p:nvSpPr>
        <p:spPr>
          <a:xfrm>
            <a:off x="1003252" y="2820360"/>
            <a:ext cx="1021080" cy="365760"/>
          </a:xfrm>
          <a:prstGeom prst="rect">
            <a:avLst/>
          </a:prstGeom>
          <a:noFill/>
          <a:ln w="38100">
            <a:solidFill>
              <a:srgbClr val="9D3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9E55BF-B1F5-4CE1-BF87-BB1103B46FBB}"/>
              </a:ext>
            </a:extLst>
          </p:cNvPr>
          <p:cNvSpPr/>
          <p:nvPr/>
        </p:nvSpPr>
        <p:spPr>
          <a:xfrm>
            <a:off x="8504889" y="3605217"/>
            <a:ext cx="747124" cy="3517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476EEE-3FCD-4A6B-A451-DB9D2D1638F4}"/>
              </a:ext>
            </a:extLst>
          </p:cNvPr>
          <p:cNvSpPr/>
          <p:nvPr/>
        </p:nvSpPr>
        <p:spPr>
          <a:xfrm>
            <a:off x="6161103" y="3956973"/>
            <a:ext cx="4563122" cy="5791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98670B3-DD93-47AA-9444-FBF3432C0C0F}"/>
              </a:ext>
            </a:extLst>
          </p:cNvPr>
          <p:cNvCxnSpPr>
            <a:cxnSpLocks/>
          </p:cNvCxnSpPr>
          <p:nvPr/>
        </p:nvCxnSpPr>
        <p:spPr>
          <a:xfrm>
            <a:off x="3799792" y="3026100"/>
            <a:ext cx="6454140" cy="0"/>
          </a:xfrm>
          <a:prstGeom prst="straightConnector1">
            <a:avLst/>
          </a:prstGeom>
          <a:ln w="28575">
            <a:solidFill>
              <a:srgbClr val="9D3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71536DF-792A-4D57-8F71-113D7E886A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252013" y="3197720"/>
            <a:ext cx="1303020" cy="5833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BDE14D-5802-4B65-87FE-67AEF2BDF943}"/>
              </a:ext>
            </a:extLst>
          </p:cNvPr>
          <p:cNvSpPr/>
          <p:nvPr/>
        </p:nvSpPr>
        <p:spPr>
          <a:xfrm>
            <a:off x="2024332" y="2820360"/>
            <a:ext cx="1775460" cy="365760"/>
          </a:xfrm>
          <a:prstGeom prst="rect">
            <a:avLst/>
          </a:prstGeom>
          <a:noFill/>
          <a:ln w="38100">
            <a:solidFill>
              <a:srgbClr val="9D3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19992B4-CA90-4648-9DB6-5F0643EA1665}"/>
              </a:ext>
            </a:extLst>
          </p:cNvPr>
          <p:cNvSpPr/>
          <p:nvPr/>
        </p:nvSpPr>
        <p:spPr>
          <a:xfrm>
            <a:off x="8460411" y="3252782"/>
            <a:ext cx="500710" cy="3517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0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4DB3AF-20AC-4C09-8F86-B9145244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2240177"/>
            <a:ext cx="10478408" cy="237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005468-1F50-4A3F-8974-A598FA6BFADB}"/>
              </a:ext>
            </a:extLst>
          </p:cNvPr>
          <p:cNvSpPr/>
          <p:nvPr/>
        </p:nvSpPr>
        <p:spPr>
          <a:xfrm>
            <a:off x="1003252" y="2784848"/>
            <a:ext cx="1021080" cy="365760"/>
          </a:xfrm>
          <a:prstGeom prst="rect">
            <a:avLst/>
          </a:prstGeom>
          <a:noFill/>
          <a:ln w="38100">
            <a:solidFill>
              <a:srgbClr val="9D3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C20918-247C-43C6-8042-6E3F35F2ED44}"/>
              </a:ext>
            </a:extLst>
          </p:cNvPr>
          <p:cNvSpPr/>
          <p:nvPr/>
        </p:nvSpPr>
        <p:spPr>
          <a:xfrm>
            <a:off x="8504889" y="3569705"/>
            <a:ext cx="747124" cy="3517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9289C8-2181-43B6-A1F4-DB4FC4DD3388}"/>
              </a:ext>
            </a:extLst>
          </p:cNvPr>
          <p:cNvSpPr/>
          <p:nvPr/>
        </p:nvSpPr>
        <p:spPr>
          <a:xfrm>
            <a:off x="6161103" y="3921460"/>
            <a:ext cx="3090910" cy="634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8313061-5CA1-43BC-98DA-3CFED9E0F1A0}"/>
              </a:ext>
            </a:extLst>
          </p:cNvPr>
          <p:cNvCxnSpPr>
            <a:cxnSpLocks/>
          </p:cNvCxnSpPr>
          <p:nvPr/>
        </p:nvCxnSpPr>
        <p:spPr>
          <a:xfrm>
            <a:off x="3799792" y="2990588"/>
            <a:ext cx="6454140" cy="0"/>
          </a:xfrm>
          <a:prstGeom prst="straightConnector1">
            <a:avLst/>
          </a:prstGeom>
          <a:ln w="28575">
            <a:solidFill>
              <a:srgbClr val="9D3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6DA630-F6AF-4FB5-AF64-9228C4C15A7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252013" y="3162208"/>
            <a:ext cx="1303020" cy="5833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BA4C6BF-0672-4830-985C-1E5E604580D3}"/>
              </a:ext>
            </a:extLst>
          </p:cNvPr>
          <p:cNvSpPr/>
          <p:nvPr/>
        </p:nvSpPr>
        <p:spPr>
          <a:xfrm>
            <a:off x="2024332" y="2784848"/>
            <a:ext cx="1775460" cy="365760"/>
          </a:xfrm>
          <a:prstGeom prst="rect">
            <a:avLst/>
          </a:prstGeom>
          <a:noFill/>
          <a:ln w="38100">
            <a:solidFill>
              <a:srgbClr val="9D3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B1B46A-0852-4275-B9CD-CEB354F0BC13}"/>
              </a:ext>
            </a:extLst>
          </p:cNvPr>
          <p:cNvSpPr/>
          <p:nvPr/>
        </p:nvSpPr>
        <p:spPr>
          <a:xfrm>
            <a:off x="8073390" y="3217949"/>
            <a:ext cx="990600" cy="3517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921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Arandia Martínez</dc:creator>
  <cp:lastModifiedBy>Paula Arandia Martínez</cp:lastModifiedBy>
  <cp:revision>3</cp:revision>
  <dcterms:created xsi:type="dcterms:W3CDTF">2024-03-12T11:49:06Z</dcterms:created>
  <dcterms:modified xsi:type="dcterms:W3CDTF">2024-03-12T12:12:40Z</dcterms:modified>
</cp:coreProperties>
</file>