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74" r:id="rId8"/>
    <p:sldId id="263" r:id="rId9"/>
    <p:sldId id="265" r:id="rId10"/>
    <p:sldId id="266" r:id="rId11"/>
    <p:sldId id="267" r:id="rId12"/>
    <p:sldId id="268" r:id="rId13"/>
    <p:sldId id="269" r:id="rId14"/>
    <p:sldId id="258" r:id="rId15"/>
    <p:sldId id="270" r:id="rId16"/>
    <p:sldId id="271" r:id="rId17"/>
    <p:sldId id="275" r:id="rId18"/>
    <p:sldId id="27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C807-B601-49C5-B3CA-EB5D165DA57B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E38CDA8-0EF4-4A12-8201-02238BD002B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33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C807-B601-49C5-B3CA-EB5D165DA57B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CDA8-0EF4-4A12-8201-02238BD002B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77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C807-B601-49C5-B3CA-EB5D165DA57B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CDA8-0EF4-4A12-8201-02238BD002B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29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C807-B601-49C5-B3CA-EB5D165DA57B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CDA8-0EF4-4A12-8201-02238BD002B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42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C807-B601-49C5-B3CA-EB5D165DA57B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CDA8-0EF4-4A12-8201-02238BD002B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43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C807-B601-49C5-B3CA-EB5D165DA57B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CDA8-0EF4-4A12-8201-02238BD002B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30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C807-B601-49C5-B3CA-EB5D165DA57B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CDA8-0EF4-4A12-8201-02238BD002B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32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C807-B601-49C5-B3CA-EB5D165DA57B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CDA8-0EF4-4A12-8201-02238BD002B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76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C807-B601-49C5-B3CA-EB5D165DA57B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CDA8-0EF4-4A12-8201-02238BD0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8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C807-B601-49C5-B3CA-EB5D165DA57B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CDA8-0EF4-4A12-8201-02238BD002B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80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CBDC807-B601-49C5-B3CA-EB5D165DA57B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CDA8-0EF4-4A12-8201-02238BD002B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63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DC807-B601-49C5-B3CA-EB5D165DA57B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E38CDA8-0EF4-4A12-8201-02238BD002B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48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Vitamin Zang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Team Members:</a:t>
            </a:r>
          </a:p>
          <a:p>
            <a:r>
              <a:rPr lang="en-US" dirty="0"/>
              <a:t>Alex Ng, </a:t>
            </a:r>
            <a:r>
              <a:rPr lang="en-US" dirty="0" err="1"/>
              <a:t>Zanna</a:t>
            </a:r>
            <a:r>
              <a:rPr lang="en-US" dirty="0"/>
              <a:t> </a:t>
            </a:r>
            <a:r>
              <a:rPr lang="en-US" dirty="0" err="1"/>
              <a:t>Sowka</a:t>
            </a:r>
            <a:r>
              <a:rPr lang="en-US" dirty="0"/>
              <a:t>, </a:t>
            </a:r>
            <a:r>
              <a:rPr lang="en-US" dirty="0" err="1"/>
              <a:t>Yirui</a:t>
            </a:r>
            <a:r>
              <a:rPr lang="en-US" dirty="0"/>
              <a:t> </a:t>
            </a:r>
            <a:r>
              <a:rPr lang="en-US" dirty="0" err="1"/>
              <a:t>Ruan</a:t>
            </a:r>
            <a:r>
              <a:rPr lang="en-US" dirty="0"/>
              <a:t>, </a:t>
            </a:r>
            <a:r>
              <a:rPr lang="en-US" dirty="0" err="1"/>
              <a:t>Rahel</a:t>
            </a:r>
            <a:r>
              <a:rPr lang="en-US" dirty="0"/>
              <a:t> </a:t>
            </a:r>
            <a:r>
              <a:rPr lang="en-US" dirty="0" err="1"/>
              <a:t>Gunaratne</a:t>
            </a:r>
            <a:r>
              <a:rPr lang="en-US" dirty="0"/>
              <a:t>, Andrew Bell, Joel Sprinkle, Karen Lin, Kevin Burr, Paul Leroux</a:t>
            </a:r>
          </a:p>
        </p:txBody>
      </p:sp>
    </p:spTree>
    <p:extLst>
      <p:ext uri="{BB962C8B-B14F-4D97-AF65-F5344CB8AC3E}">
        <p14:creationId xmlns:p14="http://schemas.microsoft.com/office/powerpoint/2010/main" val="4185661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20"/>
            <a:ext cx="12192000" cy="684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7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4"/>
            <a:ext cx="12192000" cy="684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37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9268"/>
            <a:ext cx="12192000" cy="692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35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09"/>
            <a:ext cx="12192000" cy="682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80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- MySQL</a:t>
            </a:r>
          </a:p>
          <a:p>
            <a:r>
              <a:rPr lang="en-US" dirty="0"/>
              <a:t>GUI Design – Sketch App</a:t>
            </a:r>
          </a:p>
          <a:p>
            <a:r>
              <a:rPr lang="en-US" dirty="0"/>
              <a:t>Webserver - Amazon Web Service  </a:t>
            </a:r>
          </a:p>
          <a:p>
            <a:r>
              <a:rPr lang="en-US" dirty="0"/>
              <a:t>Dynamic HTML </a:t>
            </a:r>
            <a:r>
              <a:rPr lang="en-US" dirty="0"/>
              <a:t>-</a:t>
            </a:r>
            <a:r>
              <a:rPr lang="en-US" dirty="0"/>
              <a:t> Node Java Script</a:t>
            </a:r>
          </a:p>
          <a:p>
            <a:r>
              <a:rPr lang="en-US" dirty="0"/>
              <a:t>Zang </a:t>
            </a:r>
            <a:r>
              <a:rPr lang="en-US" dirty="0"/>
              <a:t>-</a:t>
            </a:r>
            <a:r>
              <a:rPr lang="en-US" dirty="0"/>
              <a:t> Notification Engine</a:t>
            </a:r>
          </a:p>
          <a:p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/>
              <a:t>-</a:t>
            </a:r>
            <a:r>
              <a:rPr lang="en-US" dirty="0"/>
              <a:t> Arduino Micro Controller</a:t>
            </a:r>
          </a:p>
        </p:txBody>
      </p:sp>
    </p:spTree>
    <p:extLst>
      <p:ext uri="{BB962C8B-B14F-4D97-AF65-F5344CB8AC3E}">
        <p14:creationId xmlns:p14="http://schemas.microsoft.com/office/powerpoint/2010/main" val="25333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pau1ypau1/vitamin-Zang/master/Vitamin%20Zang%20Wirefram%20-%20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768"/>
            <a:ext cx="12192000" cy="683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601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Nurse Dashboard</a:t>
            </a:r>
          </a:p>
          <a:p>
            <a:r>
              <a:rPr lang="en-US" dirty="0"/>
              <a:t>DEMO URL:  </a:t>
            </a:r>
            <a:r>
              <a:rPr lang="en-US" dirty="0"/>
              <a:t>http://54.237.239.59/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15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- Demo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3404" y="2016125"/>
            <a:ext cx="4599517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972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 Dashboard</a:t>
            </a:r>
          </a:p>
        </p:txBody>
      </p:sp>
    </p:spTree>
    <p:extLst>
      <p:ext uri="{BB962C8B-B14F-4D97-AF65-F5344CB8AC3E}">
        <p14:creationId xmlns:p14="http://schemas.microsoft.com/office/powerpoint/2010/main" val="2661753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pic>
        <p:nvPicPr>
          <p:cNvPr id="2056" name="Picture 8" descr="Image result for Q&amp;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100262"/>
            <a:ext cx="66484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26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Architectural Design</a:t>
            </a:r>
          </a:p>
          <a:p>
            <a:r>
              <a:rPr lang="en-US" dirty="0"/>
              <a:t>Technology</a:t>
            </a:r>
          </a:p>
          <a:p>
            <a:r>
              <a:rPr lang="en-US" dirty="0"/>
              <a:t>Dashboard Demo</a:t>
            </a:r>
          </a:p>
        </p:txBody>
      </p:sp>
    </p:spTree>
    <p:extLst>
      <p:ext uri="{BB962C8B-B14F-4D97-AF65-F5344CB8AC3E}">
        <p14:creationId xmlns:p14="http://schemas.microsoft.com/office/powerpoint/2010/main" val="118119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Empowering patients to be independent and allows nurses to monitor patients medication status</a:t>
            </a:r>
          </a:p>
          <a:p>
            <a:r>
              <a:rPr lang="en-US" dirty="0"/>
              <a:t>Leverage automation through patient profiles to remind them to take medication according to the schedule</a:t>
            </a:r>
          </a:p>
          <a:p>
            <a:r>
              <a:rPr lang="en-US" dirty="0"/>
              <a:t>Acknowledgement from either nurses and patients to confirm that the schedule has been followed</a:t>
            </a:r>
          </a:p>
          <a:p>
            <a:pPr lvl="1"/>
            <a:r>
              <a:rPr lang="en-US" dirty="0" err="1"/>
              <a:t>IoT</a:t>
            </a:r>
            <a:r>
              <a:rPr lang="en-US" dirty="0"/>
              <a:t> add-on:  medication box can notify the monitoring system</a:t>
            </a:r>
          </a:p>
          <a:p>
            <a:r>
              <a:rPr lang="en-US" dirty="0"/>
              <a:t>Monitoring and notification can be extended to family members</a:t>
            </a:r>
          </a:p>
        </p:txBody>
      </p:sp>
    </p:spTree>
    <p:extLst>
      <p:ext uri="{BB962C8B-B14F-4D97-AF65-F5344CB8AC3E}">
        <p14:creationId xmlns:p14="http://schemas.microsoft.com/office/powerpoint/2010/main" val="407209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Design</a:t>
            </a:r>
            <a:br>
              <a:rPr lang="en-US" dirty="0"/>
            </a:br>
            <a:r>
              <a:rPr lang="en-US" dirty="0"/>
              <a:t>Nurse Use Case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783" y="1995488"/>
            <a:ext cx="8615247" cy="426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6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Design</a:t>
            </a:r>
            <a:br>
              <a:rPr lang="en-US" dirty="0"/>
            </a:br>
            <a:r>
              <a:rPr lang="en-US" dirty="0"/>
              <a:t>Patient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0563"/>
            <a:ext cx="9870806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Design</a:t>
            </a:r>
            <a:br>
              <a:rPr lang="en-US" dirty="0"/>
            </a:br>
            <a:r>
              <a:rPr lang="en-US" dirty="0"/>
              <a:t>Subscriber (family members) Use Case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262" y="1853754"/>
            <a:ext cx="10235592" cy="450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9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4411" y="2307225"/>
            <a:ext cx="4177503" cy="286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19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77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436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258</TotalTime>
  <Words>158</Words>
  <Application>Microsoft Office PowerPoint</Application>
  <PresentationFormat>Widescreen</PresentationFormat>
  <Paragraphs>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Vitamin Zang</vt:lpstr>
      <vt:lpstr>Agenda</vt:lpstr>
      <vt:lpstr>Project Overview</vt:lpstr>
      <vt:lpstr>Architectural Design Nurse Use Case</vt:lpstr>
      <vt:lpstr>Architectural Design Patient Use Case</vt:lpstr>
      <vt:lpstr>Architectural Design Subscriber (family members) Use Case</vt:lpstr>
      <vt:lpstr>Data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Technology</vt:lpstr>
      <vt:lpstr>PowerPoint Presentation</vt:lpstr>
      <vt:lpstr>Demo</vt:lpstr>
      <vt:lpstr>IoT - Demo</vt:lpstr>
      <vt:lpstr>Demo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Ng, Alexander</dc:creator>
  <cp:lastModifiedBy>Ng, Alexander</cp:lastModifiedBy>
  <cp:revision>33</cp:revision>
  <dcterms:created xsi:type="dcterms:W3CDTF">2017-03-25T18:33:44Z</dcterms:created>
  <dcterms:modified xsi:type="dcterms:W3CDTF">2017-03-25T22:52:13Z</dcterms:modified>
</cp:coreProperties>
</file>