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3" r:id="rId5"/>
    <p:sldId id="265" r:id="rId6"/>
    <p:sldId id="266" r:id="rId7"/>
    <p:sldId id="267" r:id="rId8"/>
    <p:sldId id="268" r:id="rId9"/>
    <p:sldId id="269" r:id="rId10"/>
    <p:sldId id="258" r:id="rId11"/>
    <p:sldId id="270" r:id="rId12"/>
    <p:sldId id="271" r:id="rId13"/>
    <p:sldId id="275" r:id="rId14"/>
    <p:sldId id="273" r:id="rId15"/>
    <p:sldId id="272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3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7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2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3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8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0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C807-B601-49C5-B3CA-EB5D165DA57B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38CDA8-0EF4-4A12-8201-02238BD002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54.237.239.59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Vitamin Zang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Alex Ng, </a:t>
            </a:r>
            <a:r>
              <a:rPr lang="en-US" dirty="0" err="1"/>
              <a:t>Zanna</a:t>
            </a:r>
            <a:r>
              <a:rPr lang="en-US" dirty="0"/>
              <a:t> </a:t>
            </a:r>
            <a:r>
              <a:rPr lang="en-US" dirty="0" err="1"/>
              <a:t>Sowka</a:t>
            </a:r>
            <a:r>
              <a:rPr lang="en-US" dirty="0"/>
              <a:t>, </a:t>
            </a:r>
            <a:r>
              <a:rPr lang="en-US" dirty="0" err="1"/>
              <a:t>Yirui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Rahel</a:t>
            </a:r>
            <a:r>
              <a:rPr lang="en-US" dirty="0"/>
              <a:t> </a:t>
            </a:r>
            <a:r>
              <a:rPr lang="en-US" dirty="0" err="1"/>
              <a:t>Gunaratne</a:t>
            </a:r>
            <a:r>
              <a:rPr lang="en-US" dirty="0"/>
              <a:t>, Andrew Bell, Joel Sprinkle, Karen Lin, Kevin Burr</a:t>
            </a:r>
          </a:p>
          <a:p>
            <a:r>
              <a:rPr lang="en-US" dirty="0"/>
              <a:t>Client:</a:t>
            </a:r>
          </a:p>
          <a:p>
            <a:r>
              <a:rPr lang="en-US" dirty="0"/>
              <a:t>Paul Leroux</a:t>
            </a:r>
          </a:p>
        </p:txBody>
      </p:sp>
    </p:spTree>
    <p:extLst>
      <p:ext uri="{BB962C8B-B14F-4D97-AF65-F5344CB8AC3E}">
        <p14:creationId xmlns:p14="http://schemas.microsoft.com/office/powerpoint/2010/main" val="41856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- MySQL</a:t>
            </a:r>
          </a:p>
          <a:p>
            <a:r>
              <a:rPr lang="en-US" dirty="0"/>
              <a:t>GUI Design – Sketch App</a:t>
            </a:r>
          </a:p>
          <a:p>
            <a:r>
              <a:rPr lang="en-US" dirty="0"/>
              <a:t>Webserver - Amazon Web Service  </a:t>
            </a:r>
          </a:p>
          <a:p>
            <a:r>
              <a:rPr lang="en-US" dirty="0"/>
              <a:t>Dynamic HTML - Node Java Script</a:t>
            </a:r>
          </a:p>
          <a:p>
            <a:r>
              <a:rPr lang="en-US" dirty="0"/>
              <a:t>Zang - Notification Engine</a:t>
            </a:r>
          </a:p>
          <a:p>
            <a:r>
              <a:rPr lang="en-US" dirty="0" err="1"/>
              <a:t>IoT</a:t>
            </a:r>
            <a:r>
              <a:rPr lang="en-US" dirty="0"/>
              <a:t> - Arduino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25333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ttps://raw.githubusercontent.com/pau1ypau1/vitamin-Zang/master/new_wirefr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Nurse Dashboard</a:t>
            </a:r>
          </a:p>
          <a:p>
            <a:r>
              <a:rPr lang="en-US" dirty="0"/>
              <a:t>DEMO URL:  </a:t>
            </a:r>
            <a:r>
              <a:rPr lang="en-US" dirty="0">
                <a:hlinkClick r:id="rId2"/>
              </a:rPr>
              <a:t>http://54.237.239.59/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1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- Demo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4991" y="1936611"/>
            <a:ext cx="5557931" cy="416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1967940"/>
            <a:ext cx="9603275" cy="404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5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2056" name="Picture 8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00262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6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Nurse 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783" y="1995488"/>
            <a:ext cx="8615247" cy="42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2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Patient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63"/>
            <a:ext cx="987080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dirty="0"/>
              <a:t>Subscriber (family members) 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262" y="1853754"/>
            <a:ext cx="10235592" cy="45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Architectural Design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18119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44557" y="1329531"/>
            <a:ext cx="11489633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9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Empowering patients to be independent and allows nurses to monitor patients medication status</a:t>
            </a:r>
          </a:p>
          <a:p>
            <a:r>
              <a:rPr lang="en-US" dirty="0"/>
              <a:t>Leverage automation through patient profiles to remind them to take medication according to the schedule</a:t>
            </a:r>
          </a:p>
          <a:p>
            <a:r>
              <a:rPr lang="en-US" dirty="0"/>
              <a:t>Acknowledgement from either nurses and patients to confirm that the schedule has been followed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add-on:  medication box can notify the monitoring system</a:t>
            </a:r>
          </a:p>
          <a:p>
            <a:r>
              <a:rPr lang="en-US" dirty="0"/>
              <a:t>Monitoring and notification can be extended to family members</a:t>
            </a:r>
          </a:p>
        </p:txBody>
      </p:sp>
    </p:spTree>
    <p:extLst>
      <p:ext uri="{BB962C8B-B14F-4D97-AF65-F5344CB8AC3E}">
        <p14:creationId xmlns:p14="http://schemas.microsoft.com/office/powerpoint/2010/main" val="40720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0"/>
            <a:ext cx="12192000" cy="68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4"/>
            <a:ext cx="12192000" cy="68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268"/>
            <a:ext cx="12192000" cy="69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3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9"/>
            <a:ext cx="12192000" cy="68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80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1293</TotalTime>
  <Words>159</Words>
  <Application>Microsoft Office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Vitamin Zang</vt:lpstr>
      <vt:lpstr>Agenda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Demo</vt:lpstr>
      <vt:lpstr>IoT - Demo</vt:lpstr>
      <vt:lpstr>Patient Dashboard</vt:lpstr>
      <vt:lpstr>Q &amp; A</vt:lpstr>
      <vt:lpstr>Extras</vt:lpstr>
      <vt:lpstr>Architectural Design Nurse Use Case</vt:lpstr>
      <vt:lpstr>Architectural Design Patient Use Case</vt:lpstr>
      <vt:lpstr>Architectural Design Subscriber (family members) Use Case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Alexander</dc:creator>
  <cp:lastModifiedBy>Ng, Alexander</cp:lastModifiedBy>
  <cp:revision>41</cp:revision>
  <dcterms:created xsi:type="dcterms:W3CDTF">2017-03-25T18:33:44Z</dcterms:created>
  <dcterms:modified xsi:type="dcterms:W3CDTF">2017-03-26T16:47:20Z</dcterms:modified>
</cp:coreProperties>
</file>