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E75-99FC-435C-A770-829DF59AC09D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E07C-1CE7-437D-B18C-941A80F1E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77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87E75-99FC-435C-A770-829DF59AC09D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8E07C-1CE7-437D-B18C-941A80F1E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03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289" y="138284"/>
            <a:ext cx="10515600" cy="67197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You will be presented a screen like this and you will be asked to stare at the 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cross in the centre. Some of the time you will be looking at this cross and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not moving your eyes at all! (Maintaining fixation).</a:t>
            </a: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You will see a white circle appear around the cross on a lot of trials that will 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indicate that this is an eye-movement trial! On these trials you will need to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make an eye-movement to a specific location (indicated by an arrow) at the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sound of a beep. You should make your eye-movement your main priority!</a:t>
            </a: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At the end of each trial, you will be asked to say whether you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saw an E or a Ǝ at one of the 4 locations. So for example, in this image, the 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correct answer is a </a:t>
            </a:r>
            <a:r>
              <a:rPr lang="en-GB" sz="2000" dirty="0" smtClean="0">
                <a:solidFill>
                  <a:schemeClr val="bg1"/>
                </a:solidFill>
              </a:rPr>
              <a:t>Ǝ. You would indicate this with a left arrow at the end of 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the round. You always choose the direction that the E or </a:t>
            </a:r>
            <a:r>
              <a:rPr lang="en-GB" sz="2000" dirty="0" smtClean="0">
                <a:solidFill>
                  <a:schemeClr val="bg1"/>
                </a:solidFill>
              </a:rPr>
              <a:t>Ǝ is facing as your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response. The other 2s and 5s are distractors.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Press any key to continue…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649147" y="138284"/>
            <a:ext cx="2827174" cy="1928310"/>
            <a:chOff x="5859624" y="2037200"/>
            <a:chExt cx="4739951" cy="3928188"/>
          </a:xfrm>
        </p:grpSpPr>
        <p:grpSp>
          <p:nvGrpSpPr>
            <p:cNvPr id="17" name="Group 16"/>
            <p:cNvGrpSpPr/>
            <p:nvPr/>
          </p:nvGrpSpPr>
          <p:grpSpPr>
            <a:xfrm>
              <a:off x="5859624" y="2037200"/>
              <a:ext cx="4739951" cy="3928188"/>
              <a:chOff x="3629608" y="1996751"/>
              <a:chExt cx="4739951" cy="3928188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329403" y="2491274"/>
                <a:ext cx="625152" cy="730559"/>
                <a:chOff x="3564293" y="1082351"/>
                <a:chExt cx="625152" cy="730559"/>
              </a:xfrm>
              <a:noFill/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564294" y="1082351"/>
                  <a:ext cx="625151" cy="363894"/>
                </a:xfrm>
                <a:prstGeom prst="rect">
                  <a:avLst/>
                </a:prstGeom>
                <a:grp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3564293" y="1449016"/>
                  <a:ext cx="625151" cy="363894"/>
                </a:xfrm>
                <a:prstGeom prst="rect">
                  <a:avLst/>
                </a:prstGeom>
                <a:grp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7092817" y="2489888"/>
                <a:ext cx="625152" cy="730559"/>
                <a:chOff x="3564293" y="1082351"/>
                <a:chExt cx="625152" cy="730559"/>
              </a:xfrm>
              <a:noFill/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3564294" y="1082351"/>
                  <a:ext cx="625151" cy="363894"/>
                </a:xfrm>
                <a:prstGeom prst="rect">
                  <a:avLst/>
                </a:prstGeom>
                <a:grp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564293" y="1449016"/>
                  <a:ext cx="625151" cy="363894"/>
                </a:xfrm>
                <a:prstGeom prst="rect">
                  <a:avLst/>
                </a:prstGeom>
                <a:grp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329403" y="4508410"/>
                <a:ext cx="625152" cy="730559"/>
                <a:chOff x="3564293" y="1082351"/>
                <a:chExt cx="625152" cy="730559"/>
              </a:xfrm>
              <a:noFill/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3564294" y="1082351"/>
                  <a:ext cx="625151" cy="363894"/>
                </a:xfrm>
                <a:prstGeom prst="rect">
                  <a:avLst/>
                </a:prstGeom>
                <a:grp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3564293" y="1449016"/>
                  <a:ext cx="625151" cy="363894"/>
                </a:xfrm>
                <a:prstGeom prst="rect">
                  <a:avLst/>
                </a:prstGeom>
                <a:grp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7092817" y="4519126"/>
                <a:ext cx="625152" cy="730559"/>
                <a:chOff x="3564293" y="1082351"/>
                <a:chExt cx="625152" cy="730559"/>
              </a:xfrm>
              <a:noFill/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3564294" y="1082351"/>
                  <a:ext cx="625151" cy="363894"/>
                </a:xfrm>
                <a:prstGeom prst="rect">
                  <a:avLst/>
                </a:prstGeom>
                <a:grp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564293" y="1449016"/>
                  <a:ext cx="625151" cy="363894"/>
                </a:xfrm>
                <a:prstGeom prst="rect">
                  <a:avLst/>
                </a:prstGeom>
                <a:grp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3629608" y="1996751"/>
                <a:ext cx="4739951" cy="3928188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9" name="Plus 18"/>
            <p:cNvSpPr/>
            <p:nvPr/>
          </p:nvSpPr>
          <p:spPr>
            <a:xfrm>
              <a:off x="8042988" y="3582956"/>
              <a:ext cx="503853" cy="653142"/>
            </a:xfrm>
            <a:prstGeom prst="mathPlus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636143" y="2394107"/>
            <a:ext cx="2827174" cy="1928310"/>
            <a:chOff x="3629608" y="1996751"/>
            <a:chExt cx="4739951" cy="3928188"/>
          </a:xfrm>
        </p:grpSpPr>
        <p:grpSp>
          <p:nvGrpSpPr>
            <p:cNvPr id="24" name="Group 23"/>
            <p:cNvGrpSpPr/>
            <p:nvPr/>
          </p:nvGrpSpPr>
          <p:grpSpPr>
            <a:xfrm>
              <a:off x="4329403" y="2491274"/>
              <a:ext cx="625152" cy="730559"/>
              <a:chOff x="3564293" y="1082351"/>
              <a:chExt cx="625152" cy="730559"/>
            </a:xfrm>
            <a:noFill/>
          </p:grpSpPr>
          <p:sp>
            <p:nvSpPr>
              <p:cNvPr id="35" name="Rectangle 34"/>
              <p:cNvSpPr/>
              <p:nvPr/>
            </p:nvSpPr>
            <p:spPr>
              <a:xfrm>
                <a:off x="3564294" y="1082351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564293" y="1449016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7092817" y="2489888"/>
              <a:ext cx="625152" cy="730559"/>
              <a:chOff x="3564293" y="1082351"/>
              <a:chExt cx="625152" cy="730559"/>
            </a:xfrm>
            <a:noFill/>
          </p:grpSpPr>
          <p:sp>
            <p:nvSpPr>
              <p:cNvPr id="33" name="Rectangle 32"/>
              <p:cNvSpPr/>
              <p:nvPr/>
            </p:nvSpPr>
            <p:spPr>
              <a:xfrm>
                <a:off x="3564294" y="1082351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564293" y="1449016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4329403" y="4508410"/>
              <a:ext cx="625152" cy="730559"/>
              <a:chOff x="3564293" y="1082351"/>
              <a:chExt cx="625152" cy="730559"/>
            </a:xfrm>
            <a:noFill/>
          </p:grpSpPr>
          <p:sp>
            <p:nvSpPr>
              <p:cNvPr id="31" name="Rectangle 30"/>
              <p:cNvSpPr/>
              <p:nvPr/>
            </p:nvSpPr>
            <p:spPr>
              <a:xfrm>
                <a:off x="3564294" y="1082351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564293" y="1449016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7092817" y="4519126"/>
              <a:ext cx="625152" cy="730559"/>
              <a:chOff x="3564293" y="1082351"/>
              <a:chExt cx="625152" cy="730559"/>
            </a:xfrm>
            <a:noFill/>
          </p:grpSpPr>
          <p:sp>
            <p:nvSpPr>
              <p:cNvPr id="29" name="Rectangle 28"/>
              <p:cNvSpPr/>
              <p:nvPr/>
            </p:nvSpPr>
            <p:spPr>
              <a:xfrm>
                <a:off x="3564294" y="1082351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64293" y="1449016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3629608" y="1996751"/>
              <a:ext cx="4739951" cy="3928188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V="1">
            <a:off x="0" y="2255294"/>
            <a:ext cx="12192000" cy="6531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888740" y="3131486"/>
            <a:ext cx="389383" cy="36345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rot="13780867">
            <a:off x="9953826" y="3196803"/>
            <a:ext cx="300961" cy="238284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977" y="2780495"/>
            <a:ext cx="197515" cy="243172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8636143" y="4775183"/>
            <a:ext cx="2827174" cy="1928310"/>
            <a:chOff x="5859624" y="2037200"/>
            <a:chExt cx="4739951" cy="3928188"/>
          </a:xfrm>
        </p:grpSpPr>
        <p:grpSp>
          <p:nvGrpSpPr>
            <p:cNvPr id="43" name="Group 42"/>
            <p:cNvGrpSpPr/>
            <p:nvPr/>
          </p:nvGrpSpPr>
          <p:grpSpPr>
            <a:xfrm>
              <a:off x="5859624" y="2037200"/>
              <a:ext cx="4739951" cy="3928188"/>
              <a:chOff x="3629608" y="1996751"/>
              <a:chExt cx="4739951" cy="3928188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4329403" y="2491274"/>
                <a:ext cx="625152" cy="730559"/>
                <a:chOff x="3564293" y="1082351"/>
                <a:chExt cx="625152" cy="730559"/>
              </a:xfrm>
              <a:noFill/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3564294" y="1082351"/>
                  <a:ext cx="625151" cy="363894"/>
                </a:xfrm>
                <a:prstGeom prst="rect">
                  <a:avLst/>
                </a:prstGeom>
                <a:grp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3564293" y="1449016"/>
                  <a:ext cx="625151" cy="363894"/>
                </a:xfrm>
                <a:prstGeom prst="rect">
                  <a:avLst/>
                </a:prstGeom>
                <a:grp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7092817" y="2489888"/>
                <a:ext cx="625152" cy="730559"/>
                <a:chOff x="3564293" y="1082351"/>
                <a:chExt cx="625152" cy="730559"/>
              </a:xfrm>
              <a:noFill/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564294" y="1082351"/>
                  <a:ext cx="625151" cy="363894"/>
                </a:xfrm>
                <a:prstGeom prst="rect">
                  <a:avLst/>
                </a:prstGeom>
                <a:grp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3564293" y="1449016"/>
                  <a:ext cx="625151" cy="363894"/>
                </a:xfrm>
                <a:prstGeom prst="rect">
                  <a:avLst/>
                </a:prstGeom>
                <a:grp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4329403" y="4508410"/>
                <a:ext cx="625152" cy="730559"/>
                <a:chOff x="3564293" y="1082351"/>
                <a:chExt cx="625152" cy="730559"/>
              </a:xfrm>
              <a:noFill/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3564294" y="1082351"/>
                  <a:ext cx="625151" cy="363894"/>
                </a:xfrm>
                <a:prstGeom prst="rect">
                  <a:avLst/>
                </a:prstGeom>
                <a:grp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3564293" y="1449016"/>
                  <a:ext cx="625151" cy="363894"/>
                </a:xfrm>
                <a:prstGeom prst="rect">
                  <a:avLst/>
                </a:prstGeom>
                <a:grp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>
                <a:off x="7092817" y="4519126"/>
                <a:ext cx="625152" cy="730559"/>
                <a:chOff x="3564293" y="1082351"/>
                <a:chExt cx="625152" cy="730559"/>
              </a:xfrm>
              <a:noFill/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3564294" y="1082351"/>
                  <a:ext cx="625151" cy="363894"/>
                </a:xfrm>
                <a:prstGeom prst="rect">
                  <a:avLst/>
                </a:prstGeom>
                <a:grp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564293" y="1449016"/>
                  <a:ext cx="625151" cy="363894"/>
                </a:xfrm>
                <a:prstGeom prst="rect">
                  <a:avLst/>
                </a:prstGeom>
                <a:grp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49" name="Rectangle 48"/>
              <p:cNvSpPr/>
              <p:nvPr/>
            </p:nvSpPr>
            <p:spPr>
              <a:xfrm>
                <a:off x="3629608" y="1996751"/>
                <a:ext cx="4739951" cy="3928188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4" name="Plus 43"/>
            <p:cNvSpPr/>
            <p:nvPr/>
          </p:nvSpPr>
          <p:spPr>
            <a:xfrm>
              <a:off x="8042988" y="3582956"/>
              <a:ext cx="503853" cy="653142"/>
            </a:xfrm>
            <a:prstGeom prst="mathPlus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8" name="Straight Connector 57"/>
          <p:cNvCxnSpPr/>
          <p:nvPr/>
        </p:nvCxnSpPr>
        <p:spPr>
          <a:xfrm flipV="1">
            <a:off x="0" y="4450393"/>
            <a:ext cx="12192000" cy="6531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0557144" y="5038725"/>
            <a:ext cx="344093" cy="1398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10896118" y="5219700"/>
            <a:ext cx="344093" cy="1375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9352271" y="5038725"/>
            <a:ext cx="344093" cy="1398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8912494" y="5219700"/>
            <a:ext cx="344093" cy="1375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10873842" y="6034859"/>
            <a:ext cx="344093" cy="1373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10499192" y="6215834"/>
            <a:ext cx="344093" cy="1373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>
            <a:off x="8860134" y="6028777"/>
            <a:ext cx="344093" cy="1387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8852710" y="6208769"/>
            <a:ext cx="344093" cy="1373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91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Leibniz-Rechenzentrum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experiment!</dc:title>
  <dc:creator>ru64gis</dc:creator>
  <dc:description/>
  <cp:lastModifiedBy>ru64gis</cp:lastModifiedBy>
  <cp:revision>3</cp:revision>
  <dcterms:created xsi:type="dcterms:W3CDTF">2022-03-21T13:46:18Z</dcterms:created>
  <dcterms:modified xsi:type="dcterms:W3CDTF">2022-03-21T14:24:57Z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Welcome to the experiment!</vt:lpwstr>
  </property>
  <property fmtid="{D5CDD505-2E9C-101B-9397-08002B2CF9AE}" pid="3" name="SlideDescription">
    <vt:lpwstr/>
  </property>
</Properties>
</file>