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5A6BF77-FC41-43AC-9A39-5AFFF099DD1A}" type="datetimeFigureOut">
              <a:rPr lang="en-GB" smtClean="0"/>
              <a:t>20/04/2022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76FFBA-78A7-4C62-BF62-7935568E47C7}" type="slidenum">
              <a:rPr lang="en-GB" smtClean="0"/>
              <a:t>‹#›</a:t>
            </a:fld>
            <a:endParaRPr lang="en-GB"/>
          </a:p>
        </p:txBody>
      </p:sp>
    </p:spTree>
    <p:extLst>
      <p:ext uri="{BB962C8B-B14F-4D97-AF65-F5344CB8AC3E}">
        <p14:creationId xmlns:p14="http://schemas.microsoft.com/office/powerpoint/2010/main" val="2797505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5A6BF77-FC41-43AC-9A39-5AFFF099DD1A}" type="datetimeFigureOut">
              <a:rPr lang="en-GB" smtClean="0"/>
              <a:t>20/04/2022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76FFBA-78A7-4C62-BF62-7935568E47C7}" type="slidenum">
              <a:rPr lang="en-GB" smtClean="0"/>
              <a:t>‹#›</a:t>
            </a:fld>
            <a:endParaRPr lang="en-GB"/>
          </a:p>
        </p:txBody>
      </p:sp>
    </p:spTree>
    <p:extLst>
      <p:ext uri="{BB962C8B-B14F-4D97-AF65-F5344CB8AC3E}">
        <p14:creationId xmlns:p14="http://schemas.microsoft.com/office/powerpoint/2010/main" val="4102889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5A6BF77-FC41-43AC-9A39-5AFFF099DD1A}" type="datetimeFigureOut">
              <a:rPr lang="en-GB" smtClean="0"/>
              <a:t>20/04/2022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76FFBA-78A7-4C62-BF62-7935568E47C7}" type="slidenum">
              <a:rPr lang="en-GB" smtClean="0"/>
              <a:t>‹#›</a:t>
            </a:fld>
            <a:endParaRPr lang="en-GB"/>
          </a:p>
        </p:txBody>
      </p:sp>
    </p:spTree>
    <p:extLst>
      <p:ext uri="{BB962C8B-B14F-4D97-AF65-F5344CB8AC3E}">
        <p14:creationId xmlns:p14="http://schemas.microsoft.com/office/powerpoint/2010/main" val="1630572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5A6BF77-FC41-43AC-9A39-5AFFF099DD1A}" type="datetimeFigureOut">
              <a:rPr lang="en-GB" smtClean="0"/>
              <a:t>20/04/2022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76FFBA-78A7-4C62-BF62-7935568E47C7}" type="slidenum">
              <a:rPr lang="en-GB" smtClean="0"/>
              <a:t>‹#›</a:t>
            </a:fld>
            <a:endParaRPr lang="en-GB"/>
          </a:p>
        </p:txBody>
      </p:sp>
    </p:spTree>
    <p:extLst>
      <p:ext uri="{BB962C8B-B14F-4D97-AF65-F5344CB8AC3E}">
        <p14:creationId xmlns:p14="http://schemas.microsoft.com/office/powerpoint/2010/main" val="2142282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A6BF77-FC41-43AC-9A39-5AFFF099DD1A}" type="datetimeFigureOut">
              <a:rPr lang="en-GB" smtClean="0"/>
              <a:t>20/04/2022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76FFBA-78A7-4C62-BF62-7935568E47C7}" type="slidenum">
              <a:rPr lang="en-GB" smtClean="0"/>
              <a:t>‹#›</a:t>
            </a:fld>
            <a:endParaRPr lang="en-GB"/>
          </a:p>
        </p:txBody>
      </p:sp>
    </p:spTree>
    <p:extLst>
      <p:ext uri="{BB962C8B-B14F-4D97-AF65-F5344CB8AC3E}">
        <p14:creationId xmlns:p14="http://schemas.microsoft.com/office/powerpoint/2010/main" val="1729594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5A6BF77-FC41-43AC-9A39-5AFFF099DD1A}" type="datetimeFigureOut">
              <a:rPr lang="en-GB" smtClean="0"/>
              <a:t>20/04/2022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76FFBA-78A7-4C62-BF62-7935568E47C7}" type="slidenum">
              <a:rPr lang="en-GB" smtClean="0"/>
              <a:t>‹#›</a:t>
            </a:fld>
            <a:endParaRPr lang="en-GB"/>
          </a:p>
        </p:txBody>
      </p:sp>
    </p:spTree>
    <p:extLst>
      <p:ext uri="{BB962C8B-B14F-4D97-AF65-F5344CB8AC3E}">
        <p14:creationId xmlns:p14="http://schemas.microsoft.com/office/powerpoint/2010/main" val="3720974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5A6BF77-FC41-43AC-9A39-5AFFF099DD1A}" type="datetimeFigureOut">
              <a:rPr lang="en-GB" smtClean="0"/>
              <a:t>20/04/2022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876FFBA-78A7-4C62-BF62-7935568E47C7}" type="slidenum">
              <a:rPr lang="en-GB" smtClean="0"/>
              <a:t>‹#›</a:t>
            </a:fld>
            <a:endParaRPr lang="en-GB"/>
          </a:p>
        </p:txBody>
      </p:sp>
    </p:spTree>
    <p:extLst>
      <p:ext uri="{BB962C8B-B14F-4D97-AF65-F5344CB8AC3E}">
        <p14:creationId xmlns:p14="http://schemas.microsoft.com/office/powerpoint/2010/main" val="1498389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5A6BF77-FC41-43AC-9A39-5AFFF099DD1A}" type="datetimeFigureOut">
              <a:rPr lang="en-GB" smtClean="0"/>
              <a:t>20/04/2022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876FFBA-78A7-4C62-BF62-7935568E47C7}" type="slidenum">
              <a:rPr lang="en-GB" smtClean="0"/>
              <a:t>‹#›</a:t>
            </a:fld>
            <a:endParaRPr lang="en-GB"/>
          </a:p>
        </p:txBody>
      </p:sp>
    </p:spTree>
    <p:extLst>
      <p:ext uri="{BB962C8B-B14F-4D97-AF65-F5344CB8AC3E}">
        <p14:creationId xmlns:p14="http://schemas.microsoft.com/office/powerpoint/2010/main" val="4292400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A6BF77-FC41-43AC-9A39-5AFFF099DD1A}" type="datetimeFigureOut">
              <a:rPr lang="en-GB" smtClean="0"/>
              <a:t>20/04/2022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876FFBA-78A7-4C62-BF62-7935568E47C7}" type="slidenum">
              <a:rPr lang="en-GB" smtClean="0"/>
              <a:t>‹#›</a:t>
            </a:fld>
            <a:endParaRPr lang="en-GB"/>
          </a:p>
        </p:txBody>
      </p:sp>
    </p:spTree>
    <p:extLst>
      <p:ext uri="{BB962C8B-B14F-4D97-AF65-F5344CB8AC3E}">
        <p14:creationId xmlns:p14="http://schemas.microsoft.com/office/powerpoint/2010/main" val="3298363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A6BF77-FC41-43AC-9A39-5AFFF099DD1A}" type="datetimeFigureOut">
              <a:rPr lang="en-GB" smtClean="0"/>
              <a:t>20/04/2022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76FFBA-78A7-4C62-BF62-7935568E47C7}" type="slidenum">
              <a:rPr lang="en-GB" smtClean="0"/>
              <a:t>‹#›</a:t>
            </a:fld>
            <a:endParaRPr lang="en-GB"/>
          </a:p>
        </p:txBody>
      </p:sp>
    </p:spTree>
    <p:extLst>
      <p:ext uri="{BB962C8B-B14F-4D97-AF65-F5344CB8AC3E}">
        <p14:creationId xmlns:p14="http://schemas.microsoft.com/office/powerpoint/2010/main" val="160665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A6BF77-FC41-43AC-9A39-5AFFF099DD1A}" type="datetimeFigureOut">
              <a:rPr lang="en-GB" smtClean="0"/>
              <a:t>20/04/2022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76FFBA-78A7-4C62-BF62-7935568E47C7}" type="slidenum">
              <a:rPr lang="en-GB" smtClean="0"/>
              <a:t>‹#›</a:t>
            </a:fld>
            <a:endParaRPr lang="en-GB"/>
          </a:p>
        </p:txBody>
      </p:sp>
    </p:spTree>
    <p:extLst>
      <p:ext uri="{BB962C8B-B14F-4D97-AF65-F5344CB8AC3E}">
        <p14:creationId xmlns:p14="http://schemas.microsoft.com/office/powerpoint/2010/main" val="1086602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6BF77-FC41-43AC-9A39-5AFFF099DD1A}" type="datetimeFigureOut">
              <a:rPr lang="en-GB" smtClean="0"/>
              <a:t>20/04/2022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6FFBA-78A7-4C62-BF62-7935568E47C7}" type="slidenum">
              <a:rPr lang="en-GB" smtClean="0"/>
              <a:t>‹#›</a:t>
            </a:fld>
            <a:endParaRPr lang="en-GB"/>
          </a:p>
        </p:txBody>
      </p:sp>
    </p:spTree>
    <p:extLst>
      <p:ext uri="{BB962C8B-B14F-4D97-AF65-F5344CB8AC3E}">
        <p14:creationId xmlns:p14="http://schemas.microsoft.com/office/powerpoint/2010/main" val="3208356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1135"/>
            <a:ext cx="10515600" cy="5495828"/>
          </a:xfrm>
        </p:spPr>
        <p:txBody>
          <a:bodyPr>
            <a:normAutofit/>
          </a:bodyPr>
          <a:lstStyle/>
          <a:p>
            <a:pPr marL="0" indent="0">
              <a:buNone/>
            </a:pPr>
            <a:r>
              <a:rPr lang="en-GB" sz="2000" dirty="0" smtClean="0">
                <a:solidFill>
                  <a:schemeClr val="bg1"/>
                </a:solidFill>
              </a:rPr>
              <a:t>You will now practice making eye movements to the correct location as quickly as possible.</a:t>
            </a:r>
          </a:p>
          <a:p>
            <a:pPr marL="0" indent="0">
              <a:buNone/>
            </a:pPr>
            <a:endParaRPr lang="en-GB" sz="2000" dirty="0">
              <a:solidFill>
                <a:schemeClr val="bg1"/>
              </a:solidFill>
            </a:endParaRPr>
          </a:p>
          <a:p>
            <a:pPr marL="0" indent="0">
              <a:buNone/>
            </a:pPr>
            <a:r>
              <a:rPr lang="en-GB" sz="2000" dirty="0" smtClean="0">
                <a:solidFill>
                  <a:schemeClr val="bg1"/>
                </a:solidFill>
              </a:rPr>
              <a:t>Please prepare your eye movements in the direction that the arrow points. At the sound of the beep, perform your eye movement as quickly and accurately as possible! We are aiming to keep this as accurate and consistent as possible. You will not need to make any response on these trials, just focus on the eye movement.</a:t>
            </a:r>
            <a:endParaRPr lang="en-GB" sz="2000" dirty="0">
              <a:solidFill>
                <a:schemeClr val="bg1"/>
              </a:solidFill>
            </a:endParaRPr>
          </a:p>
        </p:txBody>
      </p:sp>
      <p:grpSp>
        <p:nvGrpSpPr>
          <p:cNvPr id="5" name="Group 4"/>
          <p:cNvGrpSpPr/>
          <p:nvPr/>
        </p:nvGrpSpPr>
        <p:grpSpPr>
          <a:xfrm>
            <a:off x="4434877" y="3479157"/>
            <a:ext cx="494564" cy="497771"/>
            <a:chOff x="3564293" y="1082351"/>
            <a:chExt cx="625152" cy="730559"/>
          </a:xfrm>
          <a:noFill/>
        </p:grpSpPr>
        <p:sp>
          <p:nvSpPr>
            <p:cNvPr id="16" name="Rectangle 15"/>
            <p:cNvSpPr/>
            <p:nvPr/>
          </p:nvSpPr>
          <p:spPr>
            <a:xfrm>
              <a:off x="3564294" y="1082351"/>
              <a:ext cx="625151" cy="363894"/>
            </a:xfrm>
            <a:prstGeom prst="rect">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564293" y="1449016"/>
              <a:ext cx="625151" cy="363894"/>
            </a:xfrm>
            <a:prstGeom prst="rect">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 name="Group 5"/>
          <p:cNvGrpSpPr/>
          <p:nvPr/>
        </p:nvGrpSpPr>
        <p:grpSpPr>
          <a:xfrm>
            <a:off x="6621040" y="3478213"/>
            <a:ext cx="494564" cy="497771"/>
            <a:chOff x="3564293" y="1082351"/>
            <a:chExt cx="625152" cy="730559"/>
          </a:xfrm>
          <a:noFill/>
        </p:grpSpPr>
        <p:sp>
          <p:nvSpPr>
            <p:cNvPr id="14" name="Rectangle 13"/>
            <p:cNvSpPr/>
            <p:nvPr/>
          </p:nvSpPr>
          <p:spPr>
            <a:xfrm>
              <a:off x="3564294" y="1082351"/>
              <a:ext cx="625151" cy="363894"/>
            </a:xfrm>
            <a:prstGeom prst="rect">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3564293" y="1449016"/>
              <a:ext cx="625151" cy="363894"/>
            </a:xfrm>
            <a:prstGeom prst="rect">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 name="Group 6"/>
          <p:cNvGrpSpPr/>
          <p:nvPr/>
        </p:nvGrpSpPr>
        <p:grpSpPr>
          <a:xfrm>
            <a:off x="4434877" y="4853546"/>
            <a:ext cx="494564" cy="497771"/>
            <a:chOff x="3564293" y="1082351"/>
            <a:chExt cx="625152" cy="730559"/>
          </a:xfrm>
          <a:noFill/>
        </p:grpSpPr>
        <p:sp>
          <p:nvSpPr>
            <p:cNvPr id="12" name="Rectangle 11"/>
            <p:cNvSpPr/>
            <p:nvPr/>
          </p:nvSpPr>
          <p:spPr>
            <a:xfrm>
              <a:off x="3564294" y="1082351"/>
              <a:ext cx="625151" cy="363894"/>
            </a:xfrm>
            <a:prstGeom prst="rect">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3564293" y="1449016"/>
              <a:ext cx="625151" cy="363894"/>
            </a:xfrm>
            <a:prstGeom prst="rect">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 name="Group 7"/>
          <p:cNvGrpSpPr/>
          <p:nvPr/>
        </p:nvGrpSpPr>
        <p:grpSpPr>
          <a:xfrm>
            <a:off x="6621040" y="4860847"/>
            <a:ext cx="494564" cy="497771"/>
            <a:chOff x="3564293" y="1082351"/>
            <a:chExt cx="625152" cy="730559"/>
          </a:xfrm>
          <a:noFill/>
        </p:grpSpPr>
        <p:sp>
          <p:nvSpPr>
            <p:cNvPr id="10" name="Rectangle 9"/>
            <p:cNvSpPr/>
            <p:nvPr/>
          </p:nvSpPr>
          <p:spPr>
            <a:xfrm>
              <a:off x="3564294" y="1082351"/>
              <a:ext cx="625151" cy="363894"/>
            </a:xfrm>
            <a:prstGeom prst="rect">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3564293" y="1449016"/>
              <a:ext cx="625151" cy="363894"/>
            </a:xfrm>
            <a:prstGeom prst="rect">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9" name="Rectangle 8"/>
          <p:cNvSpPr/>
          <p:nvPr/>
        </p:nvSpPr>
        <p:spPr>
          <a:xfrm>
            <a:off x="3881262" y="3142211"/>
            <a:ext cx="3749821" cy="2676496"/>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p:cNvSpPr/>
          <p:nvPr/>
        </p:nvSpPr>
        <p:spPr>
          <a:xfrm>
            <a:off x="5475771" y="4426474"/>
            <a:ext cx="516458" cy="504476"/>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Down Arrow 18"/>
          <p:cNvSpPr/>
          <p:nvPr/>
        </p:nvSpPr>
        <p:spPr>
          <a:xfrm rot="13780867">
            <a:off x="5547305" y="4529950"/>
            <a:ext cx="417734" cy="316048"/>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596925" y="3975984"/>
            <a:ext cx="274151" cy="337523"/>
          </a:xfrm>
          <a:prstGeom prst="rect">
            <a:avLst/>
          </a:prstGeom>
        </p:spPr>
      </p:pic>
      <p:cxnSp>
        <p:nvCxnSpPr>
          <p:cNvPr id="21" name="Straight Arrow Connector 20"/>
          <p:cNvCxnSpPr>
            <a:stCxn id="18" idx="7"/>
            <a:endCxn id="15" idx="0"/>
          </p:cNvCxnSpPr>
          <p:nvPr/>
        </p:nvCxnSpPr>
        <p:spPr>
          <a:xfrm flipV="1">
            <a:off x="5916595" y="3728043"/>
            <a:ext cx="951727" cy="77231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9660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Words>
  <Application>Microsoft Office PowerPoint</Application>
  <PresentationFormat>Widescreen</PresentationFormat>
  <Paragraphs>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Leibniz-Rechenzentrum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ru64gis</dc:creator>
  <cp:lastModifiedBy>ru64gis</cp:lastModifiedBy>
  <cp:revision>2</cp:revision>
  <dcterms:created xsi:type="dcterms:W3CDTF">2022-04-20T14:20:47Z</dcterms:created>
  <dcterms:modified xsi:type="dcterms:W3CDTF">2022-04-20T14:35:42Z</dcterms:modified>
</cp:coreProperties>
</file>