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53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4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88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4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7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5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75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4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8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91C1-75DB-49A2-BC27-F853A57C386E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EF01-1F3C-4773-A7F6-F55BF64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1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"/>
            <a:ext cx="10515600" cy="6600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You will now put both of those skills together and practice them.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You will now see the circle on some trials, indicating that you should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make an eye movement.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And no circle on other trials, indicating that you should maintain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fixated at the centre of the screen and ignore the arrow.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But for both types of trial, you will need to make the same decision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bg1"/>
                </a:solidFill>
              </a:rPr>
              <a:t>about whether you saw an E or </a:t>
            </a:r>
            <a:r>
              <a:rPr lang="en-GB" sz="2000" dirty="0">
                <a:solidFill>
                  <a:schemeClr val="bg1"/>
                </a:solidFill>
              </a:rPr>
              <a:t>a Ǝ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524837" y="635730"/>
            <a:ext cx="2827174" cy="1928310"/>
            <a:chOff x="3629608" y="1996751"/>
            <a:chExt cx="4739951" cy="3928188"/>
          </a:xfrm>
        </p:grpSpPr>
        <p:grpSp>
          <p:nvGrpSpPr>
            <p:cNvPr id="23" name="Group 22"/>
            <p:cNvGrpSpPr/>
            <p:nvPr/>
          </p:nvGrpSpPr>
          <p:grpSpPr>
            <a:xfrm>
              <a:off x="4329403" y="2491274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4" name="Rectangle 33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092817" y="2489888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2" name="Rectangle 31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329403" y="4508410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30" name="Rectangle 29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092817" y="4519126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28" name="Rectangle 27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3629608" y="1996751"/>
              <a:ext cx="4739951" cy="392818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Oval 35"/>
          <p:cNvSpPr/>
          <p:nvPr/>
        </p:nvSpPr>
        <p:spPr>
          <a:xfrm>
            <a:off x="9756970" y="1455287"/>
            <a:ext cx="389383" cy="36345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 rot="13780867">
            <a:off x="9835177" y="1526332"/>
            <a:ext cx="300961" cy="23828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03" y="1143635"/>
            <a:ext cx="197515" cy="243172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36" idx="7"/>
            <a:endCxn id="33" idx="0"/>
          </p:cNvCxnSpPr>
          <p:nvPr/>
        </p:nvCxnSpPr>
        <p:spPr>
          <a:xfrm flipV="1">
            <a:off x="10089329" y="1057798"/>
            <a:ext cx="687599" cy="4507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524837" y="2701000"/>
            <a:ext cx="2827174" cy="1928310"/>
            <a:chOff x="3629608" y="1996751"/>
            <a:chExt cx="4739951" cy="3928188"/>
          </a:xfrm>
        </p:grpSpPr>
        <p:grpSp>
          <p:nvGrpSpPr>
            <p:cNvPr id="45" name="Group 44"/>
            <p:cNvGrpSpPr/>
            <p:nvPr/>
          </p:nvGrpSpPr>
          <p:grpSpPr>
            <a:xfrm>
              <a:off x="4329403" y="2491274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56" name="Rectangle 55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092817" y="2489888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54" name="Rectangle 53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329403" y="4508410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52" name="Rectangle 51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092817" y="4519126"/>
              <a:ext cx="625152" cy="730559"/>
              <a:chOff x="3564293" y="1082351"/>
              <a:chExt cx="625152" cy="730559"/>
            </a:xfrm>
            <a:noFill/>
          </p:grpSpPr>
          <p:sp>
            <p:nvSpPr>
              <p:cNvPr id="50" name="Rectangle 49"/>
              <p:cNvSpPr/>
              <p:nvPr/>
            </p:nvSpPr>
            <p:spPr>
              <a:xfrm>
                <a:off x="3564294" y="1082351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564293" y="1449016"/>
                <a:ext cx="625151" cy="363894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3629608" y="1996751"/>
              <a:ext cx="4739951" cy="392818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10557144" y="5038725"/>
            <a:ext cx="344093" cy="1398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10896118" y="5219700"/>
            <a:ext cx="344093" cy="1375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9352271" y="5038725"/>
            <a:ext cx="344093" cy="1398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8912494" y="5219700"/>
            <a:ext cx="344093" cy="1375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10873842" y="6034859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0499192" y="6215834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8860134" y="6028777"/>
            <a:ext cx="344093" cy="1387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8852710" y="6208769"/>
            <a:ext cx="344093" cy="1373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34" y="4755352"/>
            <a:ext cx="2991911" cy="2102648"/>
          </a:xfrm>
          <a:prstGeom prst="rect">
            <a:avLst/>
          </a:prstGeom>
        </p:spPr>
      </p:pic>
      <p:sp>
        <p:nvSpPr>
          <p:cNvPr id="87" name="Down Arrow 86"/>
          <p:cNvSpPr/>
          <p:nvPr/>
        </p:nvSpPr>
        <p:spPr>
          <a:xfrm rot="13780867">
            <a:off x="9835175" y="3514151"/>
            <a:ext cx="300961" cy="23828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ru64gis</dc:creator>
  <cp:lastModifiedBy>ru64gis</cp:lastModifiedBy>
  <cp:revision>1</cp:revision>
  <dcterms:created xsi:type="dcterms:W3CDTF">2022-04-20T14:33:40Z</dcterms:created>
  <dcterms:modified xsi:type="dcterms:W3CDTF">2022-04-20T14:35:29Z</dcterms:modified>
</cp:coreProperties>
</file>