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5987E75-99FC-435C-A770-829DF59AC09D}" type="datetimeFigureOut">
              <a:rPr lang="en-GB" smtClean="0"/>
              <a:t>20/04/2022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48E07C-1CE7-437D-B18C-941A80F1E643}" type="slidenum">
              <a:rPr lang="en-GB" smtClean="0"/>
              <a:t>‹#›</a:t>
            </a:fld>
            <a:endParaRPr lang="en-GB"/>
          </a:p>
        </p:txBody>
      </p:sp>
    </p:spTree>
    <p:extLst>
      <p:ext uri="{BB962C8B-B14F-4D97-AF65-F5344CB8AC3E}">
        <p14:creationId xmlns:p14="http://schemas.microsoft.com/office/powerpoint/2010/main" val="2775454141"/>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987E75-99FC-435C-A770-829DF59AC09D}" type="datetimeFigureOut">
              <a:rPr lang="en-GB" smtClean="0"/>
              <a:t>20/04/2022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48E07C-1CE7-437D-B18C-941A80F1E643}" type="slidenum">
              <a:rPr lang="en-GB" smtClean="0"/>
              <a:t>‹#›</a:t>
            </a:fld>
            <a:endParaRPr lang="en-GB"/>
          </a:p>
        </p:txBody>
      </p:sp>
    </p:spTree>
    <p:extLst>
      <p:ext uri="{BB962C8B-B14F-4D97-AF65-F5344CB8AC3E}">
        <p14:creationId xmlns:p14="http://schemas.microsoft.com/office/powerpoint/2010/main" val="2275778725"/>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81135"/>
            <a:ext cx="10515600" cy="5495828"/>
          </a:xfrm>
        </p:spPr>
        <p:txBody>
          <a:bodyPr>
            <a:normAutofit/>
          </a:bodyPr>
          <a:lstStyle/>
          <a:p>
            <a:pPr marL="0" indent="0">
              <a:buNone/>
            </a:pPr>
            <a:r>
              <a:rPr lang="en-GB" sz="2000" dirty="0" smtClean="0">
                <a:solidFill>
                  <a:schemeClr val="bg1"/>
                </a:solidFill>
              </a:rPr>
              <a:t>You will now practice making eye movements to the correct location as quickly as possible.</a:t>
            </a:r>
          </a:p>
          <a:p>
            <a:pPr marL="0" indent="0">
              <a:buNone/>
            </a:pPr>
            <a:endParaRPr lang="en-GB" sz="2000" dirty="0">
              <a:solidFill>
                <a:schemeClr val="bg1"/>
              </a:solidFill>
            </a:endParaRPr>
          </a:p>
          <a:p>
            <a:pPr marL="0" indent="0">
              <a:buNone/>
            </a:pPr>
            <a:r>
              <a:rPr lang="en-GB" sz="2000" dirty="0" smtClean="0">
                <a:solidFill>
                  <a:schemeClr val="bg1"/>
                </a:solidFill>
              </a:rPr>
              <a:t>Please prepare your saccade in the direction that the arrow points and make your saccade as quickly and accurately as possible at the sound of the beep! We are aiming to keep your saccades accurate and consistent. </a:t>
            </a:r>
            <a:endParaRPr lang="en-GB" sz="2000" dirty="0">
              <a:solidFill>
                <a:schemeClr val="bg1"/>
              </a:solidFill>
            </a:endParaRPr>
          </a:p>
        </p:txBody>
      </p:sp>
      <p:grpSp>
        <p:nvGrpSpPr>
          <p:cNvPr id="5" name="Group 4"/>
          <p:cNvGrpSpPr/>
          <p:nvPr/>
        </p:nvGrpSpPr>
        <p:grpSpPr>
          <a:xfrm>
            <a:off x="4434877" y="3479157"/>
            <a:ext cx="494564" cy="497771"/>
            <a:chOff x="3564293" y="1082351"/>
            <a:chExt cx="625152" cy="730559"/>
          </a:xfrm>
          <a:noFill/>
        </p:grpSpPr>
        <p:sp>
          <p:nvSpPr>
            <p:cNvPr id="16" name="Rectangle 15"/>
            <p:cNvSpPr/>
            <p:nvPr/>
          </p:nvSpPr>
          <p:spPr>
            <a:xfrm>
              <a:off x="3564294" y="1082351"/>
              <a:ext cx="625151" cy="363894"/>
            </a:xfrm>
            <a:prstGeom prst="rect">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3564293" y="1449016"/>
              <a:ext cx="625151" cy="363894"/>
            </a:xfrm>
            <a:prstGeom prst="rect">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 name="Group 5"/>
          <p:cNvGrpSpPr/>
          <p:nvPr/>
        </p:nvGrpSpPr>
        <p:grpSpPr>
          <a:xfrm>
            <a:off x="6621040" y="3478213"/>
            <a:ext cx="494564" cy="497771"/>
            <a:chOff x="3564293" y="1082351"/>
            <a:chExt cx="625152" cy="730559"/>
          </a:xfrm>
          <a:noFill/>
        </p:grpSpPr>
        <p:sp>
          <p:nvSpPr>
            <p:cNvPr id="14" name="Rectangle 13"/>
            <p:cNvSpPr/>
            <p:nvPr/>
          </p:nvSpPr>
          <p:spPr>
            <a:xfrm>
              <a:off x="3564294" y="1082351"/>
              <a:ext cx="625151" cy="363894"/>
            </a:xfrm>
            <a:prstGeom prst="rect">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3564293" y="1449016"/>
              <a:ext cx="625151" cy="363894"/>
            </a:xfrm>
            <a:prstGeom prst="rect">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 name="Group 6"/>
          <p:cNvGrpSpPr/>
          <p:nvPr/>
        </p:nvGrpSpPr>
        <p:grpSpPr>
          <a:xfrm>
            <a:off x="4434877" y="4853546"/>
            <a:ext cx="494564" cy="497771"/>
            <a:chOff x="3564293" y="1082351"/>
            <a:chExt cx="625152" cy="730559"/>
          </a:xfrm>
          <a:noFill/>
        </p:grpSpPr>
        <p:sp>
          <p:nvSpPr>
            <p:cNvPr id="12" name="Rectangle 11"/>
            <p:cNvSpPr/>
            <p:nvPr/>
          </p:nvSpPr>
          <p:spPr>
            <a:xfrm>
              <a:off x="3564294" y="1082351"/>
              <a:ext cx="625151" cy="363894"/>
            </a:xfrm>
            <a:prstGeom prst="rect">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p:nvSpPr>
          <p:spPr>
            <a:xfrm>
              <a:off x="3564293" y="1449016"/>
              <a:ext cx="625151" cy="363894"/>
            </a:xfrm>
            <a:prstGeom prst="rect">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8" name="Group 7"/>
          <p:cNvGrpSpPr/>
          <p:nvPr/>
        </p:nvGrpSpPr>
        <p:grpSpPr>
          <a:xfrm>
            <a:off x="6621040" y="4860847"/>
            <a:ext cx="494564" cy="497771"/>
            <a:chOff x="3564293" y="1082351"/>
            <a:chExt cx="625152" cy="730559"/>
          </a:xfrm>
          <a:noFill/>
        </p:grpSpPr>
        <p:sp>
          <p:nvSpPr>
            <p:cNvPr id="10" name="Rectangle 9"/>
            <p:cNvSpPr/>
            <p:nvPr/>
          </p:nvSpPr>
          <p:spPr>
            <a:xfrm>
              <a:off x="3564294" y="1082351"/>
              <a:ext cx="625151" cy="363894"/>
            </a:xfrm>
            <a:prstGeom prst="rect">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3564293" y="1449016"/>
              <a:ext cx="625151" cy="363894"/>
            </a:xfrm>
            <a:prstGeom prst="rect">
              <a:avLst/>
            </a:prstGeom>
            <a:grp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9" name="Rectangle 8"/>
          <p:cNvSpPr/>
          <p:nvPr/>
        </p:nvSpPr>
        <p:spPr>
          <a:xfrm>
            <a:off x="3881262" y="3142211"/>
            <a:ext cx="3749821" cy="2676496"/>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p:cNvSpPr/>
          <p:nvPr/>
        </p:nvSpPr>
        <p:spPr>
          <a:xfrm>
            <a:off x="5475771" y="4426474"/>
            <a:ext cx="516458" cy="504476"/>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Down Arrow 18"/>
          <p:cNvSpPr/>
          <p:nvPr/>
        </p:nvSpPr>
        <p:spPr>
          <a:xfrm rot="13780867">
            <a:off x="5547305" y="4529950"/>
            <a:ext cx="417734" cy="316048"/>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 name="Picture 19"/>
          <p:cNvPicPr>
            <a:picLocks noChangeAspect="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596925" y="3975984"/>
            <a:ext cx="274151" cy="337523"/>
          </a:xfrm>
          <a:prstGeom prst="rect">
            <a:avLst/>
          </a:prstGeom>
        </p:spPr>
      </p:pic>
      <p:cxnSp>
        <p:nvCxnSpPr>
          <p:cNvPr id="21" name="Straight Arrow Connector 20"/>
          <p:cNvCxnSpPr>
            <a:stCxn id="18" idx="7"/>
            <a:endCxn id="15" idx="0"/>
          </p:cNvCxnSpPr>
          <p:nvPr/>
        </p:nvCxnSpPr>
        <p:spPr>
          <a:xfrm flipV="1">
            <a:off x="5916595" y="3728043"/>
            <a:ext cx="951727" cy="77231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69752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Words>
  <Application>Microsoft Office PowerPoint</Application>
  <PresentationFormat>Widescreen</PresentationFormat>
  <Paragraphs>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Leibniz-Rechenzentrum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experiment!</dc:title>
  <dc:creator>ru64gis</dc:creator>
  <dc:description/>
  <cp:lastModifiedBy>ru64gis</cp:lastModifiedBy>
  <cp:revision>4</cp:revision>
  <dcterms:created xsi:type="dcterms:W3CDTF">2022-03-21T13:46:18Z</dcterms:created>
  <dcterms:modified xsi:type="dcterms:W3CDTF">2022-04-20T14:19:36Z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
    <vt:lpwstr>Welcome to the experiment!</vt:lpwstr>
  </property>
  <property fmtid="{D5CDD505-2E9C-101B-9397-08002B2CF9AE}" pid="3" name="SlideDescription">
    <vt:lpwstr/>
  </property>
</Properties>
</file>