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5751E-05B7-4D06-B318-B3AD9DEC184A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B803-909C-4215-9CBD-4768617863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81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5751E-05B7-4D06-B318-B3AD9DEC184A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B803-909C-4215-9CBD-4768617863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85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5751E-05B7-4D06-B318-B3AD9DEC184A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B803-909C-4215-9CBD-4768617863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3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5751E-05B7-4D06-B318-B3AD9DEC184A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B803-909C-4215-9CBD-4768617863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78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5751E-05B7-4D06-B318-B3AD9DEC184A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B803-909C-4215-9CBD-4768617863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05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5751E-05B7-4D06-B318-B3AD9DEC184A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B803-909C-4215-9CBD-4768617863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20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5751E-05B7-4D06-B318-B3AD9DEC184A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B803-909C-4215-9CBD-4768617863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7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5751E-05B7-4D06-B318-B3AD9DEC184A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B803-909C-4215-9CBD-4768617863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85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5751E-05B7-4D06-B318-B3AD9DEC184A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B803-909C-4215-9CBD-4768617863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06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5751E-05B7-4D06-B318-B3AD9DEC184A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B803-909C-4215-9CBD-4768617863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2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5751E-05B7-4D06-B318-B3AD9DEC184A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B803-909C-4215-9CBD-4768617863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886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5751E-05B7-4D06-B318-B3AD9DEC184A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CB803-909C-4215-9CBD-4768617863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78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3" y="355181"/>
            <a:ext cx="11957224" cy="625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346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tención Integral a la Primera Infancia Sena – Sena Virtual Sofia Pl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814" y="457201"/>
            <a:ext cx="5530412" cy="553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texto 5"/>
          <p:cNvSpPr>
            <a:spLocks noGrp="1"/>
          </p:cNvSpPr>
          <p:nvPr>
            <p:ph type="body" sz="half" idx="2"/>
          </p:nvPr>
        </p:nvSpPr>
        <p:spPr>
          <a:xfrm>
            <a:off x="839788" y="2007476"/>
            <a:ext cx="3932237" cy="3861512"/>
          </a:xfrm>
        </p:spPr>
        <p:txBody>
          <a:bodyPr/>
          <a:lstStyle/>
          <a:p>
            <a:r>
              <a:rPr lang="es-ES" dirty="0" smtClean="0"/>
              <a:t>Implica respeto, amor, buena alimentación ambientes seguros y apoyo emocional para niñas y niños.</a:t>
            </a:r>
          </a:p>
          <a:p>
            <a:r>
              <a:rPr lang="es-ES" dirty="0" smtClean="0"/>
              <a:t>Son derechos  de la primera infancia impostergables la atención ala nutrición salud y protección de niño y niñas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694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 smtClean="0"/>
              <a:t>Es mi proyecto de vida la atención inicia por que  busco involúcrame y empatizar en todo el proceso de formación del pequeño a la comunidad y a  todo aquel que sea responsable de la cultura y educación </a:t>
            </a:r>
            <a:endParaRPr lang="en-US" dirty="0"/>
          </a:p>
        </p:txBody>
      </p:sp>
      <p:pic>
        <p:nvPicPr>
          <p:cNvPr id="2050" name="Picture 2" descr="ATENCION INTEGRAL A LA PRIMERA INFANCIA NORTE DE SANTANDER: DE CERO A  SIEMPR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265" y="2402408"/>
            <a:ext cx="3974239" cy="3121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4418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72</Words>
  <Application>Microsoft Office PowerPoint</Application>
  <PresentationFormat>Panorámica</PresentationFormat>
  <Paragraphs>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ANDAP</dc:creator>
  <cp:lastModifiedBy>ANDAP</cp:lastModifiedBy>
  <cp:revision>2</cp:revision>
  <dcterms:created xsi:type="dcterms:W3CDTF">2023-08-26T16:39:50Z</dcterms:created>
  <dcterms:modified xsi:type="dcterms:W3CDTF">2023-08-26T16:43:07Z</dcterms:modified>
</cp:coreProperties>
</file>