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67" r:id="rId2"/>
    <p:sldId id="258" r:id="rId3"/>
    <p:sldId id="280" r:id="rId4"/>
    <p:sldId id="370" r:id="rId5"/>
    <p:sldId id="369" r:id="rId6"/>
    <p:sldId id="263" r:id="rId7"/>
    <p:sldId id="264" r:id="rId8"/>
    <p:sldId id="368" r:id="rId9"/>
    <p:sldId id="257" r:id="rId10"/>
    <p:sldId id="330" r:id="rId11"/>
    <p:sldId id="356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96B996-0434-4117-96AB-43A84F9BF36B}">
          <p14:sldIdLst>
            <p14:sldId id="367"/>
            <p14:sldId id="258"/>
            <p14:sldId id="280"/>
            <p14:sldId id="370"/>
            <p14:sldId id="369"/>
            <p14:sldId id="263"/>
            <p14:sldId id="264"/>
            <p14:sldId id="368"/>
            <p14:sldId id="257"/>
            <p14:sldId id="330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636"/>
    <a:srgbClr val="0084B4"/>
    <a:srgbClr val="F34F29"/>
    <a:srgbClr val="08F841"/>
    <a:srgbClr val="008000"/>
    <a:srgbClr val="820000"/>
    <a:srgbClr val="490C76"/>
    <a:srgbClr val="EE3F32"/>
    <a:srgbClr val="D157AE"/>
    <a:srgbClr val="FC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78383" autoAdjust="0"/>
  </p:normalViewPr>
  <p:slideViewPr>
    <p:cSldViewPr snapToGrid="0">
      <p:cViewPr>
        <p:scale>
          <a:sx n="85" d="100"/>
          <a:sy n="85" d="100"/>
        </p:scale>
        <p:origin x="36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1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Feel free to interrupt us at any point with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5AC70-775F-4261-908E-E8A66998B5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24 Pull Requests encourages you to make one pull request each day during December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Hacktoberfest</a:t>
            </a:r>
            <a:r>
              <a:rPr lang="en-US" dirty="0"/>
              <a:t> encourages you to make 5 pull requests during October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028A-351A-4F26-8CCF-F0DFB91B2861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F654-4755-46E8-A02F-7BD2294A4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680" r:id="rId6"/>
    <p:sldLayoutId id="2147483681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6CEBF-B571-45D7-BC65-0B67275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70B4-C22F-455C-B46D-B78EDFF4CDFE}"/>
              </a:ext>
            </a:extLst>
          </p:cNvPr>
          <p:cNvSpPr txBox="1"/>
          <p:nvPr/>
        </p:nvSpPr>
        <p:spPr>
          <a:xfrm>
            <a:off x="0" y="6161549"/>
            <a:ext cx="122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1.30pm, 27 October, Incremental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2D6F-1241-439B-ADEC-73096BE1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510050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1C9A-F61D-442E-A92D-9BC7346A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78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98F32A-BF47-405A-8280-602393098AEB}"/>
              </a:ext>
            </a:extLst>
          </p:cNvPr>
          <p:cNvSpPr txBox="1"/>
          <p:nvPr/>
        </p:nvSpPr>
        <p:spPr>
          <a:xfrm>
            <a:off x="0" y="47663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Montserrat" panose="02000505000000020004" pitchFamily="2" charset="0"/>
              </a:rPr>
              <a:t>https://24pullrequests.com/</a:t>
            </a:r>
          </a:p>
        </p:txBody>
      </p:sp>
    </p:spTree>
    <p:extLst>
      <p:ext uri="{BB962C8B-B14F-4D97-AF65-F5344CB8AC3E}">
        <p14:creationId xmlns:p14="http://schemas.microsoft.com/office/powerpoint/2010/main" val="1851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8B074-F781-4306-81CF-5804F9527194}"/>
              </a:ext>
            </a:extLst>
          </p:cNvPr>
          <p:cNvSpPr txBox="1"/>
          <p:nvPr/>
        </p:nvSpPr>
        <p:spPr>
          <a:xfrm>
            <a:off x="8013196" y="606960"/>
            <a:ext cx="333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Montserrat" panose="02000505000000020004"/>
              </a:rPr>
              <a:t>Paul Broadwith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1CFB6-65A0-42E1-9A42-A0EBB015781E}"/>
              </a:ext>
            </a:extLst>
          </p:cNvPr>
          <p:cNvSpPr txBox="1"/>
          <p:nvPr/>
        </p:nvSpPr>
        <p:spPr>
          <a:xfrm>
            <a:off x="0" y="53761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FF00"/>
                </a:solidFill>
                <a:latin typeface="Montserrat" panose="02000505000000020004" pitchFamily="2" charset="0"/>
              </a:rPr>
              <a:t>pau.by/</a:t>
            </a:r>
            <a:r>
              <a:rPr lang="en-GB" sz="8000" dirty="0" err="1">
                <a:solidFill>
                  <a:srgbClr val="FFFF00"/>
                </a:solidFill>
                <a:latin typeface="Montserrat" panose="02000505000000020004" pitchFamily="2" charset="0"/>
              </a:rPr>
              <a:t>hacktoberfest</a:t>
            </a:r>
            <a:endParaRPr lang="en-GB" sz="80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43CEBA-7F27-4CB4-954F-2E7138A21B8D}"/>
              </a:ext>
            </a:extLst>
          </p:cNvPr>
          <p:cNvGrpSpPr/>
          <p:nvPr/>
        </p:nvGrpSpPr>
        <p:grpSpPr>
          <a:xfrm>
            <a:off x="6327476" y="2072669"/>
            <a:ext cx="4903418" cy="2245871"/>
            <a:chOff x="8156123" y="242790"/>
            <a:chExt cx="4903418" cy="2245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9B0F54-7693-4324-8086-E8FD468FB09F}"/>
                </a:ext>
              </a:extLst>
            </p:cNvPr>
            <p:cNvSpPr txBox="1"/>
            <p:nvPr/>
          </p:nvSpPr>
          <p:spPr>
            <a:xfrm>
              <a:off x="8798279" y="242790"/>
              <a:ext cx="4261262" cy="224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pauby.com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@pauby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github.com/pauby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linkedin.pauby.com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BD325E-5E9F-4C09-A08A-61CE9DAD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2045190"/>
              <a:ext cx="388728" cy="38872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BCB2E9-869E-422A-8E22-FCBFF217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123" y="832480"/>
              <a:ext cx="606355" cy="606355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66A98EE-3C2A-40EE-B597-AF7BA565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7760" y="389348"/>
              <a:ext cx="403083" cy="35829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88F4FD-30A4-4B5B-8B11-C0CF39113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1438835"/>
              <a:ext cx="432771" cy="43277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1EB9827-EECB-4503-8C32-13FDF8FF3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74" y="389348"/>
            <a:ext cx="1448146" cy="171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3EDB1-9132-45DF-AD7C-58CFA7332AC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>
          <a:xfrm>
            <a:off x="231831" y="256073"/>
            <a:ext cx="1297013" cy="12565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E704029-4D25-408E-8B5C-6E9D9D2C262C}"/>
              </a:ext>
            </a:extLst>
          </p:cNvPr>
          <p:cNvGrpSpPr/>
          <p:nvPr/>
        </p:nvGrpSpPr>
        <p:grpSpPr>
          <a:xfrm>
            <a:off x="217353" y="2127411"/>
            <a:ext cx="5647172" cy="2245871"/>
            <a:chOff x="8156123" y="242790"/>
            <a:chExt cx="5647172" cy="22458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102EEC-67F6-4ACB-8673-AC7CA931F7C6}"/>
                </a:ext>
              </a:extLst>
            </p:cNvPr>
            <p:cNvSpPr txBox="1"/>
            <p:nvPr/>
          </p:nvSpPr>
          <p:spPr>
            <a:xfrm>
              <a:off x="8798279" y="242790"/>
              <a:ext cx="5005016" cy="224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craigporteous.com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@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cporteous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github.com/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cporteou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rgbClr val="FFFF00"/>
                  </a:solidFill>
                  <a:latin typeface="Montserrat" panose="02000505000000020004" pitchFamily="2" charset="0"/>
                </a:rPr>
                <a:t>linkedin.com/in/</a:t>
              </a:r>
              <a:r>
                <a:rPr lang="en-GB" sz="2400" dirty="0" err="1">
                  <a:solidFill>
                    <a:srgbClr val="FFFF00"/>
                  </a:solidFill>
                  <a:latin typeface="Montserrat" panose="02000505000000020004" pitchFamily="2" charset="0"/>
                </a:rPr>
                <a:t>craigporteous</a:t>
              </a:r>
              <a:endParaRPr lang="en-GB" sz="2400" dirty="0">
                <a:solidFill>
                  <a:srgbClr val="FFFF00"/>
                </a:solidFill>
                <a:latin typeface="Montserrat" panose="02000505000000020004" pitchFamily="2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D07E2D-CDF6-435E-BCCF-92C96FC7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2045190"/>
              <a:ext cx="388728" cy="388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8D8DEF-026A-4102-A05C-895118C6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123" y="832480"/>
              <a:ext cx="606355" cy="60635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54C62D1-F3B0-4DD6-AB47-C45D2802B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7760" y="389348"/>
              <a:ext cx="403083" cy="3582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DF25BC2-96EF-4418-A8E4-D9E1A3365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072" y="1438835"/>
              <a:ext cx="432771" cy="43277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799D20-DF5B-42B4-8FBE-A1D033CF4F8E}"/>
              </a:ext>
            </a:extLst>
          </p:cNvPr>
          <p:cNvSpPr txBox="1"/>
          <p:nvPr/>
        </p:nvSpPr>
        <p:spPr>
          <a:xfrm>
            <a:off x="1605506" y="591963"/>
            <a:ext cx="333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Montserrat" panose="02000505000000020004"/>
              </a:rPr>
              <a:t>Craig Porteous</a:t>
            </a:r>
          </a:p>
        </p:txBody>
      </p:sp>
    </p:spTree>
    <p:extLst>
      <p:ext uri="{BB962C8B-B14F-4D97-AF65-F5344CB8AC3E}">
        <p14:creationId xmlns:p14="http://schemas.microsoft.com/office/powerpoint/2010/main" val="25810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78867-A9E2-46E6-99EB-42A00DF61480}"/>
              </a:ext>
            </a:extLst>
          </p:cNvPr>
          <p:cNvSpPr txBox="1"/>
          <p:nvPr/>
        </p:nvSpPr>
        <p:spPr>
          <a:xfrm>
            <a:off x="272983" y="153421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09FDC-6571-4606-88E2-10B16330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>
          <a:xfrm>
            <a:off x="396821" y="1278945"/>
            <a:ext cx="1297013" cy="1256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36D6CB-6697-4F4E-96E9-3F4642E89E5B}"/>
              </a:ext>
            </a:extLst>
          </p:cNvPr>
          <p:cNvSpPr>
            <a:spLocks noGrp="1"/>
          </p:cNvSpPr>
          <p:nvPr/>
        </p:nvSpPr>
        <p:spPr>
          <a:xfrm>
            <a:off x="6214399" y="3081810"/>
            <a:ext cx="5661300" cy="1766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Senior Technical Engineer @ Chocolatey Software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25 years in IT in the defence, government, financial services and nuclear industry sectors.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Scottish PowerShell &amp; DevOps User Group Founder.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8B4A-2963-4333-A8EA-04BFB135DDD6}"/>
              </a:ext>
            </a:extLst>
          </p:cNvPr>
          <p:cNvGrpSpPr/>
          <p:nvPr/>
        </p:nvGrpSpPr>
        <p:grpSpPr>
          <a:xfrm>
            <a:off x="6134389" y="4782870"/>
            <a:ext cx="5832822" cy="1527982"/>
            <a:chOff x="6419852" y="4622880"/>
            <a:chExt cx="5678473" cy="1527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9BBE3A-26AC-41EF-865F-9B856741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730" y="4708953"/>
              <a:ext cx="286001" cy="28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E07BC0-E534-4425-8788-3D72082E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8729" y="5094361"/>
              <a:ext cx="282354" cy="282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9152F-58CC-43DE-BAD8-56C12D74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8254" y="5837339"/>
              <a:ext cx="282354" cy="2581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49EBA-9B89-4A6B-938B-E826E873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8730" y="5448009"/>
              <a:ext cx="291879" cy="2918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496CA-E826-4E54-8D34-FB5FA014BF0B}"/>
                </a:ext>
              </a:extLst>
            </p:cNvPr>
            <p:cNvSpPr/>
            <p:nvPr/>
          </p:nvSpPr>
          <p:spPr>
            <a:xfrm>
              <a:off x="6419852" y="4622880"/>
              <a:ext cx="5678473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pauby.com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github.com/pauby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linkedin.pauby.com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E2B454-3708-4B26-A55B-3DED7FB38E89}"/>
              </a:ext>
            </a:extLst>
          </p:cNvPr>
          <p:cNvSpPr txBox="1"/>
          <p:nvPr/>
        </p:nvSpPr>
        <p:spPr>
          <a:xfrm>
            <a:off x="7852454" y="1078352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Paul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Broadwith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BABF-A438-4152-98E0-C40F705AAA44}"/>
              </a:ext>
            </a:extLst>
          </p:cNvPr>
          <p:cNvSpPr txBox="1"/>
          <p:nvPr/>
        </p:nvSpPr>
        <p:spPr>
          <a:xfrm>
            <a:off x="1789111" y="1066160"/>
            <a:ext cx="3156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Craig 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Porteous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752FCA-FB7A-497E-BCA6-8B48B516FDC1}"/>
              </a:ext>
            </a:extLst>
          </p:cNvPr>
          <p:cNvGrpSpPr/>
          <p:nvPr/>
        </p:nvGrpSpPr>
        <p:grpSpPr>
          <a:xfrm>
            <a:off x="217530" y="4825098"/>
            <a:ext cx="5996867" cy="1527982"/>
            <a:chOff x="1962152" y="4622880"/>
            <a:chExt cx="5996867" cy="152798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69FEE7-2C51-4237-88F9-34F5441D2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1030" y="4708953"/>
              <a:ext cx="286001" cy="2860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E025B3-4547-4632-BB95-BFE868BE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1029" y="5094361"/>
              <a:ext cx="282354" cy="282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E3B6CA-B9C7-4516-BD4F-1FF0D81E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554" y="5837339"/>
              <a:ext cx="282354" cy="2581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79AE5-709A-49EA-A11C-4428E00E5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1030" y="5448009"/>
              <a:ext cx="291879" cy="291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033022-DE73-478F-9B7B-E8D8B16647B3}"/>
                </a:ext>
              </a:extLst>
            </p:cNvPr>
            <p:cNvSpPr/>
            <p:nvPr/>
          </p:nvSpPr>
          <p:spPr>
            <a:xfrm>
              <a:off x="1962152" y="4622880"/>
              <a:ext cx="5996867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https://craigporteous.com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@cporteous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https://github.com/cporteou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https://www.linkedin.com/in/craigporteous/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1A7BE6-6EE1-45D0-9627-65BE47DF8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31" y="1261109"/>
            <a:ext cx="1448146" cy="17127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F1E355-162E-4976-A4CE-09E4A23EC183}"/>
              </a:ext>
            </a:extLst>
          </p:cNvPr>
          <p:cNvSpPr/>
          <p:nvPr/>
        </p:nvSpPr>
        <p:spPr>
          <a:xfrm>
            <a:off x="302638" y="2762263"/>
            <a:ext cx="5228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Data Engineer @ Incremental Group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Worked in BI with the Microsoft stack for more than 10 years.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SQL Glasgow UG co-leader. SQLGLA Creator. 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8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E62C764-A922-40CC-BC93-E23BF1D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</a:rPr>
              <a:t>AGENDA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554725-6AF9-4ACE-91FB-3E66E3A8C7AF}"/>
              </a:ext>
            </a:extLst>
          </p:cNvPr>
          <p:cNvSpPr txBox="1"/>
          <p:nvPr/>
        </p:nvSpPr>
        <p:spPr>
          <a:xfrm>
            <a:off x="402671" y="902918"/>
            <a:ext cx="1157766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Git Fundamentals Talk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Do’s &amp; Don’ts Of Open Source Contributing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First Pull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Let Loose On Pull Requests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B2504-5BF2-4999-AF3A-18EB9CEF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0411"/>
            <a:ext cx="12281535" cy="18475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D47523-361E-4E83-B967-0229E5103F36}"/>
              </a:ext>
            </a:extLst>
          </p:cNvPr>
          <p:cNvSpPr/>
          <p:nvPr/>
        </p:nvSpPr>
        <p:spPr>
          <a:xfrm>
            <a:off x="80682" y="5831541"/>
            <a:ext cx="12075459" cy="66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E62C764-A922-40CC-BC93-E23BF1D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</a:rPr>
              <a:t>SKYPE CHANNEL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554725-6AF9-4ACE-91FB-3E66E3A8C7AF}"/>
              </a:ext>
            </a:extLst>
          </p:cNvPr>
          <p:cNvSpPr txBox="1"/>
          <p:nvPr/>
        </p:nvSpPr>
        <p:spPr>
          <a:xfrm>
            <a:off x="268942" y="2783377"/>
            <a:ext cx="11980332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solidFill>
                  <a:srgbClr val="FFFF00"/>
                </a:solidFill>
                <a:latin typeface="Montserrat"/>
              </a:rPr>
              <a:t>https://meet.lync.com/incrementalgroup.co.uk/craig.porteous/5K0H237G</a:t>
            </a:r>
          </a:p>
        </p:txBody>
      </p:sp>
    </p:spTree>
    <p:extLst>
      <p:ext uri="{BB962C8B-B14F-4D97-AF65-F5344CB8AC3E}">
        <p14:creationId xmlns:p14="http://schemas.microsoft.com/office/powerpoint/2010/main" val="17285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E62C764-A922-40CC-BC93-E23BF1D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</a:rPr>
              <a:t>CODE OF CONDUCT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554725-6AF9-4ACE-91FB-3E66E3A8C7AF}"/>
              </a:ext>
            </a:extLst>
          </p:cNvPr>
          <p:cNvSpPr txBox="1"/>
          <p:nvPr/>
        </p:nvSpPr>
        <p:spPr>
          <a:xfrm>
            <a:off x="402671" y="1308683"/>
            <a:ext cx="11577661" cy="365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Montserrat"/>
              </a:rPr>
              <a:t>See Skype Channel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Montserra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https://docs.google.com/document/d/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1gFKOhyUqMZzrZcbq8A_TpO5x9J9HK6agv70awCH8pyI</a:t>
            </a:r>
            <a:endParaRPr lang="en-GB" sz="2800" dirty="0">
              <a:solidFill>
                <a:srgbClr val="FFFF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916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74F2AE-F758-4ACF-B9F1-E17859504EA7}"/>
              </a:ext>
            </a:extLst>
          </p:cNvPr>
          <p:cNvSpPr/>
          <p:nvPr/>
        </p:nvSpPr>
        <p:spPr>
          <a:xfrm>
            <a:off x="6324598" y="1"/>
            <a:ext cx="5867402" cy="6857999"/>
          </a:xfrm>
          <a:prstGeom prst="rect">
            <a:avLst/>
          </a:prstGeom>
          <a:solidFill>
            <a:srgbClr val="006B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2AE45-F6C9-49A9-821E-D43953CFAFBF}"/>
              </a:ext>
            </a:extLst>
          </p:cNvPr>
          <p:cNvSpPr txBox="1"/>
          <p:nvPr/>
        </p:nvSpPr>
        <p:spPr>
          <a:xfrm>
            <a:off x="426821" y="1947674"/>
            <a:ext cx="58674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Montserrat" panose="02000505000000020004" pitchFamily="2" charset="0"/>
              </a:rPr>
              <a:t>Started May 2017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19 Talks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16 Unique Speakers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13 Meetups</a:t>
            </a:r>
          </a:p>
          <a:p>
            <a:r>
              <a:rPr lang="en-GB" sz="4000" dirty="0">
                <a:latin typeface="Montserrat" panose="02000505000000020004" pitchFamily="2" charset="0"/>
              </a:rPr>
              <a:t>2 Workshops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8F657-32C8-4438-90E0-391790433DF3}"/>
              </a:ext>
            </a:extLst>
          </p:cNvPr>
          <p:cNvSpPr txBox="1"/>
          <p:nvPr/>
        </p:nvSpPr>
        <p:spPr>
          <a:xfrm>
            <a:off x="7070036" y="3724189"/>
            <a:ext cx="257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Scotland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EC3A6-FB9E-4E16-8487-08C30D44C6D8}"/>
              </a:ext>
            </a:extLst>
          </p:cNvPr>
          <p:cNvSpPr txBox="1"/>
          <p:nvPr/>
        </p:nvSpPr>
        <p:spPr>
          <a:xfrm>
            <a:off x="7349987" y="5043889"/>
            <a:ext cx="12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England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91D1E-8347-4BEC-82DB-ADE10C9A68A4}"/>
              </a:ext>
            </a:extLst>
          </p:cNvPr>
          <p:cNvSpPr txBox="1"/>
          <p:nvPr/>
        </p:nvSpPr>
        <p:spPr>
          <a:xfrm>
            <a:off x="6884975" y="5353475"/>
            <a:ext cx="2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Nebraska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EDBA4-747D-4294-8568-55E164510F50}"/>
              </a:ext>
            </a:extLst>
          </p:cNvPr>
          <p:cNvSpPr txBox="1"/>
          <p:nvPr/>
        </p:nvSpPr>
        <p:spPr>
          <a:xfrm>
            <a:off x="9448801" y="4223431"/>
            <a:ext cx="294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Montserrat" panose="02000505000000020004" pitchFamily="2" charset="0"/>
              </a:rPr>
              <a:t>Netherlands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6B0A7-3A1B-4298-9F91-5ACD8A0CF444}"/>
              </a:ext>
            </a:extLst>
          </p:cNvPr>
          <p:cNvSpPr txBox="1"/>
          <p:nvPr/>
        </p:nvSpPr>
        <p:spPr>
          <a:xfrm>
            <a:off x="10143290" y="5644073"/>
            <a:ext cx="179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2000505000000020004" pitchFamily="2" charset="0"/>
              </a:rPr>
              <a:t>Sweden</a:t>
            </a:r>
            <a:endParaRPr lang="en-GB" sz="2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26211-5AB3-4371-B162-74D2E6996CD4}"/>
              </a:ext>
            </a:extLst>
          </p:cNvPr>
          <p:cNvSpPr txBox="1"/>
          <p:nvPr/>
        </p:nvSpPr>
        <p:spPr>
          <a:xfrm>
            <a:off x="9454217" y="6202589"/>
            <a:ext cx="233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2000505000000020004" pitchFamily="2" charset="0"/>
              </a:rPr>
              <a:t>New Zealand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4AFF3-328F-477D-9346-CF5B267743A0}"/>
              </a:ext>
            </a:extLst>
          </p:cNvPr>
          <p:cNvSpPr txBox="1"/>
          <p:nvPr/>
        </p:nvSpPr>
        <p:spPr>
          <a:xfrm>
            <a:off x="9290243" y="4923603"/>
            <a:ext cx="194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Belgium</a:t>
            </a:r>
            <a:endParaRPr lang="en-GB" sz="4000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CD297-E707-4C27-B9EB-BBE862DF86E5}"/>
              </a:ext>
            </a:extLst>
          </p:cNvPr>
          <p:cNvSpPr txBox="1"/>
          <p:nvPr/>
        </p:nvSpPr>
        <p:spPr>
          <a:xfrm>
            <a:off x="9811527" y="3805673"/>
            <a:ext cx="137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Missouri</a:t>
            </a:r>
            <a:endParaRPr lang="en-GB" sz="4000" dirty="0">
              <a:solidFill>
                <a:schemeClr val="accent6">
                  <a:lumMod val="40000"/>
                  <a:lumOff val="6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D5CF8-08CE-4198-9668-303B29C86663}"/>
              </a:ext>
            </a:extLst>
          </p:cNvPr>
          <p:cNvSpPr txBox="1"/>
          <p:nvPr/>
        </p:nvSpPr>
        <p:spPr>
          <a:xfrm>
            <a:off x="6583524" y="6261236"/>
            <a:ext cx="293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Montserrat" panose="02000505000000020004" pitchFamily="2" charset="0"/>
              </a:rPr>
              <a:t>Massachusetts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ADFAB-A532-42BB-994C-8C22DE148A69}"/>
              </a:ext>
            </a:extLst>
          </p:cNvPr>
          <p:cNvSpPr txBox="1"/>
          <p:nvPr/>
        </p:nvSpPr>
        <p:spPr>
          <a:xfrm>
            <a:off x="6380921" y="4372184"/>
            <a:ext cx="2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Germany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771E7-D963-4100-854B-781D25835E9C}"/>
              </a:ext>
            </a:extLst>
          </p:cNvPr>
          <p:cNvSpPr txBox="1"/>
          <p:nvPr/>
        </p:nvSpPr>
        <p:spPr>
          <a:xfrm>
            <a:off x="6583524" y="52916"/>
            <a:ext cx="311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F0"/>
                </a:solidFill>
                <a:latin typeface="Montserrat" panose="02000505000000020004" pitchFamily="2" charset="0"/>
              </a:rPr>
              <a:t>PowerShell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365AB-1151-4E47-A4C5-F00B0645B098}"/>
              </a:ext>
            </a:extLst>
          </p:cNvPr>
          <p:cNvSpPr txBox="1"/>
          <p:nvPr/>
        </p:nvSpPr>
        <p:spPr>
          <a:xfrm>
            <a:off x="6468831" y="1108090"/>
            <a:ext cx="104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  <a:latin typeface="Montserrat" panose="02000505000000020004" pitchFamily="2" charset="0"/>
              </a:rPr>
              <a:t>DSC</a:t>
            </a:r>
            <a:endParaRPr lang="en-GB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BD0CB9-C2A3-4653-95B0-7C8EFC9E9DA5}"/>
              </a:ext>
            </a:extLst>
          </p:cNvPr>
          <p:cNvSpPr txBox="1"/>
          <p:nvPr/>
        </p:nvSpPr>
        <p:spPr>
          <a:xfrm>
            <a:off x="6384742" y="1932786"/>
            <a:ext cx="267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Montserrat" panose="02000505000000020004" pitchFamily="2" charset="0"/>
              </a:rPr>
              <a:t>Standards</a:t>
            </a:r>
            <a:endParaRPr lang="en-GB" sz="3600" dirty="0">
              <a:solidFill>
                <a:srgbClr val="00B0F0"/>
              </a:solidFill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6F914-C61A-4491-9582-630151BD24C3}"/>
              </a:ext>
            </a:extLst>
          </p:cNvPr>
          <p:cNvSpPr txBox="1"/>
          <p:nvPr/>
        </p:nvSpPr>
        <p:spPr>
          <a:xfrm>
            <a:off x="7521256" y="746113"/>
            <a:ext cx="3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  <a:latin typeface="Montserrat" panose="02000505000000020004" pitchFamily="2" charset="0"/>
              </a:rPr>
              <a:t>Module 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A31CEC-1252-4D15-8386-560CF10568C9}"/>
              </a:ext>
            </a:extLst>
          </p:cNvPr>
          <p:cNvSpPr txBox="1"/>
          <p:nvPr/>
        </p:nvSpPr>
        <p:spPr>
          <a:xfrm>
            <a:off x="7779784" y="2347446"/>
            <a:ext cx="89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Montserrat" panose="02000505000000020004" pitchFamily="2" charset="0"/>
              </a:rPr>
              <a:t>Git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133F91-20DF-4307-907F-F261B0946558}"/>
              </a:ext>
            </a:extLst>
          </p:cNvPr>
          <p:cNvSpPr txBox="1"/>
          <p:nvPr/>
        </p:nvSpPr>
        <p:spPr>
          <a:xfrm>
            <a:off x="9142318" y="2342376"/>
            <a:ext cx="11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anose="02000505000000020004" pitchFamily="2" charset="0"/>
              </a:rPr>
              <a:t>Azure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47B2B0-7BF1-48CE-85C2-58F6EEF5D219}"/>
              </a:ext>
            </a:extLst>
          </p:cNvPr>
          <p:cNvSpPr txBox="1"/>
          <p:nvPr/>
        </p:nvSpPr>
        <p:spPr>
          <a:xfrm>
            <a:off x="8552589" y="1179725"/>
            <a:ext cx="293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Montserrat" panose="02000505000000020004" pitchFamily="2" charset="0"/>
              </a:rPr>
              <a:t>Best Practice</a:t>
            </a:r>
            <a:endParaRPr lang="en-GB" sz="4000" dirty="0">
              <a:solidFill>
                <a:srgbClr val="00B0F0"/>
              </a:solidFill>
              <a:latin typeface="Montserrat" panose="02000505000000020004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E3408C-A294-4022-A92B-9E0C042F75EA}"/>
              </a:ext>
            </a:extLst>
          </p:cNvPr>
          <p:cNvSpPr txBox="1"/>
          <p:nvPr/>
        </p:nvSpPr>
        <p:spPr>
          <a:xfrm>
            <a:off x="7779784" y="2785709"/>
            <a:ext cx="165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  <a:latin typeface="Montserrat" panose="02000505000000020004" pitchFamily="2" charset="0"/>
              </a:rPr>
              <a:t>DevOps</a:t>
            </a:r>
            <a:endParaRPr lang="en-GB" sz="48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A1ABA5-698F-4077-B7F4-EF37123BF42F}"/>
              </a:ext>
            </a:extLst>
          </p:cNvPr>
          <p:cNvSpPr txBox="1"/>
          <p:nvPr/>
        </p:nvSpPr>
        <p:spPr>
          <a:xfrm>
            <a:off x="7567538" y="1477267"/>
            <a:ext cx="93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Montserrat" panose="02000505000000020004" pitchFamily="2" charset="0"/>
              </a:rPr>
              <a:t>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1EA8-1C35-493B-8BF4-26CB961815E0}"/>
              </a:ext>
            </a:extLst>
          </p:cNvPr>
          <p:cNvSpPr txBox="1"/>
          <p:nvPr/>
        </p:nvSpPr>
        <p:spPr>
          <a:xfrm>
            <a:off x="10285751" y="2557004"/>
            <a:ext cx="222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00B050"/>
                </a:solidFill>
                <a:latin typeface="Montserrat" panose="02000505000000020004" pitchFamily="2" charset="0"/>
              </a:rPr>
              <a:t>WinOps</a:t>
            </a:r>
            <a:endParaRPr lang="en-GB" sz="4000" dirty="0">
              <a:solidFill>
                <a:srgbClr val="00B050"/>
              </a:solidFill>
              <a:latin typeface="Montserrat" panose="02000505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7E96F3-6437-4374-8F28-12F0CEC74A8E}"/>
              </a:ext>
            </a:extLst>
          </p:cNvPr>
          <p:cNvSpPr txBox="1"/>
          <p:nvPr/>
        </p:nvSpPr>
        <p:spPr>
          <a:xfrm>
            <a:off x="10163696" y="222543"/>
            <a:ext cx="11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AWS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80FCBF-F4AE-4FE5-AE66-FBD09826B2B9}"/>
              </a:ext>
            </a:extLst>
          </p:cNvPr>
          <p:cNvSpPr txBox="1"/>
          <p:nvPr/>
        </p:nvSpPr>
        <p:spPr>
          <a:xfrm>
            <a:off x="8558995" y="1748432"/>
            <a:ext cx="310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  <a:latin typeface="Montserrat" panose="02000505000000020004" pitchFamily="2" charset="0"/>
              </a:rPr>
              <a:t>SharePoint</a:t>
            </a:r>
            <a:endParaRPr lang="en-GB" sz="4000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72317D-7AD7-4725-B4F4-123023112643}"/>
              </a:ext>
            </a:extLst>
          </p:cNvPr>
          <p:cNvSpPr txBox="1"/>
          <p:nvPr/>
        </p:nvSpPr>
        <p:spPr>
          <a:xfrm>
            <a:off x="6324598" y="2557004"/>
            <a:ext cx="150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  <a:latin typeface="Montserrat" panose="02000505000000020004" pitchFamily="2" charset="0"/>
              </a:rPr>
              <a:t>.NET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CE75C7-8B60-48FD-A51A-2BB22D6519B5}"/>
              </a:ext>
            </a:extLst>
          </p:cNvPr>
          <p:cNvSpPr txBox="1"/>
          <p:nvPr/>
        </p:nvSpPr>
        <p:spPr>
          <a:xfrm>
            <a:off x="11186441" y="1700190"/>
            <a:ext cx="149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2000505000000020004" pitchFamily="2" charset="0"/>
              </a:rPr>
              <a:t>OMS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58132A-9515-4F07-9A3C-351679F1CAF1}"/>
              </a:ext>
            </a:extLst>
          </p:cNvPr>
          <p:cNvSpPr txBox="1"/>
          <p:nvPr/>
        </p:nvSpPr>
        <p:spPr>
          <a:xfrm>
            <a:off x="10979289" y="655411"/>
            <a:ext cx="10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Montserrat" panose="02000505000000020004" pitchFamily="2" charset="0"/>
              </a:rPr>
              <a:t>Intune</a:t>
            </a:r>
          </a:p>
        </p:txBody>
      </p:sp>
    </p:spTree>
    <p:extLst>
      <p:ext uri="{BB962C8B-B14F-4D97-AF65-F5344CB8AC3E}">
        <p14:creationId xmlns:p14="http://schemas.microsoft.com/office/powerpoint/2010/main" val="14060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C0D63D31-7E2A-4FD8-9EC1-7B329BC5D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1" y="649357"/>
            <a:ext cx="3079127" cy="1632144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6FC005-C9C5-4708-AB94-4E1D98D75A2C}"/>
              </a:ext>
            </a:extLst>
          </p:cNvPr>
          <p:cNvSpPr/>
          <p:nvPr/>
        </p:nvSpPr>
        <p:spPr>
          <a:xfrm>
            <a:off x="3722199" y="803709"/>
            <a:ext cx="8416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Montserrat" panose="02000505000000020004" pitchFamily="2" charset="0"/>
              </a:rPr>
              <a:t>SCOTTISH POWERSHELL</a:t>
            </a:r>
          </a:p>
          <a:p>
            <a:r>
              <a:rPr lang="en-GB" sz="4000" b="1" dirty="0">
                <a:solidFill>
                  <a:srgbClr val="002060"/>
                </a:solidFill>
                <a:latin typeface="Montserrat" panose="02000505000000020004" pitchFamily="2" charset="0"/>
              </a:rPr>
              <a:t>AND DEVOPS USER GROUP</a:t>
            </a:r>
            <a:endParaRPr lang="en-GB" sz="4000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3C652-A599-4E80-8B40-8E757E5DB8FA}"/>
              </a:ext>
            </a:extLst>
          </p:cNvPr>
          <p:cNvSpPr txBox="1"/>
          <p:nvPr/>
        </p:nvSpPr>
        <p:spPr>
          <a:xfrm>
            <a:off x="4652154" y="2954729"/>
            <a:ext cx="454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psdevopsug.scot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AABCA75-1484-4B07-BCA3-19276D4D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733" y="3004759"/>
            <a:ext cx="603231" cy="536206"/>
          </a:xfrm>
          <a:prstGeom prst="rect">
            <a:avLst/>
          </a:prstGeom>
        </p:spPr>
      </p:pic>
      <p:pic>
        <p:nvPicPr>
          <p:cNvPr id="33" name="Picture 4" descr="https://designshack.net/wp-content/uploads/larrybird-2.jpg">
            <a:extLst>
              <a:ext uri="{FF2B5EF4-FFF2-40B4-BE49-F238E27FC236}">
                <a16:creationId xmlns:a16="http://schemas.microsoft.com/office/drawing/2014/main" id="{E6D40988-CD2B-44D0-9FD6-8A5E418E3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12" y="3953213"/>
            <a:ext cx="653448" cy="4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297B85C-1631-4D1A-A704-F8EDE1B91465}"/>
              </a:ext>
            </a:extLst>
          </p:cNvPr>
          <p:cNvSpPr/>
          <p:nvPr/>
        </p:nvSpPr>
        <p:spPr>
          <a:xfrm>
            <a:off x="4534964" y="3903271"/>
            <a:ext cx="4147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defTabSz="457200">
              <a:defRPr/>
            </a:pPr>
            <a:r>
              <a:rPr lang="en-GB" sz="3200" b="1" dirty="0">
                <a:solidFill>
                  <a:srgbClr val="28A9E0"/>
                </a:solidFill>
                <a:latin typeface="Montserrat" panose="02000505000000020004" pitchFamily="2" charset="0"/>
              </a:rPr>
              <a:t>@scotpsug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773F5-042E-4110-A463-86043E4F3EA3}"/>
              </a:ext>
            </a:extLst>
          </p:cNvPr>
          <p:cNvSpPr/>
          <p:nvPr/>
        </p:nvSpPr>
        <p:spPr>
          <a:xfrm>
            <a:off x="4508203" y="4900207"/>
            <a:ext cx="636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 defTabSz="457200">
              <a:defRPr/>
            </a:pPr>
            <a:r>
              <a:rPr lang="en-GB" sz="3600" b="1" dirty="0" err="1">
                <a:solidFill>
                  <a:srgbClr val="C00000"/>
                </a:solidFill>
                <a:latin typeface="Montserrat" panose="02000505000000020004" pitchFamily="2" charset="0"/>
              </a:rPr>
              <a:t>meetup.psdevopsug.scot</a:t>
            </a:r>
            <a:endParaRPr lang="en-GB" sz="36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A6D9216-1997-4621-AF9E-BA134685C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000" y="4908845"/>
            <a:ext cx="689964" cy="661659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23159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74037" y="596196"/>
            <a:ext cx="6285368" cy="5750558"/>
          </a:xfrm>
          <a:prstGeom prst="triangle">
            <a:avLst>
              <a:gd name="adj" fmla="val 49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" y="-556663"/>
            <a:ext cx="7864491" cy="431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7501273" y="1875412"/>
            <a:ext cx="44823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BAEBC-D680-41A9-8740-055BD9DD38B1}"/>
              </a:ext>
            </a:extLst>
          </p:cNvPr>
          <p:cNvSpPr txBox="1"/>
          <p:nvPr/>
        </p:nvSpPr>
        <p:spPr>
          <a:xfrm>
            <a:off x="1671320" y="4216400"/>
            <a:ext cx="60772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@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Bit.ly/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sqlglasgowlinkedin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28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Bit.ly/</a:t>
            </a:r>
            <a:r>
              <a:rPr lang="en-GB" sz="2800" dirty="0" err="1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sqlglasgow</a:t>
            </a:r>
            <a:endParaRPr lang="en-GB" sz="28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3" name="Picture 4" descr="https://designshack.net/wp-content/uploads/larrybird-2.jpg">
            <a:extLst>
              <a:ext uri="{FF2B5EF4-FFF2-40B4-BE49-F238E27FC236}">
                <a16:creationId xmlns:a16="http://schemas.microsoft.com/office/drawing/2014/main" id="{78D853B7-7751-4227-A3B8-DC0BB434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5" y="4236324"/>
            <a:ext cx="75565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psiint.com/wp-content/uploads/2017/03/linkedin-logo-copy.png">
            <a:extLst>
              <a:ext uri="{FF2B5EF4-FFF2-40B4-BE49-F238E27FC236}">
                <a16:creationId xmlns:a16="http://schemas.microsoft.com/office/drawing/2014/main" id="{D2BF49BF-CF39-4108-B316-4C1ECD2B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0" y="5034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ecure.meetupstatic.com/s/img/786824251364989575000/logo/swarm/m_swarm_630x630.png">
            <a:extLst>
              <a:ext uri="{FF2B5EF4-FFF2-40B4-BE49-F238E27FC236}">
                <a16:creationId xmlns:a16="http://schemas.microsoft.com/office/drawing/2014/main" id="{45C0943F-E642-4029-9E80-7FB8EBAD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7" y="5854029"/>
            <a:ext cx="682626" cy="6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79492-334F-40B8-8AE3-F4737B57C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7" b="21778"/>
          <a:stretch/>
        </p:blipFill>
        <p:spPr>
          <a:xfrm>
            <a:off x="-1470676" y="35227"/>
            <a:ext cx="12509516" cy="6822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E3661-C9DE-4ADC-8983-F41FA47F97CB}"/>
              </a:ext>
            </a:extLst>
          </p:cNvPr>
          <p:cNvSpPr txBox="1"/>
          <p:nvPr/>
        </p:nvSpPr>
        <p:spPr>
          <a:xfrm>
            <a:off x="8472986" y="3446613"/>
            <a:ext cx="354616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000" dirty="0">
                <a:solidFill>
                  <a:srgbClr val="93C56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Coming</a:t>
            </a:r>
          </a:p>
          <a:p>
            <a:pPr algn="r"/>
            <a:r>
              <a:rPr lang="en-GB" sz="4800" dirty="0">
                <a:solidFill>
                  <a:srgbClr val="006BC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September</a:t>
            </a:r>
          </a:p>
          <a:p>
            <a:pPr algn="r"/>
            <a:r>
              <a:rPr lang="en-GB" sz="4800" dirty="0">
                <a:solidFill>
                  <a:srgbClr val="006BC0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701547676"/>
      </p:ext>
    </p:extLst>
  </p:cSld>
  <p:clrMapOvr>
    <a:masterClrMapping/>
  </p:clrMapOvr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3146</TotalTime>
  <Words>347</Words>
  <Application>Microsoft Office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Montserrat</vt:lpstr>
      <vt:lpstr>Open Sans</vt:lpstr>
      <vt:lpstr>Open Sans Light</vt:lpstr>
      <vt:lpstr>Roboto Light</vt:lpstr>
      <vt:lpstr>Segoe UI</vt:lpstr>
      <vt:lpstr>Segoe UI Light</vt:lpstr>
      <vt:lpstr>Segoe UI Semibold</vt:lpstr>
      <vt:lpstr>Wingdings</vt:lpstr>
      <vt:lpstr>1_Smart Graphics Sampler Neal Creative</vt:lpstr>
      <vt:lpstr>PowerPoint Presentation</vt:lpstr>
      <vt:lpstr>PowerPoint Presentation</vt:lpstr>
      <vt:lpstr>AGENDA</vt:lpstr>
      <vt:lpstr>SKYPE CHANNEL</vt:lpstr>
      <vt:lpstr>CODE OF CONDUCT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subject/>
  <dc:creator>Paul Broadwith</dc:creator>
  <cp:keywords/>
  <dc:description>See https://github.com/pauby</dc:description>
  <cp:lastModifiedBy>Paul Broadwith</cp:lastModifiedBy>
  <cp:revision>351</cp:revision>
  <dcterms:created xsi:type="dcterms:W3CDTF">2018-01-14T20:11:58Z</dcterms:created>
  <dcterms:modified xsi:type="dcterms:W3CDTF">2018-10-27T12:42:11Z</dcterms:modified>
  <cp:category/>
  <cp:contentStatus/>
</cp:coreProperties>
</file>