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67" r:id="rId2"/>
    <p:sldId id="258" r:id="rId3"/>
    <p:sldId id="286" r:id="rId4"/>
    <p:sldId id="383" r:id="rId5"/>
    <p:sldId id="384" r:id="rId6"/>
    <p:sldId id="377" r:id="rId7"/>
    <p:sldId id="378" r:id="rId8"/>
    <p:sldId id="379" r:id="rId9"/>
    <p:sldId id="380" r:id="rId10"/>
    <p:sldId id="381" r:id="rId11"/>
    <p:sldId id="382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96B996-0434-4117-96AB-43A84F9BF36B}">
          <p14:sldIdLst>
            <p14:sldId id="367"/>
            <p14:sldId id="258"/>
            <p14:sldId id="286"/>
            <p14:sldId id="383"/>
            <p14:sldId id="384"/>
            <p14:sldId id="377"/>
            <p14:sldId id="378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636"/>
    <a:srgbClr val="0084B4"/>
    <a:srgbClr val="F34F29"/>
    <a:srgbClr val="08F841"/>
    <a:srgbClr val="008000"/>
    <a:srgbClr val="820000"/>
    <a:srgbClr val="490C76"/>
    <a:srgbClr val="EE3F32"/>
    <a:srgbClr val="D157AE"/>
    <a:srgbClr val="FC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78383" autoAdjust="0"/>
  </p:normalViewPr>
  <p:slideViewPr>
    <p:cSldViewPr snapToGrid="0">
      <p:cViewPr>
        <p:scale>
          <a:sx n="85" d="100"/>
          <a:sy n="85" d="100"/>
        </p:scale>
        <p:origin x="24" y="-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1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4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5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Feel free to interrupt us at any point with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5AC70-775F-4261-908E-E8A66998B5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91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90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41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95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34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0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4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028A-351A-4F26-8CCF-F0DFB91B2861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F654-4755-46E8-A02F-7BD2294A4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9" r:id="rId4"/>
    <p:sldLayoutId id="2147483680" r:id="rId5"/>
    <p:sldLayoutId id="2147483681" r:id="rId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6CEBF-B571-45D7-BC65-0B67275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70B4-C22F-455C-B46D-B78EDFF4CDFE}"/>
              </a:ext>
            </a:extLst>
          </p:cNvPr>
          <p:cNvSpPr txBox="1"/>
          <p:nvPr/>
        </p:nvSpPr>
        <p:spPr>
          <a:xfrm>
            <a:off x="0" y="6161549"/>
            <a:ext cx="122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1.30pm, 27 October, Incremental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2D6F-1241-439B-ADEC-73096BE1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PUSH YOUR CHANGES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5123A-FA0B-429C-9301-6BAD4732A3AE}"/>
              </a:ext>
            </a:extLst>
          </p:cNvPr>
          <p:cNvSpPr txBox="1"/>
          <p:nvPr/>
        </p:nvSpPr>
        <p:spPr>
          <a:xfrm>
            <a:off x="251012" y="4576814"/>
            <a:ext cx="1183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GB" sz="3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sz="32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push –-set-upstream origin my-first-</a:t>
            </a:r>
            <a:r>
              <a:rPr lang="en-GB" sz="32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</a:t>
            </a:r>
            <a:endParaRPr lang="en-GB" sz="3200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kumimoji="0" lang="en-US" sz="60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MAKE YOUR PR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C5B3C-4C4A-4585-ADC0-4427D318AE22}"/>
              </a:ext>
            </a:extLst>
          </p:cNvPr>
          <p:cNvSpPr txBox="1"/>
          <p:nvPr/>
        </p:nvSpPr>
        <p:spPr>
          <a:xfrm>
            <a:off x="-76200" y="4067459"/>
            <a:ext cx="12119285" cy="8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800" dirty="0">
                <a:solidFill>
                  <a:srgbClr val="FFFF00"/>
                </a:solidFill>
                <a:latin typeface="Montserrat"/>
              </a:rPr>
              <a:t>Can only be done from the GitHub page</a:t>
            </a:r>
          </a:p>
        </p:txBody>
      </p:sp>
    </p:spTree>
    <p:extLst>
      <p:ext uri="{BB962C8B-B14F-4D97-AF65-F5344CB8AC3E}">
        <p14:creationId xmlns:p14="http://schemas.microsoft.com/office/powerpoint/2010/main" val="20419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78867-A9E2-46E6-99EB-42A00DF61480}"/>
              </a:ext>
            </a:extLst>
          </p:cNvPr>
          <p:cNvSpPr txBox="1"/>
          <p:nvPr/>
        </p:nvSpPr>
        <p:spPr>
          <a:xfrm>
            <a:off x="272983" y="153421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09FDC-6571-4606-88E2-10B16330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>
          <a:xfrm>
            <a:off x="396821" y="1278945"/>
            <a:ext cx="1297013" cy="1256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36D6CB-6697-4F4E-96E9-3F4642E89E5B}"/>
              </a:ext>
            </a:extLst>
          </p:cNvPr>
          <p:cNvSpPr>
            <a:spLocks noGrp="1"/>
          </p:cNvSpPr>
          <p:nvPr/>
        </p:nvSpPr>
        <p:spPr>
          <a:xfrm>
            <a:off x="6214399" y="3081810"/>
            <a:ext cx="5661300" cy="1766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Senior Technical Engineer @ Chocolatey Software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25 years in IT in the defence, government, financial services and nuclear industry sectors.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Scottish PowerShell &amp; DevOps User Group Founder.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8B4A-2963-4333-A8EA-04BFB135DDD6}"/>
              </a:ext>
            </a:extLst>
          </p:cNvPr>
          <p:cNvGrpSpPr/>
          <p:nvPr/>
        </p:nvGrpSpPr>
        <p:grpSpPr>
          <a:xfrm>
            <a:off x="6134389" y="4782870"/>
            <a:ext cx="5832822" cy="1527982"/>
            <a:chOff x="6419852" y="4622880"/>
            <a:chExt cx="5678473" cy="1527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9BBE3A-26AC-41EF-865F-9B856741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730" y="4708953"/>
              <a:ext cx="286001" cy="2860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E07BC0-E534-4425-8788-3D72082E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8729" y="5094361"/>
              <a:ext cx="282354" cy="282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9152F-58CC-43DE-BAD8-56C12D74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8254" y="5837339"/>
              <a:ext cx="282354" cy="2581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49EBA-9B89-4A6B-938B-E826E873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8730" y="5448009"/>
              <a:ext cx="291879" cy="2918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496CA-E826-4E54-8D34-FB5FA014BF0B}"/>
                </a:ext>
              </a:extLst>
            </p:cNvPr>
            <p:cNvSpPr/>
            <p:nvPr/>
          </p:nvSpPr>
          <p:spPr>
            <a:xfrm>
              <a:off x="6419852" y="4622880"/>
              <a:ext cx="5678473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pauby.com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github.com/pauby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linkedin.pauby.com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E2B454-3708-4B26-A55B-3DED7FB38E89}"/>
              </a:ext>
            </a:extLst>
          </p:cNvPr>
          <p:cNvSpPr txBox="1"/>
          <p:nvPr/>
        </p:nvSpPr>
        <p:spPr>
          <a:xfrm>
            <a:off x="7852454" y="1078352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Paul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Broadwith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BABF-A438-4152-98E0-C40F705AAA44}"/>
              </a:ext>
            </a:extLst>
          </p:cNvPr>
          <p:cNvSpPr txBox="1"/>
          <p:nvPr/>
        </p:nvSpPr>
        <p:spPr>
          <a:xfrm>
            <a:off x="1789111" y="1066160"/>
            <a:ext cx="3156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Craig </a:t>
            </a:r>
          </a:p>
          <a:p>
            <a:r>
              <a:rPr lang="en-GB" sz="4400" dirty="0">
                <a:solidFill>
                  <a:schemeClr val="bg1"/>
                </a:solidFill>
                <a:latin typeface="Montserrat" panose="02000505000000020004" pitchFamily="2" charset="0"/>
              </a:rPr>
              <a:t>Porteous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752FCA-FB7A-497E-BCA6-8B48B516FDC1}"/>
              </a:ext>
            </a:extLst>
          </p:cNvPr>
          <p:cNvGrpSpPr/>
          <p:nvPr/>
        </p:nvGrpSpPr>
        <p:grpSpPr>
          <a:xfrm>
            <a:off x="217530" y="4825098"/>
            <a:ext cx="5996867" cy="1527982"/>
            <a:chOff x="1962152" y="4622880"/>
            <a:chExt cx="5996867" cy="152798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69FEE7-2C51-4237-88F9-34F5441D2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1030" y="4708953"/>
              <a:ext cx="286001" cy="2860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E025B3-4547-4632-BB95-BFE868BE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1029" y="5094361"/>
              <a:ext cx="282354" cy="282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E3B6CA-B9C7-4516-BD4F-1FF0D81E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554" y="5837339"/>
              <a:ext cx="282354" cy="2581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79AE5-709A-49EA-A11C-4428E00E5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1030" y="5448009"/>
              <a:ext cx="291879" cy="291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033022-DE73-478F-9B7B-E8D8B16647B3}"/>
                </a:ext>
              </a:extLst>
            </p:cNvPr>
            <p:cNvSpPr/>
            <p:nvPr/>
          </p:nvSpPr>
          <p:spPr>
            <a:xfrm>
              <a:off x="1962152" y="4622880"/>
              <a:ext cx="5996867" cy="1527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    https://craigporteous.com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@cporteous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    https://github.com/cporteou</a:t>
              </a:r>
              <a:endParaRPr lang="en-GB" sz="1600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endParaRPr>
            </a:p>
            <a:p>
              <a:pPr marL="228600" lvl="1">
                <a:lnSpc>
                  <a:spcPct val="150000"/>
                </a:lnSpc>
              </a:pPr>
              <a:r>
                <a:rPr lang="en-GB" sz="1600" dirty="0">
                  <a:solidFill>
                    <a:schemeClr val="bg1"/>
                  </a:solidFill>
                  <a:latin typeface="Montserrat" panose="02000505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  <a:sym typeface="Wingdings" panose="05000000000000000000" pitchFamily="2" charset="2"/>
                </a:rPr>
                <a:t>     https://www.linkedin.com/in/craigporteous/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1A7BE6-6EE1-45D0-9627-65BE47DF8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31" y="1261109"/>
            <a:ext cx="1448146" cy="17127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F1E355-162E-4976-A4CE-09E4A23EC183}"/>
              </a:ext>
            </a:extLst>
          </p:cNvPr>
          <p:cNvSpPr/>
          <p:nvPr/>
        </p:nvSpPr>
        <p:spPr>
          <a:xfrm>
            <a:off x="302638" y="2762263"/>
            <a:ext cx="5228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Data Engineer @ Incremental Group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Worked in BI with the Microsoft stack for more than 10 years.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2000505000000020004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SQL Glasgow UG co-leader. SQLGLA Creator. </a:t>
            </a:r>
          </a:p>
          <a:p>
            <a:endParaRPr lang="en-GB" dirty="0">
              <a:solidFill>
                <a:schemeClr val="bg1"/>
              </a:solidFill>
              <a:latin typeface="Montserrat" panose="02000505000000020004" pitchFamily="2" charset="0"/>
              <a:ea typeface="Open Sans Light" panose="020B0306030504020204" pitchFamily="34" charset="0"/>
              <a:cs typeface="Open Sans Light" panose="020B03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8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HACKTOBERFEST REGISTER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842D6-6312-4855-9544-41C644475208}"/>
              </a:ext>
            </a:extLst>
          </p:cNvPr>
          <p:cNvSpPr txBox="1"/>
          <p:nvPr/>
        </p:nvSpPr>
        <p:spPr>
          <a:xfrm>
            <a:off x="36357" y="4757741"/>
            <a:ext cx="12119285" cy="124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4400" dirty="0">
                <a:solidFill>
                  <a:srgbClr val="FFFF00"/>
                </a:solidFill>
                <a:latin typeface="Montserrat"/>
              </a:rPr>
              <a:t>https://hacktoberfest.digitalocean.com</a:t>
            </a:r>
          </a:p>
        </p:txBody>
      </p:sp>
    </p:spTree>
    <p:extLst>
      <p:ext uri="{BB962C8B-B14F-4D97-AF65-F5344CB8AC3E}">
        <p14:creationId xmlns:p14="http://schemas.microsoft.com/office/powerpoint/2010/main" val="353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kumimoji="0" lang="en-US" sz="60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CONTRIBUTORS 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C5B3C-4C4A-4585-ADC0-4427D318AE22}"/>
              </a:ext>
            </a:extLst>
          </p:cNvPr>
          <p:cNvSpPr txBox="1"/>
          <p:nvPr/>
        </p:nvSpPr>
        <p:spPr>
          <a:xfrm>
            <a:off x="-76200" y="4067459"/>
            <a:ext cx="12119285" cy="8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800" dirty="0">
                <a:solidFill>
                  <a:srgbClr val="FFFF00"/>
                </a:solidFill>
                <a:latin typeface="Montserrat"/>
              </a:rPr>
              <a:t>Commonly called CONTRIBUTE.md</a:t>
            </a:r>
          </a:p>
        </p:txBody>
      </p:sp>
    </p:spTree>
    <p:extLst>
      <p:ext uri="{BB962C8B-B14F-4D97-AF65-F5344CB8AC3E}">
        <p14:creationId xmlns:p14="http://schemas.microsoft.com/office/powerpoint/2010/main" val="39138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kumimoji="0" lang="en-US" sz="60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+mn-cs"/>
              </a:rPr>
              <a:t>RAISE AN ISSUE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FORK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C5B3C-4C4A-4585-ADC0-4427D318AE22}"/>
              </a:ext>
            </a:extLst>
          </p:cNvPr>
          <p:cNvSpPr txBox="1"/>
          <p:nvPr/>
        </p:nvSpPr>
        <p:spPr>
          <a:xfrm>
            <a:off x="-76200" y="4067459"/>
            <a:ext cx="12119285" cy="82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800" dirty="0">
                <a:solidFill>
                  <a:srgbClr val="FFFF00"/>
                </a:solidFill>
                <a:latin typeface="Montserrat"/>
              </a:rPr>
              <a:t>Can only be done from the GitHub page</a:t>
            </a:r>
          </a:p>
        </p:txBody>
      </p:sp>
    </p:spTree>
    <p:extLst>
      <p:ext uri="{BB962C8B-B14F-4D97-AF65-F5344CB8AC3E}">
        <p14:creationId xmlns:p14="http://schemas.microsoft.com/office/powerpoint/2010/main" val="31176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CLONE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44ABA-A75C-46AF-9F24-085759583226}"/>
              </a:ext>
            </a:extLst>
          </p:cNvPr>
          <p:cNvSpPr txBox="1"/>
          <p:nvPr/>
        </p:nvSpPr>
        <p:spPr>
          <a:xfrm>
            <a:off x="183777" y="3362097"/>
            <a:ext cx="1183789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GB" sz="3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sz="32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clone https://github.com/rishabh-bansal/Make-a-Pull-Request</a:t>
            </a:r>
          </a:p>
        </p:txBody>
      </p:sp>
    </p:spTree>
    <p:extLst>
      <p:ext uri="{BB962C8B-B14F-4D97-AF65-F5344CB8AC3E}">
        <p14:creationId xmlns:p14="http://schemas.microsoft.com/office/powerpoint/2010/main" val="91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BRANCH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44ABA-A75C-46AF-9F24-085759583226}"/>
              </a:ext>
            </a:extLst>
          </p:cNvPr>
          <p:cNvSpPr txBox="1"/>
          <p:nvPr/>
        </p:nvSpPr>
        <p:spPr>
          <a:xfrm>
            <a:off x="183777" y="3362097"/>
            <a:ext cx="1183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GB" sz="3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sz="32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checkout –b my-first-</a:t>
            </a:r>
            <a:r>
              <a:rPr lang="en-GB" sz="32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</a:t>
            </a:r>
            <a:endParaRPr lang="en-GB" sz="3200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60727" y="2190161"/>
            <a:ext cx="75329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6000" b="1" spc="-20" dirty="0">
                <a:solidFill>
                  <a:srgbClr val="FFFFFF"/>
                </a:solidFill>
                <a:latin typeface="Montserrat" panose="02000505000000020004" pitchFamily="2" charset="0"/>
              </a:rPr>
              <a:t>MAKE YOUR CHANGES</a:t>
            </a:r>
            <a:endParaRPr kumimoji="0" lang="en-US" sz="60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38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3181</TotalTime>
  <Words>220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Hack</vt:lpstr>
      <vt:lpstr>Montserrat</vt:lpstr>
      <vt:lpstr>Open Sans</vt:lpstr>
      <vt:lpstr>Open Sans Light</vt:lpstr>
      <vt:lpstr>Segoe UI</vt:lpstr>
      <vt:lpstr>Segoe UI Light</vt:lpstr>
      <vt:lpstr>Segoe UI Semibold</vt:lpstr>
      <vt:lpstr>Wingdings</vt:lpstr>
      <vt:lpstr>1_Smart Graphics Sampler Neal Creative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subject/>
  <dc:creator>Paul Broadwith</dc:creator>
  <cp:keywords/>
  <dc:description>See https://github.com/pauby</dc:description>
  <cp:lastModifiedBy>Paul Broadwith</cp:lastModifiedBy>
  <cp:revision>357</cp:revision>
  <dcterms:created xsi:type="dcterms:W3CDTF">2018-01-14T20:11:58Z</dcterms:created>
  <dcterms:modified xsi:type="dcterms:W3CDTF">2018-10-27T12:55:18Z</dcterms:modified>
  <cp:category/>
  <cp:contentStatus/>
</cp:coreProperties>
</file>