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93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2422-9AC0-4C9F-8EAE-D6BEF01C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A8D81-FE9F-4CD9-BBA1-F1692014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EBE3D-13BB-4A04-988F-7ED3D210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71E9-0132-4ED5-B5C2-B2BD37B90E32}" type="datetimeFigureOut">
              <a:rPr lang="LID4096" smtClean="0"/>
              <a:t>01/26/2022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3AFFA-2372-4F09-BB0B-9E4AF5F0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F652-1FE3-4FC5-9A19-EA18F84D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83B7-9FCE-412F-B5F0-7224D5C6F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94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E75D-D890-4EF6-95E1-27BAAF96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634B8-997E-4A87-9262-2FEAFC42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1717-8B1B-48DC-9F12-9F4092B4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71E9-0132-4ED5-B5C2-B2BD37B90E32}" type="datetimeFigureOut">
              <a:rPr lang="LID4096" smtClean="0"/>
              <a:t>01/26/2022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BF207-0CDA-47E1-AA34-D4CA8421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FFE5-54C7-45C0-985C-B35B69C4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83B7-9FCE-412F-B5F0-7224D5C6F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682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7143F-B16A-4EE0-A4E7-E3EBC7BEA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90514-FD35-45C6-966B-BA9299864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6954-35A2-4F2C-A5ED-B74D1C1B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71E9-0132-4ED5-B5C2-B2BD37B90E32}" type="datetimeFigureOut">
              <a:rPr lang="LID4096" smtClean="0"/>
              <a:t>01/26/2022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6E9A8-2B1D-4F20-BDA0-C1A569A2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C47B-2E2F-40CB-9B2A-90E06D51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83B7-9FCE-412F-B5F0-7224D5C6F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438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6F65-0722-40B9-A8A4-63F462D7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A26C-7E92-4C0A-8FAA-0674C7AE9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552BA-D72B-4E84-8773-15961A89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71E9-0132-4ED5-B5C2-B2BD37B90E32}" type="datetimeFigureOut">
              <a:rPr lang="LID4096" smtClean="0"/>
              <a:t>01/26/2022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E18F-7138-45CD-B164-EAB2B452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3366F-6DBB-4BBB-B13F-49392750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83B7-9FCE-412F-B5F0-7224D5C6F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728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C8E0-81F2-4C96-8294-0885557A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80F48-EDB7-4629-B5A0-79E08B184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3E2BB-5636-4032-891A-5438F90C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71E9-0132-4ED5-B5C2-B2BD37B90E32}" type="datetimeFigureOut">
              <a:rPr lang="LID4096" smtClean="0"/>
              <a:t>01/26/2022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5F6F5-2C50-4D49-A560-73CD125F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053D-BF90-461E-A0CB-9F1CC55F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83B7-9FCE-412F-B5F0-7224D5C6F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796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F9DE-B108-4251-9404-B4DFD289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E9D5-B0F3-4845-90FB-1D0470086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5F086-FA41-4442-8F20-9895FEBF2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5D399-55D5-4CA3-A38F-8D9BE959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71E9-0132-4ED5-B5C2-B2BD37B90E32}" type="datetimeFigureOut">
              <a:rPr lang="LID4096" smtClean="0"/>
              <a:t>01/26/2022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F6958-1B8D-452A-8AD2-3C8D127B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C8F29-AB26-42BC-B3A6-C7660247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83B7-9FCE-412F-B5F0-7224D5C6F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357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E363-FB33-4C73-B47A-8E3BB695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E52B0-C7F3-4BAA-8C83-096DAD75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97188-2C1C-4A0F-9CE8-1A7BD9F47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AB6A9-19BA-418D-AE59-3C8CDDABD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A0D8A-0E64-42C7-9FB2-C9142DDA5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16333-EA86-4A43-B315-574EFB95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71E9-0132-4ED5-B5C2-B2BD37B90E32}" type="datetimeFigureOut">
              <a:rPr lang="LID4096" smtClean="0"/>
              <a:t>01/26/2022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1E7B4-1E67-4D1D-8172-0E499C5F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0DE3A-5B75-43EA-A63C-94A8C7BE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83B7-9FCE-412F-B5F0-7224D5C6F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949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F53D-08F9-4692-8751-53F33173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02D73-522A-47CE-8921-5A1223EE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71E9-0132-4ED5-B5C2-B2BD37B90E32}" type="datetimeFigureOut">
              <a:rPr lang="LID4096" smtClean="0"/>
              <a:t>01/26/2022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66ED0-3EBA-4606-A25B-7E25C59B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A85E5-8247-4336-B712-C1143EDC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83B7-9FCE-412F-B5F0-7224D5C6F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269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03CAC-7AEC-40E7-9242-599D6019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71E9-0132-4ED5-B5C2-B2BD37B90E32}" type="datetimeFigureOut">
              <a:rPr lang="LID4096" smtClean="0"/>
              <a:t>01/26/2022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D1E58-D719-4C0A-B8BB-30362D73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8A99-D6EC-4049-9E40-F44F6C2F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83B7-9FCE-412F-B5F0-7224D5C6F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316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307C-DB64-40A6-AF5C-8D0EFC35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1AF0-338B-4D9E-912E-EDE006088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9AF43-E1FB-4EC7-86A6-7A12E289E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2B09E-602C-46C0-AC18-ADF4E288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71E9-0132-4ED5-B5C2-B2BD37B90E32}" type="datetimeFigureOut">
              <a:rPr lang="LID4096" smtClean="0"/>
              <a:t>01/26/2022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77D53-9550-4F3D-AA7F-7FD9DF8A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3BC4C-5426-4DEB-905C-30F1F971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83B7-9FCE-412F-B5F0-7224D5C6F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218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5E63-CFF7-472A-97C3-A9ED4FF4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B3891-3BFC-4514-85D8-8D82627B3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0860D-E63B-4FA6-96CE-AEACF307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058DF-6594-4194-A546-1B67A4E0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71E9-0132-4ED5-B5C2-B2BD37B90E32}" type="datetimeFigureOut">
              <a:rPr lang="LID4096" smtClean="0"/>
              <a:t>01/26/2022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8A9C8-A93A-46F9-9AFB-15FF68EB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45037-27E7-4057-B767-1EDEE98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83B7-9FCE-412F-B5F0-7224D5C6F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167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70D8C-1A39-4AC0-A8B8-1EDDD8E2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E3F9F-9C24-417C-947D-13C2ADD9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7C0-E394-4ACB-82E0-52694948E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071E9-0132-4ED5-B5C2-B2BD37B90E32}" type="datetimeFigureOut">
              <a:rPr lang="LID4096" smtClean="0"/>
              <a:t>01/26/2022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3836E-DADB-4B33-A58F-AFA9389D5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F286D-9A6A-4663-B880-EDFA207CF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683B7-9FCE-412F-B5F0-7224D5C6F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653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F7D2-A97A-4AF0-8ECD-7A4E3295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ANALYSIS OF YEAST CELLS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F219-77E8-4B52-A541-EF7D5B17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yeast detection</a:t>
            </a:r>
          </a:p>
          <a:p>
            <a:r>
              <a:rPr lang="en-US" dirty="0"/>
              <a:t>Characterization of the growth phase</a:t>
            </a:r>
          </a:p>
          <a:p>
            <a:r>
              <a:rPr lang="en-US" dirty="0"/>
              <a:t>Identification of physiological features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3841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, rain&#10;&#10;Description automatically generated">
            <a:extLst>
              <a:ext uri="{FF2B5EF4-FFF2-40B4-BE49-F238E27FC236}">
                <a16:creationId xmlns:a16="http://schemas.microsoft.com/office/drawing/2014/main" id="{20A267FC-4CD0-4BC1-8033-A1A261BEC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5" y="990600"/>
            <a:ext cx="2438400" cy="2438400"/>
          </a:xfrm>
          <a:prstGeom prst="rect">
            <a:avLst/>
          </a:prstGeom>
        </p:spPr>
      </p:pic>
      <p:pic>
        <p:nvPicPr>
          <p:cNvPr id="7" name="Picture 6" descr="A close up of water drops&#10;&#10;Description automatically generated with low confidence">
            <a:extLst>
              <a:ext uri="{FF2B5EF4-FFF2-40B4-BE49-F238E27FC236}">
                <a16:creationId xmlns:a16="http://schemas.microsoft.com/office/drawing/2014/main" id="{138450AA-E5DC-4F78-B8C6-B600D5456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94" y="990600"/>
            <a:ext cx="2438400" cy="2438400"/>
          </a:xfrm>
          <a:prstGeom prst="rect">
            <a:avLst/>
          </a:prstGeom>
        </p:spPr>
      </p:pic>
      <p:pic>
        <p:nvPicPr>
          <p:cNvPr id="9" name="Picture 8" descr="A close-up of water drops&#10;&#10;Description automatically generated with low confidence">
            <a:extLst>
              <a:ext uri="{FF2B5EF4-FFF2-40B4-BE49-F238E27FC236}">
                <a16:creationId xmlns:a16="http://schemas.microsoft.com/office/drawing/2014/main" id="{9D58379A-4E1B-453A-95DA-01A7D08E7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084" y="990600"/>
            <a:ext cx="2438400" cy="2438400"/>
          </a:xfrm>
          <a:prstGeom prst="rect">
            <a:avLst/>
          </a:prstGeom>
        </p:spPr>
      </p:pic>
      <p:pic>
        <p:nvPicPr>
          <p:cNvPr id="11" name="Picture 10" descr="A close up of water drops&#10;&#10;Description automatically generated with low confidence">
            <a:extLst>
              <a:ext uri="{FF2B5EF4-FFF2-40B4-BE49-F238E27FC236}">
                <a16:creationId xmlns:a16="http://schemas.microsoft.com/office/drawing/2014/main" id="{73C238C1-416E-430E-8350-4B6EE210C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5" y="3894221"/>
            <a:ext cx="2438400" cy="2438400"/>
          </a:xfrm>
          <a:prstGeom prst="rect">
            <a:avLst/>
          </a:prstGeom>
        </p:spPr>
      </p:pic>
      <p:pic>
        <p:nvPicPr>
          <p:cNvPr id="13" name="Picture 12" descr="A close up of water drops&#10;&#10;Description automatically generated with low confidence">
            <a:extLst>
              <a:ext uri="{FF2B5EF4-FFF2-40B4-BE49-F238E27FC236}">
                <a16:creationId xmlns:a16="http://schemas.microsoft.com/office/drawing/2014/main" id="{F1BE84F9-9BAC-4200-BA6E-D672E20AE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72" y="3894221"/>
            <a:ext cx="2438400" cy="2438400"/>
          </a:xfrm>
          <a:prstGeom prst="rect">
            <a:avLst/>
          </a:prstGeom>
        </p:spPr>
      </p:pic>
      <p:pic>
        <p:nvPicPr>
          <p:cNvPr id="15" name="Picture 14" descr="A close up of water drops&#10;&#10;Description automatically generated with low confidence">
            <a:extLst>
              <a:ext uri="{FF2B5EF4-FFF2-40B4-BE49-F238E27FC236}">
                <a16:creationId xmlns:a16="http://schemas.microsoft.com/office/drawing/2014/main" id="{636065CC-5033-4C72-9542-39BE222EE6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039" y="389422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1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2BD-DDA3-4EE4-AFE0-E3E2014D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LID4096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D604C7-EFEF-4AF5-8F76-2A7244D3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Yeast classified in </a:t>
            </a:r>
          </a:p>
          <a:p>
            <a:pPr>
              <a:buFontTx/>
              <a:buChar char="-"/>
            </a:pPr>
            <a:r>
              <a:rPr lang="en-US" dirty="0"/>
              <a:t>Single cells</a:t>
            </a:r>
          </a:p>
          <a:p>
            <a:pPr>
              <a:buFontTx/>
              <a:buChar char="-"/>
            </a:pPr>
            <a:r>
              <a:rPr lang="en-US" dirty="0"/>
              <a:t>Buddying cells</a:t>
            </a:r>
          </a:p>
          <a:p>
            <a:pPr>
              <a:buFontTx/>
              <a:buChar char="-"/>
            </a:pPr>
            <a:r>
              <a:rPr lang="en-US" dirty="0"/>
              <a:t>Clusters</a:t>
            </a:r>
          </a:p>
          <a:p>
            <a:pPr>
              <a:buFontTx/>
              <a:buChar char="-"/>
            </a:pPr>
            <a:r>
              <a:rPr lang="en-US" dirty="0"/>
              <a:t>Elongated cells</a:t>
            </a:r>
          </a:p>
          <a:p>
            <a:pPr>
              <a:buFontTx/>
              <a:buChar char="-"/>
            </a:pPr>
            <a:r>
              <a:rPr lang="en-US" dirty="0"/>
              <a:t>Contaminants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 descr="A close-up of water drops&#10;&#10;Description automatically generated with low confidence">
            <a:extLst>
              <a:ext uri="{FF2B5EF4-FFF2-40B4-BE49-F238E27FC236}">
                <a16:creationId xmlns:a16="http://schemas.microsoft.com/office/drawing/2014/main" id="{9FBD31D8-46BD-44F2-B787-251EFA2D2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60" y="129540"/>
            <a:ext cx="6598920" cy="65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CBE46D3-F5B5-446B-904F-1564FC5812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775420"/>
              </p:ext>
            </p:extLst>
          </p:nvPr>
        </p:nvGraphicFramePr>
        <p:xfrm>
          <a:off x="1558131" y="1690688"/>
          <a:ext cx="4389438" cy="438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4389120" imgH="4388803" progId="Acrobat.Document.DC">
                  <p:embed/>
                </p:oleObj>
              </mc:Choice>
              <mc:Fallback>
                <p:oleObj name="Acrobat Document" r:id="rId3" imgW="4389120" imgH="438880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131" y="1690688"/>
                        <a:ext cx="4389438" cy="438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3ED8B7-885A-49EE-950A-9709F98DD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222074"/>
              </p:ext>
            </p:extLst>
          </p:nvPr>
        </p:nvGraphicFramePr>
        <p:xfrm>
          <a:off x="6667500" y="1667828"/>
          <a:ext cx="4389438" cy="438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5" imgW="4389120" imgH="4388803" progId="Acrobat.Document.DC">
                  <p:embed/>
                </p:oleObj>
              </mc:Choice>
              <mc:Fallback>
                <p:oleObj name="Acrobat Document" r:id="rId5" imgW="4389120" imgH="438880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7500" y="1667828"/>
                        <a:ext cx="4389438" cy="438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314EE8D3-E904-4E5B-83DA-EC774F9C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Detection and Classification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6207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EB66BEB-C6F5-49F3-B72D-77573ECA29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063448"/>
              </p:ext>
            </p:extLst>
          </p:nvPr>
        </p:nvGraphicFramePr>
        <p:xfrm>
          <a:off x="6815932" y="1690689"/>
          <a:ext cx="4389437" cy="438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3" imgW="4389120" imgH="4388803" progId="Acrobat.Document.DC">
                  <p:embed/>
                </p:oleObj>
              </mc:Choice>
              <mc:Fallback>
                <p:oleObj name="Acrobat Document" r:id="rId3" imgW="4389120" imgH="4388803" progId="Acrobat.Document.DC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6E59AAC-C675-41E1-95EB-C908CC440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5932" y="1690689"/>
                        <a:ext cx="4389437" cy="438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771E95C-0C37-4654-BC19-29D4925108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840993"/>
              </p:ext>
            </p:extLst>
          </p:nvPr>
        </p:nvGraphicFramePr>
        <p:xfrm>
          <a:off x="1554480" y="1690688"/>
          <a:ext cx="4389438" cy="438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Acrobat Document" r:id="rId5" imgW="4389120" imgH="4388803" progId="Acrobat.Document.DC">
                  <p:embed/>
                </p:oleObj>
              </mc:Choice>
              <mc:Fallback>
                <p:oleObj name="Acrobat Document" r:id="rId5" imgW="4389120" imgH="4388803" progId="Acrobat.Document.DC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78126F0-CA90-44FC-BDBC-6BE85B51DD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4480" y="1690688"/>
                        <a:ext cx="4389438" cy="438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A9AE38C4-86A7-4352-8F43-1A4B95C1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Growth phase characterization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2931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DF37F21-FC03-4ECE-A285-D86CFCB86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44320"/>
              </p:ext>
            </p:extLst>
          </p:nvPr>
        </p:nvGraphicFramePr>
        <p:xfrm>
          <a:off x="-892175" y="2003425"/>
          <a:ext cx="17075150" cy="34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Acrobat Document" r:id="rId3" imgW="13715645" imgH="2742883" progId="Acrobat.Document.DC">
                  <p:embed/>
                </p:oleObj>
              </mc:Choice>
              <mc:Fallback>
                <p:oleObj name="Acrobat Document" r:id="rId3" imgW="13715645" imgH="274288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892175" y="2003425"/>
                        <a:ext cx="17075150" cy="342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9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Adobe Acrobat Document</vt:lpstr>
      <vt:lpstr>IMAGE ANALYSIS OF YEAST CELLS</vt:lpstr>
      <vt:lpstr>PowerPoint Presentation</vt:lpstr>
      <vt:lpstr>Classification</vt:lpstr>
      <vt:lpstr>Detection and Classification</vt:lpstr>
      <vt:lpstr>Growth phase characterization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 OF YEAST CELLS</dc:title>
  <dc:creator>Pau Cabaneros</dc:creator>
  <cp:lastModifiedBy>Pau Cabaneros</cp:lastModifiedBy>
  <cp:revision>2</cp:revision>
  <dcterms:created xsi:type="dcterms:W3CDTF">2022-01-26T06:49:53Z</dcterms:created>
  <dcterms:modified xsi:type="dcterms:W3CDTF">2022-01-26T07:58:09Z</dcterms:modified>
</cp:coreProperties>
</file>