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75" r:id="rId8"/>
  </p:sldIdLst>
  <p:sldSz cx="18288000" cy="10287000"/>
  <p:notesSz cx="6858000" cy="9144000"/>
  <p:embeddedFontLst>
    <p:embeddedFont>
      <p:font typeface="Helvetica World Bold" panose="020B0604020202020204" charset="-128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22" autoAdjust="0"/>
  </p:normalViewPr>
  <p:slideViewPr>
    <p:cSldViewPr>
      <p:cViewPr varScale="1">
        <p:scale>
          <a:sx n="56" d="100"/>
          <a:sy n="56" d="100"/>
        </p:scale>
        <p:origin x="71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2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microsoft.com/office/2011/relationships/webextension" Target="../webextensions/webextension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microsoft.com/office/2011/relationships/webextension" Target="../webextensions/webextension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7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853157" y="-586547"/>
            <a:ext cx="3489361" cy="1914787"/>
          </a:xfrm>
          <a:custGeom>
            <a:avLst/>
            <a:gdLst/>
            <a:ahLst/>
            <a:cxnLst/>
            <a:rect l="l" t="t" r="r" b="b"/>
            <a:pathLst>
              <a:path w="3489361" h="1914787">
                <a:moveTo>
                  <a:pt x="0" y="0"/>
                </a:moveTo>
                <a:lnTo>
                  <a:pt x="3489360" y="0"/>
                </a:lnTo>
                <a:lnTo>
                  <a:pt x="3489360" y="1914787"/>
                </a:lnTo>
                <a:lnTo>
                  <a:pt x="0" y="1914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3" name="Group 3"/>
          <p:cNvGrpSpPr/>
          <p:nvPr/>
        </p:nvGrpSpPr>
        <p:grpSpPr>
          <a:xfrm>
            <a:off x="-4266215" y="-1122339"/>
            <a:ext cx="14552378" cy="1493185"/>
            <a:chOff x="0" y="0"/>
            <a:chExt cx="3832725" cy="3932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832725" cy="393267"/>
            </a:xfrm>
            <a:custGeom>
              <a:avLst/>
              <a:gdLst/>
              <a:ahLst/>
              <a:cxnLst/>
              <a:rect l="l" t="t" r="r" b="b"/>
              <a:pathLst>
                <a:path w="3832725" h="393267">
                  <a:moveTo>
                    <a:pt x="0" y="0"/>
                  </a:moveTo>
                  <a:lnTo>
                    <a:pt x="3832725" y="0"/>
                  </a:lnTo>
                  <a:lnTo>
                    <a:pt x="3832725" y="393267"/>
                  </a:lnTo>
                  <a:lnTo>
                    <a:pt x="0" y="393267"/>
                  </a:lnTo>
                  <a:close/>
                </a:path>
              </a:pathLst>
            </a:custGeom>
            <a:solidFill>
              <a:srgbClr val="3F4BD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832725" cy="4313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324263" y="-167160"/>
            <a:ext cx="8883183" cy="10621319"/>
            <a:chOff x="0" y="0"/>
            <a:chExt cx="8603361" cy="10286746"/>
          </a:xfrm>
        </p:grpSpPr>
        <p:sp>
          <p:nvSpPr>
            <p:cNvPr id="7" name="Freeform 7"/>
            <p:cNvSpPr/>
            <p:nvPr/>
          </p:nvSpPr>
          <p:spPr>
            <a:xfrm>
              <a:off x="-2794" y="-127"/>
              <a:ext cx="8606155" cy="10286873"/>
            </a:xfrm>
            <a:custGeom>
              <a:avLst/>
              <a:gdLst/>
              <a:ahLst/>
              <a:cxnLst/>
              <a:rect l="l" t="t" r="r" b="b"/>
              <a:pathLst>
                <a:path w="8606155" h="10286873">
                  <a:moveTo>
                    <a:pt x="8606155" y="10251440"/>
                  </a:moveTo>
                  <a:cubicBezTo>
                    <a:pt x="8606155" y="10284587"/>
                    <a:pt x="8595487" y="10286873"/>
                    <a:pt x="8567674" y="10286873"/>
                  </a:cubicBezTo>
                  <a:cubicBezTo>
                    <a:pt x="5713095" y="10286238"/>
                    <a:pt x="2858643" y="10286238"/>
                    <a:pt x="4064" y="10286238"/>
                  </a:cubicBezTo>
                  <a:cubicBezTo>
                    <a:pt x="0" y="10272395"/>
                    <a:pt x="6350" y="10259822"/>
                    <a:pt x="9271" y="10246995"/>
                  </a:cubicBezTo>
                  <a:cubicBezTo>
                    <a:pt x="134747" y="9685401"/>
                    <a:pt x="260350" y="9123934"/>
                    <a:pt x="386207" y="8562467"/>
                  </a:cubicBezTo>
                  <a:cubicBezTo>
                    <a:pt x="565658" y="7761986"/>
                    <a:pt x="745490" y="6961632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5"/>
                    <a:pt x="8605139" y="6846316"/>
                    <a:pt x="8606155" y="10251440"/>
                  </a:cubicBezTo>
                  <a:close/>
                </a:path>
              </a:pathLst>
            </a:custGeom>
            <a:blipFill>
              <a:blip r:embed="rId4"/>
              <a:stretch>
                <a:fillRect l="-91908" r="-20655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78256" y="6066482"/>
            <a:ext cx="8966236" cy="2238403"/>
            <a:chOff x="0" y="0"/>
            <a:chExt cx="11954981" cy="2984537"/>
          </a:xfrm>
        </p:grpSpPr>
        <p:sp>
          <p:nvSpPr>
            <p:cNvPr id="9" name="Freeform 9"/>
            <p:cNvSpPr/>
            <p:nvPr/>
          </p:nvSpPr>
          <p:spPr>
            <a:xfrm>
              <a:off x="0" y="1908589"/>
              <a:ext cx="11954981" cy="1075948"/>
            </a:xfrm>
            <a:custGeom>
              <a:avLst/>
              <a:gdLst/>
              <a:ahLst/>
              <a:cxnLst/>
              <a:rect l="l" t="t" r="r" b="b"/>
              <a:pathLst>
                <a:path w="11954981" h="1075948">
                  <a:moveTo>
                    <a:pt x="0" y="0"/>
                  </a:moveTo>
                  <a:lnTo>
                    <a:pt x="11954981" y="0"/>
                  </a:lnTo>
                  <a:lnTo>
                    <a:pt x="11954981" y="1075948"/>
                  </a:lnTo>
                  <a:lnTo>
                    <a:pt x="0" y="10759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0" y="0"/>
              <a:ext cx="11954981" cy="1920407"/>
              <a:chOff x="0" y="0"/>
              <a:chExt cx="3917735" cy="629331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3917735" cy="629331"/>
              </a:xfrm>
              <a:custGeom>
                <a:avLst/>
                <a:gdLst/>
                <a:ahLst/>
                <a:cxnLst/>
                <a:rect l="l" t="t" r="r" b="b"/>
                <a:pathLst>
                  <a:path w="3917735" h="629331">
                    <a:moveTo>
                      <a:pt x="0" y="0"/>
                    </a:moveTo>
                    <a:lnTo>
                      <a:pt x="3917735" y="0"/>
                    </a:lnTo>
                    <a:lnTo>
                      <a:pt x="3917735" y="629331"/>
                    </a:lnTo>
                    <a:lnTo>
                      <a:pt x="0" y="629331"/>
                    </a:lnTo>
                    <a:close/>
                  </a:path>
                </a:pathLst>
              </a:custGeom>
              <a:solidFill>
                <a:srgbClr val="3F4BDF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3917735" cy="667431"/>
              </a:xfrm>
              <a:prstGeom prst="rect">
                <a:avLst/>
              </a:prstGeom>
            </p:spPr>
            <p:txBody>
              <a:bodyPr lIns="41248" tIns="41248" rIns="41248" bIns="41248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3" name="Group 13"/>
          <p:cNvGrpSpPr/>
          <p:nvPr/>
        </p:nvGrpSpPr>
        <p:grpSpPr>
          <a:xfrm>
            <a:off x="7157195" y="9885624"/>
            <a:ext cx="12619123" cy="913343"/>
            <a:chOff x="0" y="0"/>
            <a:chExt cx="3323555" cy="24055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323555" cy="240551"/>
            </a:xfrm>
            <a:custGeom>
              <a:avLst/>
              <a:gdLst/>
              <a:ahLst/>
              <a:cxnLst/>
              <a:rect l="l" t="t" r="r" b="b"/>
              <a:pathLst>
                <a:path w="3323555" h="240551">
                  <a:moveTo>
                    <a:pt x="0" y="0"/>
                  </a:moveTo>
                  <a:lnTo>
                    <a:pt x="3323555" y="0"/>
                  </a:lnTo>
                  <a:lnTo>
                    <a:pt x="3323555" y="240551"/>
                  </a:lnTo>
                  <a:lnTo>
                    <a:pt x="0" y="240551"/>
                  </a:lnTo>
                  <a:close/>
                </a:path>
              </a:pathLst>
            </a:custGeom>
            <a:solidFill>
              <a:srgbClr val="3F4BD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3323555" cy="2786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78256" y="3130240"/>
            <a:ext cx="9806428" cy="2616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347"/>
              </a:lnSpc>
            </a:pPr>
            <a:r>
              <a:rPr lang="en-US" sz="8272">
                <a:solidFill>
                  <a:srgbClr val="F5F3F3"/>
                </a:solidFill>
                <a:latin typeface="Helvetica World Bold"/>
              </a:rPr>
              <a:t>MESSI MEJOR QUE RONALDO?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89894" y="6009332"/>
            <a:ext cx="8300140" cy="1532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8"/>
              </a:lnSpc>
              <a:spcBef>
                <a:spcPct val="0"/>
              </a:spcBef>
            </a:pPr>
            <a:r>
              <a:rPr lang="en-US" sz="2663">
                <a:solidFill>
                  <a:srgbClr val="FFFFFF"/>
                </a:solidFill>
                <a:latin typeface="Helvetica World Bold"/>
              </a:rPr>
              <a:t>Con la ayuda de analisis de datos veremos cual es el jugador mas determinante en la historia del futbol</a:t>
            </a:r>
          </a:p>
        </p:txBody>
      </p:sp>
      <p:sp>
        <p:nvSpPr>
          <p:cNvPr id="18" name="Freeform 18"/>
          <p:cNvSpPr/>
          <p:nvPr/>
        </p:nvSpPr>
        <p:spPr>
          <a:xfrm>
            <a:off x="1078256" y="2033027"/>
            <a:ext cx="623276" cy="535238"/>
          </a:xfrm>
          <a:custGeom>
            <a:avLst/>
            <a:gdLst/>
            <a:ahLst/>
            <a:cxnLst/>
            <a:rect l="l" t="t" r="r" b="b"/>
            <a:pathLst>
              <a:path w="623276" h="535238">
                <a:moveTo>
                  <a:pt x="0" y="0"/>
                </a:moveTo>
                <a:lnTo>
                  <a:pt x="623276" y="0"/>
                </a:lnTo>
                <a:lnTo>
                  <a:pt x="623276" y="535238"/>
                </a:lnTo>
                <a:lnTo>
                  <a:pt x="0" y="5352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20" name="Freeform 20"/>
          <p:cNvSpPr/>
          <p:nvPr/>
        </p:nvSpPr>
        <p:spPr>
          <a:xfrm rot="5400000">
            <a:off x="9683987" y="102620"/>
            <a:ext cx="1013852" cy="2866012"/>
          </a:xfrm>
          <a:custGeom>
            <a:avLst/>
            <a:gdLst/>
            <a:ahLst/>
            <a:cxnLst/>
            <a:rect l="l" t="t" r="r" b="b"/>
            <a:pathLst>
              <a:path w="1013852" h="2866012">
                <a:moveTo>
                  <a:pt x="0" y="0"/>
                </a:moveTo>
                <a:lnTo>
                  <a:pt x="1013852" y="0"/>
                </a:lnTo>
                <a:lnTo>
                  <a:pt x="1013852" y="2866012"/>
                </a:lnTo>
                <a:lnTo>
                  <a:pt x="0" y="28660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21" name="Freeform 21"/>
          <p:cNvSpPr/>
          <p:nvPr/>
        </p:nvSpPr>
        <p:spPr>
          <a:xfrm>
            <a:off x="1028700" y="8928231"/>
            <a:ext cx="3489361" cy="1914787"/>
          </a:xfrm>
          <a:custGeom>
            <a:avLst/>
            <a:gdLst/>
            <a:ahLst/>
            <a:cxnLst/>
            <a:rect l="l" t="t" r="r" b="b"/>
            <a:pathLst>
              <a:path w="3489361" h="1914787">
                <a:moveTo>
                  <a:pt x="0" y="0"/>
                </a:moveTo>
                <a:lnTo>
                  <a:pt x="3489361" y="0"/>
                </a:lnTo>
                <a:lnTo>
                  <a:pt x="3489361" y="1914787"/>
                </a:lnTo>
                <a:lnTo>
                  <a:pt x="0" y="1914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MX"/>
          </a:p>
        </p:txBody>
      </p:sp>
      <p:sp>
        <p:nvSpPr>
          <p:cNvPr id="22" name="Freeform 22"/>
          <p:cNvSpPr/>
          <p:nvPr/>
        </p:nvSpPr>
        <p:spPr>
          <a:xfrm rot="5400000">
            <a:off x="1726180" y="7397854"/>
            <a:ext cx="1013852" cy="2866012"/>
          </a:xfrm>
          <a:custGeom>
            <a:avLst/>
            <a:gdLst/>
            <a:ahLst/>
            <a:cxnLst/>
            <a:rect l="l" t="t" r="r" b="b"/>
            <a:pathLst>
              <a:path w="1013852" h="2866012">
                <a:moveTo>
                  <a:pt x="0" y="0"/>
                </a:moveTo>
                <a:lnTo>
                  <a:pt x="1013852" y="0"/>
                </a:lnTo>
                <a:lnTo>
                  <a:pt x="1013852" y="2866012"/>
                </a:lnTo>
                <a:lnTo>
                  <a:pt x="0" y="28660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7899754" y="-591790"/>
            <a:ext cx="1619600" cy="22042420"/>
            <a:chOff x="0" y="0"/>
            <a:chExt cx="469430" cy="63888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9430" cy="6388841"/>
            </a:xfrm>
            <a:custGeom>
              <a:avLst/>
              <a:gdLst/>
              <a:ahLst/>
              <a:cxnLst/>
              <a:rect l="l" t="t" r="r" b="b"/>
              <a:pathLst>
                <a:path w="469430" h="6388841">
                  <a:moveTo>
                    <a:pt x="0" y="0"/>
                  </a:moveTo>
                  <a:lnTo>
                    <a:pt x="469430" y="0"/>
                  </a:lnTo>
                  <a:lnTo>
                    <a:pt x="469430" y="6388841"/>
                  </a:lnTo>
                  <a:lnTo>
                    <a:pt x="0" y="6388841"/>
                  </a:lnTo>
                  <a:close/>
                </a:path>
              </a:pathLst>
            </a:custGeom>
            <a:solidFill>
              <a:srgbClr val="0E178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69430" cy="64269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287759" y="6760395"/>
            <a:ext cx="3930428" cy="932866"/>
            <a:chOff x="0" y="0"/>
            <a:chExt cx="1712278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12278" cy="406400"/>
            </a:xfrm>
            <a:custGeom>
              <a:avLst/>
              <a:gdLst/>
              <a:ahLst/>
              <a:cxnLst/>
              <a:rect l="l" t="t" r="r" b="b"/>
              <a:pathLst>
                <a:path w="1712278" h="406400">
                  <a:moveTo>
                    <a:pt x="1509078" y="0"/>
                  </a:moveTo>
                  <a:cubicBezTo>
                    <a:pt x="1621302" y="0"/>
                    <a:pt x="1712278" y="90976"/>
                    <a:pt x="1712278" y="203200"/>
                  </a:cubicBezTo>
                  <a:cubicBezTo>
                    <a:pt x="1712278" y="315424"/>
                    <a:pt x="1621302" y="406400"/>
                    <a:pt x="150907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F4BD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712278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941610" y="6760395"/>
            <a:ext cx="3930428" cy="932866"/>
            <a:chOff x="0" y="0"/>
            <a:chExt cx="1712278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12278" cy="406400"/>
            </a:xfrm>
            <a:custGeom>
              <a:avLst/>
              <a:gdLst/>
              <a:ahLst/>
              <a:cxnLst/>
              <a:rect l="l" t="t" r="r" b="b"/>
              <a:pathLst>
                <a:path w="1712278" h="406400">
                  <a:moveTo>
                    <a:pt x="1509078" y="0"/>
                  </a:moveTo>
                  <a:cubicBezTo>
                    <a:pt x="1621302" y="0"/>
                    <a:pt x="1712278" y="90976"/>
                    <a:pt x="1712278" y="203200"/>
                  </a:cubicBezTo>
                  <a:cubicBezTo>
                    <a:pt x="1712278" y="315424"/>
                    <a:pt x="1621302" y="406400"/>
                    <a:pt x="150907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F4BD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712278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5400000">
            <a:off x="14977214" y="-504671"/>
            <a:ext cx="1130542" cy="3195878"/>
          </a:xfrm>
          <a:custGeom>
            <a:avLst/>
            <a:gdLst/>
            <a:ahLst/>
            <a:cxnLst/>
            <a:rect l="l" t="t" r="r" b="b"/>
            <a:pathLst>
              <a:path w="1130542" h="3195878">
                <a:moveTo>
                  <a:pt x="0" y="0"/>
                </a:moveTo>
                <a:lnTo>
                  <a:pt x="1130541" y="0"/>
                </a:lnTo>
                <a:lnTo>
                  <a:pt x="1130541" y="3195877"/>
                </a:lnTo>
                <a:lnTo>
                  <a:pt x="0" y="3195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2" name="Freeform 12"/>
          <p:cNvSpPr/>
          <p:nvPr/>
        </p:nvSpPr>
        <p:spPr>
          <a:xfrm>
            <a:off x="15255043" y="1053514"/>
            <a:ext cx="3032957" cy="1664335"/>
          </a:xfrm>
          <a:custGeom>
            <a:avLst/>
            <a:gdLst/>
            <a:ahLst/>
            <a:cxnLst/>
            <a:rect l="l" t="t" r="r" b="b"/>
            <a:pathLst>
              <a:path w="3032957" h="1664335">
                <a:moveTo>
                  <a:pt x="0" y="0"/>
                </a:moveTo>
                <a:lnTo>
                  <a:pt x="3032957" y="0"/>
                </a:lnTo>
                <a:lnTo>
                  <a:pt x="3032957" y="1664335"/>
                </a:lnTo>
                <a:lnTo>
                  <a:pt x="0" y="1664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13" name="Group 13"/>
          <p:cNvGrpSpPr/>
          <p:nvPr/>
        </p:nvGrpSpPr>
        <p:grpSpPr>
          <a:xfrm>
            <a:off x="-1039910" y="2210808"/>
            <a:ext cx="12619123" cy="337406"/>
            <a:chOff x="0" y="0"/>
            <a:chExt cx="3323555" cy="8886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323555" cy="88864"/>
            </a:xfrm>
            <a:custGeom>
              <a:avLst/>
              <a:gdLst/>
              <a:ahLst/>
              <a:cxnLst/>
              <a:rect l="l" t="t" r="r" b="b"/>
              <a:pathLst>
                <a:path w="3323555" h="88864">
                  <a:moveTo>
                    <a:pt x="0" y="0"/>
                  </a:moveTo>
                  <a:lnTo>
                    <a:pt x="3323555" y="0"/>
                  </a:lnTo>
                  <a:lnTo>
                    <a:pt x="3323555" y="88864"/>
                  </a:lnTo>
                  <a:lnTo>
                    <a:pt x="0" y="88864"/>
                  </a:lnTo>
                  <a:close/>
                </a:path>
              </a:pathLst>
            </a:custGeom>
            <a:solidFill>
              <a:srgbClr val="3F4BD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3323555" cy="126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 rot="24000">
            <a:off x="4973580" y="3800873"/>
            <a:ext cx="2558786" cy="2558786"/>
          </a:xfrm>
          <a:custGeom>
            <a:avLst/>
            <a:gdLst/>
            <a:ahLst/>
            <a:cxnLst/>
            <a:rect l="l" t="t" r="r" b="b"/>
            <a:pathLst>
              <a:path w="2558786" h="2558786">
                <a:moveTo>
                  <a:pt x="0" y="17740"/>
                </a:moveTo>
                <a:lnTo>
                  <a:pt x="2541046" y="0"/>
                </a:lnTo>
                <a:lnTo>
                  <a:pt x="2558786" y="2541046"/>
                </a:lnTo>
                <a:lnTo>
                  <a:pt x="17740" y="2558786"/>
                </a:lnTo>
                <a:lnTo>
                  <a:pt x="0" y="17740"/>
                </a:lnTo>
                <a:close/>
              </a:path>
            </a:pathLst>
          </a:custGeom>
          <a:blipFill>
            <a:blip r:embed="rId6"/>
            <a:stretch>
              <a:fillRect l="-37417" t="-57890" r="-95353" b="-100421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7" name="Freeform 17"/>
          <p:cNvSpPr/>
          <p:nvPr/>
        </p:nvSpPr>
        <p:spPr>
          <a:xfrm>
            <a:off x="9348306" y="3809712"/>
            <a:ext cx="2530228" cy="2550633"/>
          </a:xfrm>
          <a:custGeom>
            <a:avLst/>
            <a:gdLst/>
            <a:ahLst/>
            <a:cxnLst/>
            <a:rect l="l" t="t" r="r" b="b"/>
            <a:pathLst>
              <a:path w="2530228" h="2550633">
                <a:moveTo>
                  <a:pt x="0" y="0"/>
                </a:moveTo>
                <a:lnTo>
                  <a:pt x="2530228" y="0"/>
                </a:lnTo>
                <a:lnTo>
                  <a:pt x="2530228" y="2550633"/>
                </a:lnTo>
                <a:lnTo>
                  <a:pt x="0" y="255063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574" t="-87630" r="-13251" b="-63624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8" name="TextBox 18"/>
          <p:cNvSpPr txBox="1"/>
          <p:nvPr/>
        </p:nvSpPr>
        <p:spPr>
          <a:xfrm>
            <a:off x="1209052" y="1121843"/>
            <a:ext cx="10992535" cy="999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056"/>
              </a:lnSpc>
              <a:spcBef>
                <a:spcPct val="0"/>
              </a:spcBef>
            </a:pPr>
            <a:r>
              <a:rPr lang="en-US" sz="6189">
                <a:solidFill>
                  <a:srgbClr val="292C7B"/>
                </a:solidFill>
                <a:latin typeface="Helvetica World Bold"/>
              </a:rPr>
              <a:t>NOSOTROS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423357" y="7075345"/>
            <a:ext cx="3659232" cy="379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5"/>
              </a:lnSpc>
            </a:pPr>
            <a:r>
              <a:rPr lang="en-US" sz="2835">
                <a:solidFill>
                  <a:srgbClr val="FFFEF7"/>
                </a:solidFill>
                <a:latin typeface="Helvetica World Bold"/>
              </a:rPr>
              <a:t>Alejandro Tolentino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734188" y="7817086"/>
            <a:ext cx="3117037" cy="401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4"/>
              </a:lnSpc>
              <a:spcBef>
                <a:spcPct val="0"/>
              </a:spcBef>
            </a:pPr>
            <a:r>
              <a:rPr lang="en-US" sz="2203">
                <a:solidFill>
                  <a:srgbClr val="000000"/>
                </a:solidFill>
                <a:latin typeface="Helvetica World Bold"/>
              </a:rPr>
              <a:t>Programador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231125" y="7067498"/>
            <a:ext cx="3351399" cy="394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5"/>
              </a:lnSpc>
              <a:spcBef>
                <a:spcPct val="0"/>
              </a:spcBef>
            </a:pPr>
            <a:r>
              <a:rPr lang="en-US" sz="2835">
                <a:solidFill>
                  <a:srgbClr val="FFFEF7"/>
                </a:solidFill>
                <a:latin typeface="Helvetica World Bold"/>
              </a:rPr>
              <a:t>Paulo Zaragoza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348306" y="7817086"/>
            <a:ext cx="3117037" cy="401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4"/>
              </a:lnSpc>
              <a:spcBef>
                <a:spcPct val="0"/>
              </a:spcBef>
            </a:pPr>
            <a:r>
              <a:rPr lang="en-US" sz="2203">
                <a:solidFill>
                  <a:srgbClr val="000000"/>
                </a:solidFill>
                <a:latin typeface="Helvetica World Bold"/>
              </a:rPr>
              <a:t>Programador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972115" y="2670224"/>
            <a:ext cx="11474878" cy="468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53"/>
              </a:lnSpc>
              <a:spcBef>
                <a:spcPct val="0"/>
              </a:spcBef>
            </a:pPr>
            <a:r>
              <a:rPr lang="en-US" sz="2538">
                <a:solidFill>
                  <a:srgbClr val="292C7B"/>
                </a:solidFill>
                <a:latin typeface="Helvetica World Bold"/>
              </a:rPr>
              <a:t>Conocer a nuestros master del data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B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79101" y="-211074"/>
            <a:ext cx="6370261" cy="10498074"/>
            <a:chOff x="0" y="0"/>
            <a:chExt cx="8493682" cy="13997431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29785" r="29785"/>
            <a:stretch>
              <a:fillRect/>
            </a:stretch>
          </p:blipFill>
          <p:spPr>
            <a:xfrm flipH="1">
              <a:off x="0" y="0"/>
              <a:ext cx="8493682" cy="13997431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 rot="5400000">
            <a:off x="11642632" y="-2344800"/>
            <a:ext cx="439920" cy="10097366"/>
            <a:chOff x="0" y="0"/>
            <a:chExt cx="127508" cy="292665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7508" cy="2926651"/>
            </a:xfrm>
            <a:custGeom>
              <a:avLst/>
              <a:gdLst/>
              <a:ahLst/>
              <a:cxnLst/>
              <a:rect l="l" t="t" r="r" b="b"/>
              <a:pathLst>
                <a:path w="127508" h="2926651">
                  <a:moveTo>
                    <a:pt x="0" y="0"/>
                  </a:moveTo>
                  <a:lnTo>
                    <a:pt x="127508" y="0"/>
                  </a:lnTo>
                  <a:lnTo>
                    <a:pt x="127508" y="2926651"/>
                  </a:lnTo>
                  <a:lnTo>
                    <a:pt x="0" y="2926651"/>
                  </a:lnTo>
                  <a:close/>
                </a:path>
              </a:pathLst>
            </a:custGeom>
            <a:solidFill>
              <a:srgbClr val="0E178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27508" cy="2964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48791" y="9382790"/>
            <a:ext cx="3195878" cy="1130542"/>
            <a:chOff x="0" y="0"/>
            <a:chExt cx="4261170" cy="1507389"/>
          </a:xfrm>
        </p:grpSpPr>
        <p:sp>
          <p:nvSpPr>
            <p:cNvPr id="8" name="Freeform 8"/>
            <p:cNvSpPr/>
            <p:nvPr/>
          </p:nvSpPr>
          <p:spPr>
            <a:xfrm rot="5400000">
              <a:off x="3036417" y="282635"/>
              <a:ext cx="1507389" cy="942118"/>
            </a:xfrm>
            <a:custGeom>
              <a:avLst/>
              <a:gdLst/>
              <a:ahLst/>
              <a:cxnLst/>
              <a:rect l="l" t="t" r="r" b="b"/>
              <a:pathLst>
                <a:path w="1507389" h="942118">
                  <a:moveTo>
                    <a:pt x="0" y="0"/>
                  </a:moveTo>
                  <a:lnTo>
                    <a:pt x="1507389" y="0"/>
                  </a:lnTo>
                  <a:lnTo>
                    <a:pt x="1507389" y="942118"/>
                  </a:lnTo>
                  <a:lnTo>
                    <a:pt x="0" y="9421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2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9" name="Freeform 9"/>
            <p:cNvSpPr/>
            <p:nvPr/>
          </p:nvSpPr>
          <p:spPr>
            <a:xfrm rot="5400000">
              <a:off x="1887990" y="282635"/>
              <a:ext cx="1507389" cy="942118"/>
            </a:xfrm>
            <a:custGeom>
              <a:avLst/>
              <a:gdLst/>
              <a:ahLst/>
              <a:cxnLst/>
              <a:rect l="l" t="t" r="r" b="b"/>
              <a:pathLst>
                <a:path w="1507389" h="942118">
                  <a:moveTo>
                    <a:pt x="0" y="0"/>
                  </a:moveTo>
                  <a:lnTo>
                    <a:pt x="1507389" y="0"/>
                  </a:lnTo>
                  <a:lnTo>
                    <a:pt x="1507389" y="942118"/>
                  </a:lnTo>
                  <a:lnTo>
                    <a:pt x="0" y="9421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2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0" name="Freeform 10"/>
            <p:cNvSpPr/>
            <p:nvPr/>
          </p:nvSpPr>
          <p:spPr>
            <a:xfrm rot="5400000">
              <a:off x="782657" y="282635"/>
              <a:ext cx="1507389" cy="942118"/>
            </a:xfrm>
            <a:custGeom>
              <a:avLst/>
              <a:gdLst/>
              <a:ahLst/>
              <a:cxnLst/>
              <a:rect l="l" t="t" r="r" b="b"/>
              <a:pathLst>
                <a:path w="1507389" h="942118">
                  <a:moveTo>
                    <a:pt x="0" y="0"/>
                  </a:moveTo>
                  <a:lnTo>
                    <a:pt x="1507389" y="0"/>
                  </a:lnTo>
                  <a:lnTo>
                    <a:pt x="1507389" y="942118"/>
                  </a:lnTo>
                  <a:lnTo>
                    <a:pt x="0" y="9421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2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1" name="Freeform 11"/>
            <p:cNvSpPr/>
            <p:nvPr/>
          </p:nvSpPr>
          <p:spPr>
            <a:xfrm rot="5400000">
              <a:off x="-282635" y="282635"/>
              <a:ext cx="1507389" cy="942118"/>
            </a:xfrm>
            <a:custGeom>
              <a:avLst/>
              <a:gdLst/>
              <a:ahLst/>
              <a:cxnLst/>
              <a:rect l="l" t="t" r="r" b="b"/>
              <a:pathLst>
                <a:path w="1507389" h="942118">
                  <a:moveTo>
                    <a:pt x="0" y="0"/>
                  </a:moveTo>
                  <a:lnTo>
                    <a:pt x="1507388" y="0"/>
                  </a:lnTo>
                  <a:lnTo>
                    <a:pt x="1507388" y="942118"/>
                  </a:lnTo>
                  <a:lnTo>
                    <a:pt x="0" y="9421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2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2" name="Freeform 12"/>
          <p:cNvSpPr/>
          <p:nvPr/>
        </p:nvSpPr>
        <p:spPr>
          <a:xfrm>
            <a:off x="6813909" y="-635635"/>
            <a:ext cx="3032957" cy="1664335"/>
          </a:xfrm>
          <a:custGeom>
            <a:avLst/>
            <a:gdLst/>
            <a:ahLst/>
            <a:cxnLst/>
            <a:rect l="l" t="t" r="r" b="b"/>
            <a:pathLst>
              <a:path w="3032957" h="1664335">
                <a:moveTo>
                  <a:pt x="0" y="0"/>
                </a:moveTo>
                <a:lnTo>
                  <a:pt x="3032957" y="0"/>
                </a:lnTo>
                <a:lnTo>
                  <a:pt x="3032957" y="1664335"/>
                </a:lnTo>
                <a:lnTo>
                  <a:pt x="0" y="1664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3" name="Freeform 13"/>
          <p:cNvSpPr/>
          <p:nvPr/>
        </p:nvSpPr>
        <p:spPr>
          <a:xfrm rot="5400000">
            <a:off x="15173993" y="7784851"/>
            <a:ext cx="1130542" cy="3195878"/>
          </a:xfrm>
          <a:custGeom>
            <a:avLst/>
            <a:gdLst/>
            <a:ahLst/>
            <a:cxnLst/>
            <a:rect l="l" t="t" r="r" b="b"/>
            <a:pathLst>
              <a:path w="1130542" h="3195878">
                <a:moveTo>
                  <a:pt x="0" y="0"/>
                </a:moveTo>
                <a:lnTo>
                  <a:pt x="1130542" y="0"/>
                </a:lnTo>
                <a:lnTo>
                  <a:pt x="1130542" y="3195878"/>
                </a:lnTo>
                <a:lnTo>
                  <a:pt x="0" y="31958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4" name="TextBox 14"/>
          <p:cNvSpPr txBox="1"/>
          <p:nvPr/>
        </p:nvSpPr>
        <p:spPr>
          <a:xfrm>
            <a:off x="6813909" y="3552493"/>
            <a:ext cx="9340491" cy="1641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376"/>
              </a:lnSpc>
            </a:pPr>
            <a:r>
              <a:rPr lang="en-US" sz="6190" dirty="0">
                <a:solidFill>
                  <a:srgbClr val="FFFEF7"/>
                </a:solidFill>
                <a:latin typeface="Helvetica World Bold"/>
              </a:rPr>
              <a:t>Una </a:t>
            </a:r>
            <a:r>
              <a:rPr lang="en-US" sz="6190" dirty="0" err="1">
                <a:solidFill>
                  <a:srgbClr val="FFFEF7"/>
                </a:solidFill>
                <a:latin typeface="Helvetica World Bold"/>
              </a:rPr>
              <a:t>verdadera</a:t>
            </a:r>
            <a:r>
              <a:rPr lang="en-US" sz="6190" dirty="0">
                <a:solidFill>
                  <a:srgbClr val="FFFEF7"/>
                </a:solidFill>
                <a:latin typeface="Helvetica World Bold"/>
              </a:rPr>
              <a:t> </a:t>
            </a:r>
            <a:r>
              <a:rPr lang="en-US" sz="6190" dirty="0" err="1">
                <a:solidFill>
                  <a:srgbClr val="FFFEF7"/>
                </a:solidFill>
                <a:latin typeface="Helvetica World Bold"/>
              </a:rPr>
              <a:t>rivalidad</a:t>
            </a:r>
            <a:r>
              <a:rPr lang="en-US" sz="6190" dirty="0">
                <a:solidFill>
                  <a:srgbClr val="FFFEF7"/>
                </a:solidFill>
                <a:latin typeface="Helvetica World Bold"/>
              </a:rPr>
              <a:t>?</a:t>
            </a: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631220"/>
            <a:ext cx="20439522" cy="5158306"/>
            <a:chOff x="0" y="0"/>
            <a:chExt cx="5383249" cy="13585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83249" cy="1358566"/>
            </a:xfrm>
            <a:custGeom>
              <a:avLst/>
              <a:gdLst/>
              <a:ahLst/>
              <a:cxnLst/>
              <a:rect l="l" t="t" r="r" b="b"/>
              <a:pathLst>
                <a:path w="5383249" h="1358566">
                  <a:moveTo>
                    <a:pt x="0" y="0"/>
                  </a:moveTo>
                  <a:lnTo>
                    <a:pt x="5383249" y="0"/>
                  </a:lnTo>
                  <a:lnTo>
                    <a:pt x="5383249" y="1358566"/>
                  </a:lnTo>
                  <a:lnTo>
                    <a:pt x="0" y="1358566"/>
                  </a:lnTo>
                  <a:close/>
                </a:path>
              </a:pathLst>
            </a:custGeom>
            <a:solidFill>
              <a:srgbClr val="3F4BD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383249" cy="1396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267200" y="6856611"/>
            <a:ext cx="9026838" cy="200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766"/>
              </a:lnSpc>
              <a:spcBef>
                <a:spcPct val="0"/>
              </a:spcBef>
            </a:pPr>
            <a:r>
              <a:rPr lang="en-US" sz="6812" dirty="0">
                <a:solidFill>
                  <a:schemeClr val="bg1"/>
                </a:solidFill>
                <a:latin typeface="Helvetica World Bold"/>
              </a:rPr>
              <a:t>¿</a:t>
            </a:r>
            <a:r>
              <a:rPr lang="en-US" sz="6812" dirty="0" err="1">
                <a:solidFill>
                  <a:schemeClr val="bg1"/>
                </a:solidFill>
                <a:latin typeface="Helvetica World Bold"/>
              </a:rPr>
              <a:t>Quien</a:t>
            </a:r>
            <a:r>
              <a:rPr lang="en-US" sz="6812" dirty="0">
                <a:solidFill>
                  <a:schemeClr val="bg1"/>
                </a:solidFill>
                <a:latin typeface="Helvetica World Bold"/>
              </a:rPr>
              <a:t> </a:t>
            </a:r>
            <a:r>
              <a:rPr lang="en-US" sz="6812" dirty="0" err="1">
                <a:solidFill>
                  <a:schemeClr val="bg1"/>
                </a:solidFill>
                <a:latin typeface="Helvetica World Bold"/>
              </a:rPr>
              <a:t>tiene</a:t>
            </a:r>
            <a:r>
              <a:rPr lang="en-US" sz="6812" dirty="0">
                <a:solidFill>
                  <a:schemeClr val="bg1"/>
                </a:solidFill>
                <a:latin typeface="Helvetica World Bold"/>
              </a:rPr>
              <a:t> </a:t>
            </a:r>
            <a:r>
              <a:rPr lang="en-US" sz="6812" dirty="0" err="1">
                <a:solidFill>
                  <a:schemeClr val="bg1"/>
                </a:solidFill>
                <a:latin typeface="Helvetica World Bold"/>
              </a:rPr>
              <a:t>más</a:t>
            </a:r>
            <a:r>
              <a:rPr lang="en-US" sz="6812" dirty="0">
                <a:solidFill>
                  <a:schemeClr val="bg1"/>
                </a:solidFill>
                <a:latin typeface="Helvetica World Bold"/>
              </a:rPr>
              <a:t> </a:t>
            </a:r>
            <a:r>
              <a:rPr lang="en-US" sz="6812" dirty="0" err="1">
                <a:solidFill>
                  <a:schemeClr val="bg1"/>
                </a:solidFill>
                <a:latin typeface="Helvetica World Bold"/>
              </a:rPr>
              <a:t>goles</a:t>
            </a:r>
            <a:r>
              <a:rPr lang="en-US" sz="6812" dirty="0">
                <a:solidFill>
                  <a:schemeClr val="bg1"/>
                </a:solidFill>
                <a:latin typeface="Helvetica World Bold"/>
              </a:rPr>
              <a:t> </a:t>
            </a:r>
            <a:r>
              <a:rPr lang="en-US" sz="6812" dirty="0" err="1">
                <a:solidFill>
                  <a:schemeClr val="bg1"/>
                </a:solidFill>
                <a:latin typeface="Helvetica World Bold"/>
              </a:rPr>
              <a:t>en</a:t>
            </a:r>
            <a:r>
              <a:rPr lang="en-US" sz="6812" dirty="0">
                <a:solidFill>
                  <a:schemeClr val="bg1"/>
                </a:solidFill>
                <a:latin typeface="Helvetica World Bold"/>
              </a:rPr>
              <a:t> total?</a:t>
            </a:r>
          </a:p>
        </p:txBody>
      </p:sp>
      <p:sp>
        <p:nvSpPr>
          <p:cNvPr id="6" name="Freeform 6"/>
          <p:cNvSpPr/>
          <p:nvPr/>
        </p:nvSpPr>
        <p:spPr>
          <a:xfrm rot="5400000">
            <a:off x="15436624" y="-387370"/>
            <a:ext cx="1130542" cy="3195878"/>
          </a:xfrm>
          <a:custGeom>
            <a:avLst/>
            <a:gdLst/>
            <a:ahLst/>
            <a:cxnLst/>
            <a:rect l="l" t="t" r="r" b="b"/>
            <a:pathLst>
              <a:path w="1130542" h="3195878">
                <a:moveTo>
                  <a:pt x="0" y="0"/>
                </a:moveTo>
                <a:lnTo>
                  <a:pt x="1130541" y="0"/>
                </a:lnTo>
                <a:lnTo>
                  <a:pt x="1130541" y="3195878"/>
                </a:lnTo>
                <a:lnTo>
                  <a:pt x="0" y="3195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>
            <a:off x="15742822" y="8024992"/>
            <a:ext cx="3032957" cy="1664335"/>
          </a:xfrm>
          <a:custGeom>
            <a:avLst/>
            <a:gdLst/>
            <a:ahLst/>
            <a:cxnLst/>
            <a:rect l="l" t="t" r="r" b="b"/>
            <a:pathLst>
              <a:path w="3032957" h="1664335">
                <a:moveTo>
                  <a:pt x="0" y="0"/>
                </a:moveTo>
                <a:lnTo>
                  <a:pt x="3032956" y="0"/>
                </a:lnTo>
                <a:lnTo>
                  <a:pt x="3032956" y="1664335"/>
                </a:lnTo>
                <a:lnTo>
                  <a:pt x="0" y="1664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8" name="Freeform 8"/>
          <p:cNvSpPr/>
          <p:nvPr/>
        </p:nvSpPr>
        <p:spPr>
          <a:xfrm rot="5400000">
            <a:off x="1374832" y="7526117"/>
            <a:ext cx="1130542" cy="3195878"/>
          </a:xfrm>
          <a:custGeom>
            <a:avLst/>
            <a:gdLst/>
            <a:ahLst/>
            <a:cxnLst/>
            <a:rect l="l" t="t" r="r" b="b"/>
            <a:pathLst>
              <a:path w="1130542" h="3195878">
                <a:moveTo>
                  <a:pt x="0" y="0"/>
                </a:moveTo>
                <a:lnTo>
                  <a:pt x="1130541" y="0"/>
                </a:lnTo>
                <a:lnTo>
                  <a:pt x="1130541" y="3195878"/>
                </a:lnTo>
                <a:lnTo>
                  <a:pt x="0" y="31958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Freeform 9"/>
          <p:cNvSpPr/>
          <p:nvPr/>
        </p:nvSpPr>
        <p:spPr>
          <a:xfrm>
            <a:off x="-487778" y="569098"/>
            <a:ext cx="3032957" cy="1664335"/>
          </a:xfrm>
          <a:custGeom>
            <a:avLst/>
            <a:gdLst/>
            <a:ahLst/>
            <a:cxnLst/>
            <a:rect l="l" t="t" r="r" b="b"/>
            <a:pathLst>
              <a:path w="3032957" h="1664335">
                <a:moveTo>
                  <a:pt x="0" y="0"/>
                </a:moveTo>
                <a:lnTo>
                  <a:pt x="3032956" y="0"/>
                </a:lnTo>
                <a:lnTo>
                  <a:pt x="3032956" y="1664335"/>
                </a:lnTo>
                <a:lnTo>
                  <a:pt x="0" y="1664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A5450AC4-972E-9AEB-4DE2-94A9F9C2EAF6}"/>
              </a:ext>
            </a:extLst>
          </p:cNvPr>
          <p:cNvSpPr txBox="1"/>
          <p:nvPr/>
        </p:nvSpPr>
        <p:spPr>
          <a:xfrm>
            <a:off x="1961712" y="4300304"/>
            <a:ext cx="9982200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766"/>
              </a:lnSpc>
              <a:spcBef>
                <a:spcPct val="0"/>
              </a:spcBef>
            </a:pPr>
            <a:r>
              <a:rPr lang="en-US" sz="6812" dirty="0" err="1">
                <a:solidFill>
                  <a:srgbClr val="002060"/>
                </a:solidFill>
                <a:latin typeface="Helvetica World Bold"/>
              </a:rPr>
              <a:t>Hipotesis</a:t>
            </a:r>
            <a:endParaRPr lang="en-US" sz="6812" dirty="0">
              <a:solidFill>
                <a:srgbClr val="002060"/>
              </a:solidFill>
              <a:latin typeface="Helvetica World Bold"/>
            </a:endParaRPr>
          </a:p>
        </p:txBody>
      </p:sp>
    </p:spTree>
    <p:extLst>
      <p:ext uri="{BB962C8B-B14F-4D97-AF65-F5344CB8AC3E}">
        <p14:creationId xmlns:p14="http://schemas.microsoft.com/office/powerpoint/2010/main" val="381685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28039" y="3937195"/>
            <a:ext cx="8903508" cy="1963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18"/>
              </a:lnSpc>
            </a:pPr>
            <a:r>
              <a:rPr lang="en-US" sz="6156">
                <a:solidFill>
                  <a:srgbClr val="0E1789"/>
                </a:solidFill>
                <a:latin typeface="Helvetica World Bold"/>
              </a:rPr>
              <a:t>QUIEN TINE PIERNAS MAS HABIL</a:t>
            </a:r>
          </a:p>
        </p:txBody>
      </p:sp>
      <p:sp>
        <p:nvSpPr>
          <p:cNvPr id="3" name="Freeform 3"/>
          <p:cNvSpPr/>
          <p:nvPr/>
        </p:nvSpPr>
        <p:spPr>
          <a:xfrm rot="5400000">
            <a:off x="16355121" y="8905006"/>
            <a:ext cx="1130542" cy="706589"/>
          </a:xfrm>
          <a:custGeom>
            <a:avLst/>
            <a:gdLst/>
            <a:ahLst/>
            <a:cxnLst/>
            <a:rect l="l" t="t" r="r" b="b"/>
            <a:pathLst>
              <a:path w="1130542" h="706589">
                <a:moveTo>
                  <a:pt x="0" y="0"/>
                </a:moveTo>
                <a:lnTo>
                  <a:pt x="1130541" y="0"/>
                </a:lnTo>
                <a:lnTo>
                  <a:pt x="1130541" y="706588"/>
                </a:lnTo>
                <a:lnTo>
                  <a:pt x="0" y="7065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 rot="5400000">
            <a:off x="15493801" y="8905006"/>
            <a:ext cx="1130542" cy="706589"/>
          </a:xfrm>
          <a:custGeom>
            <a:avLst/>
            <a:gdLst/>
            <a:ahLst/>
            <a:cxnLst/>
            <a:rect l="l" t="t" r="r" b="b"/>
            <a:pathLst>
              <a:path w="1130542" h="706589">
                <a:moveTo>
                  <a:pt x="0" y="0"/>
                </a:moveTo>
                <a:lnTo>
                  <a:pt x="1130542" y="0"/>
                </a:lnTo>
                <a:lnTo>
                  <a:pt x="1130542" y="706588"/>
                </a:lnTo>
                <a:lnTo>
                  <a:pt x="0" y="7065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 rot="5400000">
            <a:off x="14664801" y="8905006"/>
            <a:ext cx="1130542" cy="706589"/>
          </a:xfrm>
          <a:custGeom>
            <a:avLst/>
            <a:gdLst/>
            <a:ahLst/>
            <a:cxnLst/>
            <a:rect l="l" t="t" r="r" b="b"/>
            <a:pathLst>
              <a:path w="1130542" h="706589">
                <a:moveTo>
                  <a:pt x="0" y="0"/>
                </a:moveTo>
                <a:lnTo>
                  <a:pt x="1130542" y="0"/>
                </a:lnTo>
                <a:lnTo>
                  <a:pt x="1130542" y="706588"/>
                </a:lnTo>
                <a:lnTo>
                  <a:pt x="0" y="7065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 rot="5400000">
            <a:off x="13865832" y="8905006"/>
            <a:ext cx="1130542" cy="706589"/>
          </a:xfrm>
          <a:custGeom>
            <a:avLst/>
            <a:gdLst/>
            <a:ahLst/>
            <a:cxnLst/>
            <a:rect l="l" t="t" r="r" b="b"/>
            <a:pathLst>
              <a:path w="1130542" h="706589">
                <a:moveTo>
                  <a:pt x="0" y="0"/>
                </a:moveTo>
                <a:lnTo>
                  <a:pt x="1130541" y="0"/>
                </a:lnTo>
                <a:lnTo>
                  <a:pt x="1130541" y="706588"/>
                </a:lnTo>
                <a:lnTo>
                  <a:pt x="0" y="7065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>
            <a:off x="14773206" y="9258300"/>
            <a:ext cx="3514794" cy="1928743"/>
          </a:xfrm>
          <a:custGeom>
            <a:avLst/>
            <a:gdLst/>
            <a:ahLst/>
            <a:cxnLst/>
            <a:rect l="l" t="t" r="r" b="b"/>
            <a:pathLst>
              <a:path w="3514794" h="1928743">
                <a:moveTo>
                  <a:pt x="0" y="0"/>
                </a:moveTo>
                <a:lnTo>
                  <a:pt x="3514794" y="0"/>
                </a:lnTo>
                <a:lnTo>
                  <a:pt x="3514794" y="1928743"/>
                </a:lnTo>
                <a:lnTo>
                  <a:pt x="0" y="19287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8" name="Freeform 8"/>
          <p:cNvSpPr/>
          <p:nvPr/>
        </p:nvSpPr>
        <p:spPr>
          <a:xfrm>
            <a:off x="442685" y="-900043"/>
            <a:ext cx="3514794" cy="1928743"/>
          </a:xfrm>
          <a:custGeom>
            <a:avLst/>
            <a:gdLst/>
            <a:ahLst/>
            <a:cxnLst/>
            <a:rect l="l" t="t" r="r" b="b"/>
            <a:pathLst>
              <a:path w="3514794" h="1928743">
                <a:moveTo>
                  <a:pt x="0" y="0"/>
                </a:moveTo>
                <a:lnTo>
                  <a:pt x="3514795" y="0"/>
                </a:lnTo>
                <a:lnTo>
                  <a:pt x="3514795" y="1928743"/>
                </a:lnTo>
                <a:lnTo>
                  <a:pt x="0" y="19287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9" name="Group 9"/>
          <p:cNvGrpSpPr/>
          <p:nvPr/>
        </p:nvGrpSpPr>
        <p:grpSpPr>
          <a:xfrm>
            <a:off x="1498893" y="463429"/>
            <a:ext cx="3195878" cy="1130542"/>
            <a:chOff x="0" y="0"/>
            <a:chExt cx="4261170" cy="1507389"/>
          </a:xfrm>
        </p:grpSpPr>
        <p:sp>
          <p:nvSpPr>
            <p:cNvPr id="10" name="Freeform 10"/>
            <p:cNvSpPr/>
            <p:nvPr/>
          </p:nvSpPr>
          <p:spPr>
            <a:xfrm rot="5400000">
              <a:off x="3036417" y="282635"/>
              <a:ext cx="1507389" cy="942118"/>
            </a:xfrm>
            <a:custGeom>
              <a:avLst/>
              <a:gdLst/>
              <a:ahLst/>
              <a:cxnLst/>
              <a:rect l="l" t="t" r="r" b="b"/>
              <a:pathLst>
                <a:path w="1507389" h="942118">
                  <a:moveTo>
                    <a:pt x="0" y="0"/>
                  </a:moveTo>
                  <a:lnTo>
                    <a:pt x="1507389" y="0"/>
                  </a:lnTo>
                  <a:lnTo>
                    <a:pt x="1507389" y="942118"/>
                  </a:lnTo>
                  <a:lnTo>
                    <a:pt x="0" y="9421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1" name="Freeform 11"/>
            <p:cNvSpPr/>
            <p:nvPr/>
          </p:nvSpPr>
          <p:spPr>
            <a:xfrm rot="5400000">
              <a:off x="1887990" y="282635"/>
              <a:ext cx="1507389" cy="942118"/>
            </a:xfrm>
            <a:custGeom>
              <a:avLst/>
              <a:gdLst/>
              <a:ahLst/>
              <a:cxnLst/>
              <a:rect l="l" t="t" r="r" b="b"/>
              <a:pathLst>
                <a:path w="1507389" h="942118">
                  <a:moveTo>
                    <a:pt x="0" y="0"/>
                  </a:moveTo>
                  <a:lnTo>
                    <a:pt x="1507389" y="0"/>
                  </a:lnTo>
                  <a:lnTo>
                    <a:pt x="1507389" y="942118"/>
                  </a:lnTo>
                  <a:lnTo>
                    <a:pt x="0" y="9421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2" name="Freeform 12"/>
            <p:cNvSpPr/>
            <p:nvPr/>
          </p:nvSpPr>
          <p:spPr>
            <a:xfrm rot="5400000">
              <a:off x="782657" y="282635"/>
              <a:ext cx="1507389" cy="942118"/>
            </a:xfrm>
            <a:custGeom>
              <a:avLst/>
              <a:gdLst/>
              <a:ahLst/>
              <a:cxnLst/>
              <a:rect l="l" t="t" r="r" b="b"/>
              <a:pathLst>
                <a:path w="1507389" h="942118">
                  <a:moveTo>
                    <a:pt x="0" y="0"/>
                  </a:moveTo>
                  <a:lnTo>
                    <a:pt x="1507389" y="0"/>
                  </a:lnTo>
                  <a:lnTo>
                    <a:pt x="1507389" y="942118"/>
                  </a:lnTo>
                  <a:lnTo>
                    <a:pt x="0" y="9421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3" name="Freeform 13"/>
            <p:cNvSpPr/>
            <p:nvPr/>
          </p:nvSpPr>
          <p:spPr>
            <a:xfrm rot="5400000">
              <a:off x="-282635" y="282635"/>
              <a:ext cx="1507389" cy="942118"/>
            </a:xfrm>
            <a:custGeom>
              <a:avLst/>
              <a:gdLst/>
              <a:ahLst/>
              <a:cxnLst/>
              <a:rect l="l" t="t" r="r" b="b"/>
              <a:pathLst>
                <a:path w="1507389" h="942118">
                  <a:moveTo>
                    <a:pt x="0" y="0"/>
                  </a:moveTo>
                  <a:lnTo>
                    <a:pt x="1507388" y="0"/>
                  </a:lnTo>
                  <a:lnTo>
                    <a:pt x="1507388" y="942118"/>
                  </a:lnTo>
                  <a:lnTo>
                    <a:pt x="0" y="9421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4" name="Complemento 13">
                <a:extLst>
                  <a:ext uri="{FF2B5EF4-FFF2-40B4-BE49-F238E27FC236}">
                    <a16:creationId xmlns:a16="http://schemas.microsoft.com/office/drawing/2014/main" id="{B5AE2FFA-68C7-836A-A6F8-603ECE6FEC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4903704"/>
                  </p:ext>
                </p:extLst>
              </p:nvPr>
            </p:nvGraphicFramePr>
            <p:xfrm>
              <a:off x="1" y="571500"/>
              <a:ext cx="18288000" cy="97154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14" name="Complemento 13">
                <a:extLst>
                  <a:ext uri="{FF2B5EF4-FFF2-40B4-BE49-F238E27FC236}">
                    <a16:creationId xmlns:a16="http://schemas.microsoft.com/office/drawing/2014/main" id="{B5AE2FFA-68C7-836A-A6F8-603ECE6FEC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" y="571500"/>
                <a:ext cx="18288000" cy="971549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21796" y="-1108064"/>
            <a:ext cx="14552378" cy="1493185"/>
            <a:chOff x="0" y="0"/>
            <a:chExt cx="3832725" cy="3932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32725" cy="393267"/>
            </a:xfrm>
            <a:custGeom>
              <a:avLst/>
              <a:gdLst/>
              <a:ahLst/>
              <a:cxnLst/>
              <a:rect l="l" t="t" r="r" b="b"/>
              <a:pathLst>
                <a:path w="3832725" h="393267">
                  <a:moveTo>
                    <a:pt x="0" y="0"/>
                  </a:moveTo>
                  <a:lnTo>
                    <a:pt x="3832725" y="0"/>
                  </a:lnTo>
                  <a:lnTo>
                    <a:pt x="3832725" y="393267"/>
                  </a:lnTo>
                  <a:lnTo>
                    <a:pt x="0" y="393267"/>
                  </a:lnTo>
                  <a:close/>
                </a:path>
              </a:pathLst>
            </a:custGeom>
            <a:solidFill>
              <a:srgbClr val="0E178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832725" cy="4313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 rot="5400000">
            <a:off x="14977214" y="-387370"/>
            <a:ext cx="1130542" cy="3195878"/>
          </a:xfrm>
          <a:custGeom>
            <a:avLst/>
            <a:gdLst/>
            <a:ahLst/>
            <a:cxnLst/>
            <a:rect l="l" t="t" r="r" b="b"/>
            <a:pathLst>
              <a:path w="1130542" h="3195878">
                <a:moveTo>
                  <a:pt x="0" y="0"/>
                </a:moveTo>
                <a:lnTo>
                  <a:pt x="1130541" y="0"/>
                </a:lnTo>
                <a:lnTo>
                  <a:pt x="1130541" y="3195878"/>
                </a:lnTo>
                <a:lnTo>
                  <a:pt x="0" y="3195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4" name="Freeform 14"/>
          <p:cNvSpPr/>
          <p:nvPr/>
        </p:nvSpPr>
        <p:spPr>
          <a:xfrm>
            <a:off x="15255043" y="-453766"/>
            <a:ext cx="3032957" cy="1664335"/>
          </a:xfrm>
          <a:custGeom>
            <a:avLst/>
            <a:gdLst/>
            <a:ahLst/>
            <a:cxnLst/>
            <a:rect l="l" t="t" r="r" b="b"/>
            <a:pathLst>
              <a:path w="3032957" h="1664335">
                <a:moveTo>
                  <a:pt x="0" y="0"/>
                </a:moveTo>
                <a:lnTo>
                  <a:pt x="3032957" y="0"/>
                </a:lnTo>
                <a:lnTo>
                  <a:pt x="3032957" y="1664335"/>
                </a:lnTo>
                <a:lnTo>
                  <a:pt x="0" y="1664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15" name="Group 15"/>
          <p:cNvGrpSpPr/>
          <p:nvPr/>
        </p:nvGrpSpPr>
        <p:grpSpPr>
          <a:xfrm>
            <a:off x="6321021" y="9914199"/>
            <a:ext cx="12619123" cy="834438"/>
            <a:chOff x="0" y="0"/>
            <a:chExt cx="3323555" cy="21977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323555" cy="219770"/>
            </a:xfrm>
            <a:custGeom>
              <a:avLst/>
              <a:gdLst/>
              <a:ahLst/>
              <a:cxnLst/>
              <a:rect l="l" t="t" r="r" b="b"/>
              <a:pathLst>
                <a:path w="3323555" h="219770">
                  <a:moveTo>
                    <a:pt x="0" y="0"/>
                  </a:moveTo>
                  <a:lnTo>
                    <a:pt x="3323555" y="0"/>
                  </a:lnTo>
                  <a:lnTo>
                    <a:pt x="3323555" y="219770"/>
                  </a:lnTo>
                  <a:lnTo>
                    <a:pt x="0" y="219770"/>
                  </a:lnTo>
                  <a:close/>
                </a:path>
              </a:pathLst>
            </a:custGeom>
            <a:solidFill>
              <a:srgbClr val="3F4BD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3323555" cy="25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 rot="5400000">
            <a:off x="1374832" y="7526117"/>
            <a:ext cx="1130542" cy="3195878"/>
          </a:xfrm>
          <a:custGeom>
            <a:avLst/>
            <a:gdLst/>
            <a:ahLst/>
            <a:cxnLst/>
            <a:rect l="l" t="t" r="r" b="b"/>
            <a:pathLst>
              <a:path w="1130542" h="3195878">
                <a:moveTo>
                  <a:pt x="0" y="0"/>
                </a:moveTo>
                <a:lnTo>
                  <a:pt x="1130541" y="0"/>
                </a:lnTo>
                <a:lnTo>
                  <a:pt x="1130541" y="3195878"/>
                </a:lnTo>
                <a:lnTo>
                  <a:pt x="0" y="3195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9" name="Freeform 19"/>
          <p:cNvSpPr/>
          <p:nvPr/>
        </p:nvSpPr>
        <p:spPr>
          <a:xfrm>
            <a:off x="1652661" y="9084302"/>
            <a:ext cx="3032957" cy="1664335"/>
          </a:xfrm>
          <a:custGeom>
            <a:avLst/>
            <a:gdLst/>
            <a:ahLst/>
            <a:cxnLst/>
            <a:rect l="l" t="t" r="r" b="b"/>
            <a:pathLst>
              <a:path w="3032957" h="1664335">
                <a:moveTo>
                  <a:pt x="0" y="0"/>
                </a:moveTo>
                <a:lnTo>
                  <a:pt x="3032957" y="0"/>
                </a:lnTo>
                <a:lnTo>
                  <a:pt x="3032957" y="1664335"/>
                </a:lnTo>
                <a:lnTo>
                  <a:pt x="0" y="1664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1" name="Complemento 20">
                <a:extLst>
                  <a:ext uri="{FF2B5EF4-FFF2-40B4-BE49-F238E27FC236}">
                    <a16:creationId xmlns:a16="http://schemas.microsoft.com/office/drawing/2014/main" id="{973D7146-40B9-D564-6E1A-B801FBBD03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4045110"/>
                  </p:ext>
                </p:extLst>
              </p:nvPr>
            </p:nvGraphicFramePr>
            <p:xfrm>
              <a:off x="0" y="385121"/>
              <a:ext cx="18288000" cy="990187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21" name="Complemento 20">
                <a:extLst>
                  <a:ext uri="{FF2B5EF4-FFF2-40B4-BE49-F238E27FC236}">
                    <a16:creationId xmlns:a16="http://schemas.microsoft.com/office/drawing/2014/main" id="{973D7146-40B9-D564-6E1A-B801FBBD03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0" y="385121"/>
                <a:ext cx="18288000" cy="990187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21796" y="-1108064"/>
            <a:ext cx="14552378" cy="1493185"/>
            <a:chOff x="0" y="0"/>
            <a:chExt cx="3832725" cy="3932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32725" cy="393267"/>
            </a:xfrm>
            <a:custGeom>
              <a:avLst/>
              <a:gdLst/>
              <a:ahLst/>
              <a:cxnLst/>
              <a:rect l="l" t="t" r="r" b="b"/>
              <a:pathLst>
                <a:path w="3832725" h="393267">
                  <a:moveTo>
                    <a:pt x="0" y="0"/>
                  </a:moveTo>
                  <a:lnTo>
                    <a:pt x="3832725" y="0"/>
                  </a:lnTo>
                  <a:lnTo>
                    <a:pt x="3832725" y="393267"/>
                  </a:lnTo>
                  <a:lnTo>
                    <a:pt x="0" y="393267"/>
                  </a:lnTo>
                  <a:close/>
                </a:path>
              </a:pathLst>
            </a:custGeom>
            <a:solidFill>
              <a:srgbClr val="0E178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832725" cy="4313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 rot="5400000">
            <a:off x="14977214" y="-387370"/>
            <a:ext cx="1130542" cy="3195878"/>
          </a:xfrm>
          <a:custGeom>
            <a:avLst/>
            <a:gdLst/>
            <a:ahLst/>
            <a:cxnLst/>
            <a:rect l="l" t="t" r="r" b="b"/>
            <a:pathLst>
              <a:path w="1130542" h="3195878">
                <a:moveTo>
                  <a:pt x="0" y="0"/>
                </a:moveTo>
                <a:lnTo>
                  <a:pt x="1130541" y="0"/>
                </a:lnTo>
                <a:lnTo>
                  <a:pt x="1130541" y="3195878"/>
                </a:lnTo>
                <a:lnTo>
                  <a:pt x="0" y="3195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4" name="Freeform 14"/>
          <p:cNvSpPr/>
          <p:nvPr/>
        </p:nvSpPr>
        <p:spPr>
          <a:xfrm>
            <a:off x="15255043" y="-453766"/>
            <a:ext cx="3032957" cy="1664335"/>
          </a:xfrm>
          <a:custGeom>
            <a:avLst/>
            <a:gdLst/>
            <a:ahLst/>
            <a:cxnLst/>
            <a:rect l="l" t="t" r="r" b="b"/>
            <a:pathLst>
              <a:path w="3032957" h="1664335">
                <a:moveTo>
                  <a:pt x="0" y="0"/>
                </a:moveTo>
                <a:lnTo>
                  <a:pt x="3032957" y="0"/>
                </a:lnTo>
                <a:lnTo>
                  <a:pt x="3032957" y="1664335"/>
                </a:lnTo>
                <a:lnTo>
                  <a:pt x="0" y="1664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15" name="Group 15"/>
          <p:cNvGrpSpPr/>
          <p:nvPr/>
        </p:nvGrpSpPr>
        <p:grpSpPr>
          <a:xfrm>
            <a:off x="6321021" y="9914199"/>
            <a:ext cx="12619123" cy="834438"/>
            <a:chOff x="0" y="0"/>
            <a:chExt cx="3323555" cy="21977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323555" cy="219770"/>
            </a:xfrm>
            <a:custGeom>
              <a:avLst/>
              <a:gdLst/>
              <a:ahLst/>
              <a:cxnLst/>
              <a:rect l="l" t="t" r="r" b="b"/>
              <a:pathLst>
                <a:path w="3323555" h="219770">
                  <a:moveTo>
                    <a:pt x="0" y="0"/>
                  </a:moveTo>
                  <a:lnTo>
                    <a:pt x="3323555" y="0"/>
                  </a:lnTo>
                  <a:lnTo>
                    <a:pt x="3323555" y="219770"/>
                  </a:lnTo>
                  <a:lnTo>
                    <a:pt x="0" y="219770"/>
                  </a:lnTo>
                  <a:close/>
                </a:path>
              </a:pathLst>
            </a:custGeom>
            <a:solidFill>
              <a:srgbClr val="3F4BD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3323555" cy="25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 rot="5400000">
            <a:off x="1374832" y="7526117"/>
            <a:ext cx="1130542" cy="3195878"/>
          </a:xfrm>
          <a:custGeom>
            <a:avLst/>
            <a:gdLst/>
            <a:ahLst/>
            <a:cxnLst/>
            <a:rect l="l" t="t" r="r" b="b"/>
            <a:pathLst>
              <a:path w="1130542" h="3195878">
                <a:moveTo>
                  <a:pt x="0" y="0"/>
                </a:moveTo>
                <a:lnTo>
                  <a:pt x="1130541" y="0"/>
                </a:lnTo>
                <a:lnTo>
                  <a:pt x="1130541" y="3195878"/>
                </a:lnTo>
                <a:lnTo>
                  <a:pt x="0" y="3195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9" name="Freeform 19"/>
          <p:cNvSpPr/>
          <p:nvPr/>
        </p:nvSpPr>
        <p:spPr>
          <a:xfrm>
            <a:off x="1652661" y="9084302"/>
            <a:ext cx="3032957" cy="1664335"/>
          </a:xfrm>
          <a:custGeom>
            <a:avLst/>
            <a:gdLst/>
            <a:ahLst/>
            <a:cxnLst/>
            <a:rect l="l" t="t" r="r" b="b"/>
            <a:pathLst>
              <a:path w="3032957" h="1664335">
                <a:moveTo>
                  <a:pt x="0" y="0"/>
                </a:moveTo>
                <a:lnTo>
                  <a:pt x="3032957" y="0"/>
                </a:lnTo>
                <a:lnTo>
                  <a:pt x="3032957" y="1664335"/>
                </a:lnTo>
                <a:lnTo>
                  <a:pt x="0" y="1664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07292EA3-39A6-5EC5-769C-CD92F8666AAB}"/>
              </a:ext>
            </a:extLst>
          </p:cNvPr>
          <p:cNvSpPr txBox="1"/>
          <p:nvPr/>
        </p:nvSpPr>
        <p:spPr>
          <a:xfrm>
            <a:off x="1961712" y="4300304"/>
            <a:ext cx="9982200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766"/>
              </a:lnSpc>
              <a:spcBef>
                <a:spcPct val="0"/>
              </a:spcBef>
            </a:pPr>
            <a:r>
              <a:rPr lang="en-US" sz="6812" dirty="0" err="1">
                <a:solidFill>
                  <a:srgbClr val="002060"/>
                </a:solidFill>
                <a:latin typeface="Helvetica World Bold"/>
              </a:rPr>
              <a:t>Conclusión</a:t>
            </a:r>
            <a:endParaRPr lang="en-US" sz="6812" dirty="0">
              <a:solidFill>
                <a:srgbClr val="002060"/>
              </a:solidFill>
              <a:latin typeface="Helvetica World Bold"/>
            </a:endParaRPr>
          </a:p>
        </p:txBody>
      </p:sp>
    </p:spTree>
    <p:extLst>
      <p:ext uri="{BB962C8B-B14F-4D97-AF65-F5344CB8AC3E}">
        <p14:creationId xmlns:p14="http://schemas.microsoft.com/office/powerpoint/2010/main" val="2895525985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webextension1.xml><?xml version="1.0" encoding="utf-8"?>
<we:webextension xmlns:we="http://schemas.microsoft.com/office/webextensions/webextension/2010/11" id="{4DF0F184-18E7-4FAD-AF2E-21CAA299D95F}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1YXW/bNhT9KwFfugHGYH1RUt46LxkGLJ3RBNnDYAxX5KXCQhY1SsrqBf7vuySVpnHdNku9NsP6EoSXV5eH5xx++YZJ3XcNbF7AGtkxOwMrQBp7FLEZa0MMuIzyLE7mAlMFlUqU4NRrukGbtmfHN2wAW+NwqfsRGleIgr8xpYoqS+MiE1GlhJBFwQu2mjFomiXULkdB0+OMdWh700Kj/8JQgroGO+J2xvB11xgLbqDzAQZ0g11TOrUJWPRdQjhADPoaz1EMIVoCpAlXyLlKeJ7GquJzSutDgse7N8WV9sMvTDuAbmkYF0vKQhRQYMahKjMRl2JeurjSzTClVJuT152lORMTm85R9lxeQytQMj8Fi31AfMOe17XFGoapeXKvc2Gacb0nfm5GK/AlKt/VDnrY0BgSBjhzSUffxN+yLbG1tIa49J0Ls+6QEl0F13U6thM/mWtemT8XFolQyY7n29kb3AsK1cZqAc070A+IbkmG0239+9L0dxDvY1pRpKecZvLEnTwXAWqncXEFdnBOrF6RuE4K+shYifb7jVfjB21vbRHPdmA/CSW2q1v/0hev3nLoJESYxr/L/Grrcvau1o/Z/DPZxSv+Idv+t5bbR60tPLCv7n6sUYKj8wrSNE8iAfE850muCh49FUcvmrH6Xzm6GXsiHeXiq7U/yTHB2pmQvBKJTKSUZZFWMo3E+609XeNOfWeieF7yEqtMIv1VJY8rUmKv/UM5V+3y9s5Fapxas/Z1pyujE/LNHC6gauBH02C/NPbkj1F3hrqDC+aOtF+vyAYTOa3Utyr+tMNS/3D+QsMD2eHsl64zLbYuTiNfQjP6mykV/lnTxIJPfZiSn53jtW4aODpdPHMfOKZX20/bA/ax8X6M91dV9JDd4AyhHy0exGEB3xn0DjC9Adw12Ib0x9zPBFj5BJb4P5VgZ5W7EOZSQQJY5CrKhaxEEVWPfwEcUjI/r6DTpN6XUOuzzChIURQJ5uk8VUUpSqXiIknlAzc+kZZRVqgyFUrkYp4KHud3G9+F6V4c4MB/6d6x0jzkOPmia30CI6jCtOD7A1rHFYmyNEljmaVITwrOUwVBqQ+W0muocbeWL3cXYWu0tWfBjEPfgcAltOFE6cIENfo8Yg9aiXL6359je/Z990sD86O4HX/7N56Go7sREQAA&quot;"/>
    <we:property name="creatorSessionId" value="&quot;a28f6d38-a5bb-4d94-97ee-c55ffccd5ee4&quot;"/>
    <we:property name="creatorTenantId" value="&quot;64f798ea-7ee4-49e9-b6c7-4382fa125d28&quot;"/>
    <we:property name="creatorUserId" value="&quot;10032000D462DC03&quot;"/>
    <we:property name="datasetId" value="&quot;f1b7c795-37b6-4387-b713-f05c742e0464&quot;"/>
    <we:property name="embedUrl" value="&quot;/reportEmbed?reportId=48f28077-930e-4bcc-832f-92e0302f25fa&amp;config=eyJjbHVzdGVyVXJsIjoiaHR0cHM6Ly9XQUJJLVNPVVRILUNFTlRSQUwtVVMtcmVkaXJlY3QuYW5hbHlzaXMud2luZG93cy5uZXQiLCJlbWJlZEZlYXR1cmVzIjp7InVzYWdlTWV0cmljc1ZOZXh0Ijp0cnVlfX0%3D&amp;disableSensitivityBanner=true&quot;"/>
    <we:property name="initialStateBookmark" value="&quot;H4sIAAAAAAAAA+1YXW/bNhT9K4FeugHGYH1LeUvdZBg6J0YSZA+DUVyRlw4LWtQoKasb+L/vklSaxXNbN3XbFOtLEF1eXZ57zuGHfBtw2TYKVqewxOAwmIJhwLU5CINRUPvY87Ozl9Oj85evTo+mxxTWTSd13QaHt0EHZoHdlWx7ULYCBf+cjwJQagYL+yRAtTgKGjStrkHJt+iTaagzPa5HAb5plDZgS1500KEte0Pp9Exzh7/ENCOwTt7gBbLOR0uAJM4EZpmIszyJRJWNKa31CQ7Z1hRb2k0/0XUHsqZpbCwuC1ZAgWkGVZmyqGTj0saFVN2QUq2O3zSGuqOeV41l5YjfQM2QB64Fg61HfBscLRYGF9ANj8cPBida9cst8QvdG4bnKNxQ3cluRXNw6GBqkw5+in4O1sTWzGji0g1O9LJBSrQV7NBJXw/8pPbxWv89MUiE8uBwvB69wz2h0EIbyUD9B/oe0c3IU7JevJrp9h7iQ0xzirSUowZP3Mtz6aE2EifXYDrrueo1iWuloJe04Wier5waL6S5s0U02oD9JJRYz+/8S2+8/pdDByF8G1+W+fna5ghRVGkSFSkLK8EYL4qs+KjNv5JdnOIfsu33tdw+am3mgP1w92ON4h2dV5AkeRwyiMZ5FueiyMKn4uiJ6qv/laNV3xLpyCc/rP1ZjvHWThnPKhbzmHNeFknFk5C939rDTe3EDcYiy8usxCrlSH9FmUUVKbHV/r6crXZ1d+ciNU6MXrq6w63QCvmuh0uoFPyqFbYzbY7/6mWjadi7YGxJ++OabDCQU3N5p+JvGyy1u/PnHxyQDc7OmkbXWNs4zXwFqnd3UCr8u6TGvE9dmJKfXeCNVAoOTibP7AuW6fn68/aAbWy8H+PDVRXushtMEdre4F4c5vFNobWA6Zpvr8HGpz/mfsbA8CewxD9Vgo1VbkOYcwExYJGLMGe8YkVYPf4LYJ+Sub68ToN630Ktr9KRl6IoYsyTcSKKkpVCREWc8B03PpaUYVqIMmGC5WycsCzK7ze+S92c7uHAP7ffsVzvcpx807U+gGFUYVjw7R6tY4uEaRInEU8TpE+KLEsEeKU+WEouYYGbtVy5+0iwRLNwLOi+axtgOIPanyiNb1CiyyP2oObIh//dObZl37e/NARuDoIiK4U75vuzeP0P0bEXbCQRAAA=&quot;"/>
    <we:property name="isFiltersActionButtonVisible" value="true"/>
    <we:property name="isVisualContainerHeaderHidden" value="false"/>
    <we:property name="pageDisplayName" value="&quot;Messi&quot;"/>
    <we:property name="pageName" value="&quot;9aa436fe66f36742fb60&quot;"/>
    <we:property name="pptInsertionSessionID" value="&quot;F8EB18C9-0407-4ADD-B50F-924DF937D228&quot;"/>
    <we:property name="reportEmbeddedTime" value="&quot;2024-06-21T01:31:34.231Z&quot;"/>
    <we:property name="reportName" value="&quot;Messi vs Ronaldo&quot;"/>
    <we:property name="reportState" value="&quot;CONNECTED&quot;"/>
    <we:property name="reportUrl" value="&quot;/groups/me/reports/48f28077-930e-4bcc-832f-92e0302f25fa/9aa436fe66f36742fb60?experience=power-bi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D2ABD03-5EC4-4F15-87C4-F88F3C34D0D8}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1YUW/bNhD+K4FeugHGIFKiLPWt85JhwNIZTZA9DMZwIo8OC1nUKCpLGvi/70gpTeO6S4Y0XYD2JbCOp+N3931HnnKdKNN3DVy9hg0mL5NjcBKUdQcsmSXtaMNSFrXEkusyn2d5XfC6pFXbeWPbPnl5nXhwa/Rnph+gCYHI+MdqlkDTLGEdnjQ0Pc6SDl1vW2jMOxydacm7AbezBC+7xjoIIU88eAxhL8idngkC+yGjHUF6c4EnKP1oLVLOMklwpErrKs8YzDm59aNDRLbXJYSO2y9s68G0tE2wSV1oxVGUudQsFZiXcxXs2jR+cqmvDi87R9lRzlddKM6CsK6tMxKaJGbhsB9BXycL2wyb+Ovwjv3EDk7iG9RxqfXGX1EkBR7ehOooe/Ad/z7ZUlWWzlLN4vKSSDLt+s+l7U3MP6yf278XDgkCAU23s/eoXqkLaCVZdyG9Wq8drsFPj4dPh3dhNx36W6hHQzvxJj5GviJLT9k1ky5uKTodE+oMLs7B+aC7+i0RHOigl6xT6H68ioz8ZNyNNPhsJ4Vnkvd2daNieuPtBzqdZDQm8tS6WW2Dj5gzlTJWVPMyZTxVXAsIgf+VB7Ohhr5LQoiVs5RJmWkhFS/rCjLIn1HrROxfVbvICO1bxzxGLmOX5Hkp6rTKCoFCAyOVq+z5KHvRDPVXpuxm6KnwqBbfJP5o3YwSL+q0zlUGNBtVQnPO8yz/tMSnofAoLma6mFdFhbVQSH91RZMWsbG3DcZwIdrZzVxHjBw5u4lxpwE0kPk+i1OoG/jZNtgvrTv8azCdpeVRCWko2+/nJIWpPK0yN0z+slOn/uEVHB8ikJ2a/dZ1tsU22GnnM2iGOOdS4F8NJTZqNZrJ+cUJXpimgYOjxYvwQqj0avu4s2BfNT6N8W5nsYecCccI/eDwM2lsRHgMfYBM3xRh2Haw57S6v+fBqWfQ4/+1/jtNHkyAsi418pxlOqtYXjBW3jtzebz0tb38eOoqUsFErnUNpQIpeF2U999NX4j9WKeR8g9K9QWJf/p0RkpFRd+VNReV5uUcWUVMwANPT5lXTJS6ou9NOZdpTt+p89vT89R2r594eti5lf7nA2OCIynGdGrQAftZVBOCSK5KWSADxaEQMheS472tty9UjHZrSTbo1jGSHXzfgcQltOOd1I25GYx+VDpoFarpd7wJ99wc4f8hSdwl3BnbfwBWjh1IoREAAA==&quot;"/>
    <we:property name="creatorSessionId" value="&quot;cbc8d249-5ed1-4559-b9e5-0387ef482ceb&quot;"/>
    <we:property name="creatorTenantId" value="&quot;64f798ea-7ee4-49e9-b6c7-4382fa125d28&quot;"/>
    <we:property name="creatorUserId" value="&quot;10032000D462DC03&quot;"/>
    <we:property name="datasetId" value="&quot;f1b7c795-37b6-4387-b713-f05c742e0464&quot;"/>
    <we:property name="embedUrl" value="&quot;/reportEmbed?reportId=48f28077-930e-4bcc-832f-92e0302f25fa&amp;config=eyJjbHVzdGVyVXJsIjoiaHR0cHM6Ly9XQUJJLVNPVVRILUNFTlRSQUwtVVMtcmVkaXJlY3QuYW5hbHlzaXMud2luZG93cy5uZXQiLCJlbWJlZEZlYXR1cmVzIjp7InVzYWdlTWV0cmljc1ZOZXh0Ijp0cnVlfX0%3D&amp;disableSensitivityBanner=true&quot;"/>
    <we:property name="initialStateBookmark" value="&quot;H4sIAAAAAAAAA+1Y32/bNhD+VwK9dAOMQdQvS31LNWcYOidGEmQPg1GcyJPDghY1isriBf7fd6SUpnHdJUOaLkD7EljH0/G7+74jT7kJhOxaBZtjWGPwOpiD4SC0OWDBJGgG25uTk7fzw9O3744P5zMy69ZK3XTB65vAglmhvZBdD8pFIOMfy0kASi1g5Z5qUB1OghZNpxtQ8m8cnGnJmh63kwCvW6UNuJBnFiy6sFfkTs+0N/spph2BW3mFZ8jtYM3CiMU8iyouwqpIYgbTiNy6wcEj2+viQvvtS91YkA1t42y8zmoRYZonvGZhikk+Fc5eS2VHl2ozu24NZUc5b1pXlZKwrrSRHFTgszDYDaBvglKrfu1/ze7Zz3RvOJ5i7ZcaK+2GIgmwcOqqI/TBD9GPwZaqsjCaauaXF8SObFbvFrqTPn+3fqn/Kg0SBAIabicfUB2KK2g4WXchHa5WBldgx8fZ8+Et9bpFewf1qG9G3tJPkS/J0lF2atTFHUXnQ0KtxPISjHW6q94TwY4OekkbgebNxjPyszS30ogmOym8kLy3y1sV0xvvP9LpKKMhkefWzXLrfNIpEyFjWTHNQxaFIqpTcIH/lQe5poa+T4KLlbCQcR7XKRdRXhUQQ/KCWsdj/6bahXto3zvmKXIZuiRJ8rQKizhLMa2BkcpF/HKUXaq++saUrfqOCo+i/C7xJ+tmkHhWhVUiYqDZqEjrKIqSOPm8xMdp8MgvxnU2LbICq1Qg/a0LmrSIjb1tMIRz0S5u5zpi5MjotY87Tp6OzA9ZnEOl4BetsFtoM/uzl62m5UEJoSvb75ckhbE8jZC3TP66U6fu8RUcHjyQnZqdtK1usHF22vkCVO/nXAr8m6TEBq16Mzm/OsMrqRQcHJWv3Auu0svt086CfdX4PMb7ncUecybMEbre4BfS2IBwDp2DTB8Tbtg2sOe0erjnwYgX0OP/tf47Te5MgLzKa4wSFtdxwZKMsfzBmcvita309adTVxamLE3quoJcAE+jKssfvpu+Evu+TgPlH5XqKxL//OkMlKYFfVdWUVrUUT5FVhAT8MjTkycFS/O6oO9NPuVhQt+p07vT81y3x888PezcSv/zgTHC4RRjPDXogP0iqnFBeCRyniEDEUGW8iTlET7YevtC+Wh3lmCNZuUj6d52LXBcQDPcSe2Qm0TvR6WDRqAYf/ubcM/N4f4fEvg9CImsFD7Sf7jNt/8AgKgPuMoRAAA=&quot;"/>
    <we:property name="isFiltersActionButtonVisible" value="true"/>
    <we:property name="isVisualContainerHeaderHidden" value="false"/>
    <we:property name="pageDisplayName" value="&quot;Ronaldo&quot;"/>
    <we:property name="pageName" value="&quot;60213c62bcd0b9431a72&quot;"/>
    <we:property name="pptInsertionSessionID" value="&quot;F8EB18C9-0407-4ADD-B50F-924DF937D228&quot;"/>
    <we:property name="reportEmbeddedTime" value="&quot;2024-06-21T01:32:48.941Z&quot;"/>
    <we:property name="reportName" value="&quot;Messi vs Ronaldo&quot;"/>
    <we:property name="reportState" value="&quot;CONNECTED&quot;"/>
    <we:property name="reportUrl" value="&quot;/groups/me/reports/48f28077-930e-4bcc-832f-92e0302f25fa/60213c62bcd0b9431a72?experience=power-bi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56</Words>
  <Application>Microsoft Office PowerPoint</Application>
  <PresentationFormat>Personalizado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World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Messi mejor que ronaldo?</dc:title>
  <dc:creator>Paulo Ballesteros</dc:creator>
  <cp:lastModifiedBy>Paulo Ballesteros</cp:lastModifiedBy>
  <cp:revision>2</cp:revision>
  <dcterms:created xsi:type="dcterms:W3CDTF">2006-08-16T00:00:00Z</dcterms:created>
  <dcterms:modified xsi:type="dcterms:W3CDTF">2024-06-21T02:31:00Z</dcterms:modified>
  <dc:identifier>DAGIuClCP7I</dc:identifier>
</cp:coreProperties>
</file>