
<file path=[Content_Types].xml><?xml version="1.0" encoding="utf-8"?>
<Types xmlns="http://schemas.openxmlformats.org/package/2006/content-types"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Default Extension="rels" ContentType="application/vnd.openxmlformats-package.relationships+xml"/>
  <Default Extension="xml" ContentType="application/xml"/>
</Types>
</file>

<file path=_rels/.rels><?xml version="1.0" encoding="UTF-8" standalone="yes"?>
<Relationships xmlns="http://schemas.openxmlformats.org/package/2006/relationships">
   <Relationship Id="rId1" Type="http://schemas.openxmlformats.org/officeDocument/2006/relationships/officeDocument" Target="ppt/presentation.xml"/>
   <Relationship Id="rId2" Type="http://schemas.openxmlformats.org/officeDocument/2006/relationships/extended-properties" Target="docProps/app.xml"/>
   <Relationship Id="rId3" Type="http://schemas.openxmlformats.org/package/2006/relationships/metadata/core-properties" Target="docProps/core.xml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5" r:id="rId13"/>
  </p:sldMasterIdLst>
  <p:sldIdLst>
    <p:sldId id="256" r:id="rId1"/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type="screen4x3" cy="6858000" cx="9144000"/>
  <p:notesSz cy="9144000" cx="6858000"/>
  <p:defaultTextStyle>
    <a:defPPr>
      <a:defRPr lang="en-US"/>
    </a:defPPr>
    <a:lvl1pPr algn="l" latinLnBrk="0" eaLnBrk="1" rtl="0" defTabSz="914400" marL="0" hangingPunct="1">
      <a:defRPr kern="1200">
        <a:solidFill>
          <a:schemeClr val="tx1"/>
        </a:solidFill>
        <a:latin typeface="+mn-lt"/>
        <a:ea typeface="+mn-ea"/>
        <a:cs typeface="+mn-cs"/>
      </a:defRPr>
    </a:lvl1pPr>
    <a:lvl2pPr algn="l" latinLnBrk="0" eaLnBrk="1" rtl="0" defTabSz="914400" marL="457200" hangingPunct="1">
      <a:defRPr kern="1200">
        <a:solidFill>
          <a:schemeClr val="tx1"/>
        </a:solidFill>
        <a:latin typeface="+mn-lt"/>
        <a:ea typeface="+mn-ea"/>
        <a:cs typeface="+mn-cs"/>
      </a:defRPr>
    </a:lvl2pPr>
    <a:lvl3pPr algn="l" latinLnBrk="0" eaLnBrk="1" rtl="0" defTabSz="914400" marL="914400" hangingPunct="1">
      <a:defRPr kern="1200">
        <a:solidFill>
          <a:schemeClr val="tx1"/>
        </a:solidFill>
        <a:latin typeface="+mn-lt"/>
        <a:ea typeface="+mn-ea"/>
        <a:cs typeface="+mn-cs"/>
      </a:defRPr>
    </a:lvl3pPr>
    <a:lvl4pPr algn="l" latinLnBrk="0" eaLnBrk="1" rtl="0" defTabSz="914400" marL="1371600" hangingPunct="1">
      <a:defRPr kern="1200">
        <a:solidFill>
          <a:schemeClr val="tx1"/>
        </a:solidFill>
        <a:latin typeface="+mn-lt"/>
        <a:ea typeface="+mn-ea"/>
        <a:cs typeface="+mn-cs"/>
      </a:defRPr>
    </a:lvl4pPr>
    <a:lvl5pPr algn="l" latinLnBrk="0" eaLnBrk="1" rtl="0" defTabSz="914400" marL="1828800" hangingPunct="1">
      <a:defRPr kern="1200">
        <a:solidFill>
          <a:schemeClr val="tx1"/>
        </a:solidFill>
        <a:latin typeface="+mn-lt"/>
        <a:ea typeface="+mn-ea"/>
        <a:cs typeface="+mn-cs"/>
      </a:defRPr>
    </a:lvl5pPr>
    <a:lvl6pPr algn="l" latinLnBrk="0" eaLnBrk="1" rtl="0" defTabSz="914400" marL="2286000" hangingPunct="1">
      <a:defRPr kern="1200">
        <a:solidFill>
          <a:schemeClr val="tx1"/>
        </a:solidFill>
        <a:latin typeface="+mn-lt"/>
        <a:ea typeface="+mn-ea"/>
        <a:cs typeface="+mn-cs"/>
      </a:defRPr>
    </a:lvl6pPr>
    <a:lvl7pPr algn="l" latinLnBrk="0" eaLnBrk="1" rtl="0" defTabSz="914400" marL="2743200" hangingPunct="1">
      <a:defRPr kern="1200">
        <a:solidFill>
          <a:schemeClr val="tx1"/>
        </a:solidFill>
        <a:latin typeface="+mn-lt"/>
        <a:ea typeface="+mn-ea"/>
        <a:cs typeface="+mn-cs"/>
      </a:defRPr>
    </a:lvl7pPr>
    <a:lvl8pPr algn="l" latinLnBrk="0" eaLnBrk="1" rtl="0" defTabSz="914400" marL="3200400" hangingPunct="1">
      <a:defRPr kern="1200">
        <a:solidFill>
          <a:schemeClr val="tx1"/>
        </a:solidFill>
        <a:latin typeface="+mn-lt"/>
        <a:ea typeface="+mn-ea"/>
        <a:cs typeface="+mn-cs"/>
      </a:defRPr>
    </a:lvl8pPr>
    <a:lvl9pPr algn="l" latinLnBrk="0" eaLnBrk="1" rtl="0" defTabSz="914400" marL="3657600" hangingPunct="1">
      <a:defRPr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/>
</file>

<file path=ppt/tableStyles.xml><?xml version="1.0" encoding="utf-8"?>
<a:tblStyleLst xmlns:a="http://schemas.openxmlformats.org/drawingml/2006/main" def="{DA1A2E20-88AA-43E9-A75F-F2926C0709AB}">
  <a:tblStyle styleId="{DA1A2E20-88AA-43E9-A75F-F2926C0709AB}" styleName="ODS Style 1">
    <a:wholeTbl>
      <a:tcTxStyle>
        <a:fontRef idx="minor">
          <a:prstClr val="black"/>
        </a:fontRef>
        <a:schemeClr val="bg1"/>
      </a:tcTxStyle>
      <a:tcStyle>
        <a:tcBdr>
          <a:left>
            <a:ln w="6350" cmpd="sng">
              <a:solidFill>
                <a:schemeClr val="bg2"/>
              </a:solidFill>
            </a:ln>
          </a:left>
          <a:right>
            <a:ln w="6350" cmpd="sng">
              <a:solidFill>
                <a:schemeClr val="bg2"/>
              </a:solidFill>
            </a:ln>
          </a:right>
          <a:top>
            <a:ln w="6350" cmpd="sng">
              <a:solidFill>
                <a:schemeClr val="bg2"/>
              </a:solidFill>
            </a:ln>
          </a:top>
          <a:bottom>
            <a:ln w="6350" cmpd="sng">
              <a:solidFill>
                <a:schemeClr val="bg2"/>
              </a:solidFill>
            </a:ln>
          </a:bottom>
          <a:insideH>
            <a:ln w="12700" cmpd="sng">
              <a:solidFill>
                <a:schemeClr val="bg2"/>
              </a:solidFill>
            </a:ln>
          </a:insideH>
          <a:insideV>
            <a:ln w="12700" cmpd="sng">
              <a:solidFill>
                <a:schemeClr val="bg2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/>
</file>

<file path=ppt/_rels/presentation.xml.rels><?xml version="1.0" encoding="UTF-8" standalone="yes"?>
<Relationships xmlns="http://schemas.openxmlformats.org/package/2006/relationships">
   <Relationship Id="rId1" Type="http://schemas.openxmlformats.org/officeDocument/2006/relationships/slide" Target="slides/slide1.xml"/>
   <Relationship Id="rId2" Type="http://schemas.openxmlformats.org/officeDocument/2006/relationships/slide" Target="slides/slide2.xml"/>
   <Relationship Id="rId3" Type="http://schemas.openxmlformats.org/officeDocument/2006/relationships/slide" Target="slides/slide3.xml"/>
   <Relationship Id="rId4" Type="http://schemas.openxmlformats.org/officeDocument/2006/relationships/slide" Target="slides/slide4.xml"/>
   <Relationship Id="rId5" Type="http://schemas.openxmlformats.org/officeDocument/2006/relationships/slide" Target="slides/slide5.xml"/>
   <Relationship Id="rId6" Type="http://schemas.openxmlformats.org/officeDocument/2006/relationships/slide" Target="slides/slide6.xml"/>
   <Relationship Id="rId7" Type="http://schemas.openxmlformats.org/officeDocument/2006/relationships/slide" Target="slides/slide7.xml"/>
   <Relationship Id="rId8" Type="http://schemas.openxmlformats.org/officeDocument/2006/relationships/slide" Target="slides/slide8.xml"/>
   <Relationship Id="rId9" Type="http://schemas.openxmlformats.org/officeDocument/2006/relationships/viewProps" Target="viewProps.xml"/>
   <Relationship Id="rId10" Type="http://schemas.openxmlformats.org/officeDocument/2006/relationships/presProps" Target="presProps.xml"/>
   <Relationship Id="rId11" Type="http://schemas.openxmlformats.org/officeDocument/2006/relationships/tableStyles" Target="tableStyles.xml"/>
   <Relationship Id="rId12" Type="http://schemas.openxmlformats.org/officeDocument/2006/relationships/theme" Target="theme/theme1.xml"/>
   <Relationship Id="rId13" Type="http://schemas.openxmlformats.org/officeDocument/2006/relationships/slideMaster" Target="slideMasters/slideMaster1.xml"/>
</Relationships>

</file>

<file path=ppt/slideLayouts/_rels/slideLayout1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0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1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2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3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4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5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6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17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2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3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4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5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6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7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8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_rels/slideLayout9.xml.rels><?xml version="1.0" encoding="UTF-8" standalone="yes"?>
<Relationships xmlns="http://schemas.openxmlformats.org/package/2006/relationships">
   <Relationship Id="rId1" Type="http://schemas.openxmlformats.org/officeDocument/2006/relationships/slideMaster" Target="../slideMasters/slideMaster1.xml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1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428750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able Placeholder 1"/>
          <p:cNvSpPr>
            <a:spLocks noGrp="1"/>
          </p:cNvSpPr>
          <p:nvPr>
            <p:ph idx="2" type="tbl"/>
          </p:nvPr>
        </p:nvSpPr>
        <p:spPr>
          <a:xfrm>
            <a:off y="1720850" x="825500"/>
            <a:ext cy="3987800" cx="7492365"/>
          </a:xfrm>
        </p:spPr>
      </p:sp>
      <p:sp>
        <p:nvSpPr>
          <p:cNvPr id="4" name="Slide Number Placeholder"/>
          <p:cNvSpPr>
            <a:spLocks noGrp="1"/>
          </p:cNvSpPr>
          <p:nvPr>
            <p:ph idx="3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67F19E7B-E903-4956-8C0D-5A60A52853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3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24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09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20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13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21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5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6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2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able Placeholder 1"/>
          <p:cNvSpPr>
            <a:spLocks noGrp="1"/>
          </p:cNvSpPr>
          <p:nvPr>
            <p:ph idx="2" type="tbl"/>
          </p:nvPr>
        </p:nvSpPr>
        <p:spPr>
          <a:xfrm>
            <a:off y="2371725" x="271780"/>
            <a:ext cy="3479800" cx="8600440"/>
          </a:xfrm>
        </p:spPr>
      </p:sp>
      <p:sp>
        <p:nvSpPr>
          <p:cNvPr id="4" name="Slide Number Placeholder"/>
          <p:cNvSpPr>
            <a:spLocks noGrp="1"/>
          </p:cNvSpPr>
          <p:nvPr>
            <p:ph idx="3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67F19E7B-E903-4956-8C0D-5A60A52853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3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able Placeholder 1"/>
          <p:cNvSpPr>
            <a:spLocks noGrp="1"/>
          </p:cNvSpPr>
          <p:nvPr>
            <p:ph idx="2" type="tbl"/>
          </p:nvPr>
        </p:nvSpPr>
        <p:spPr>
          <a:xfrm>
            <a:off y="2371725" x="1194435"/>
            <a:ext cy="3479800" cx="6754495"/>
          </a:xfrm>
        </p:spPr>
      </p:sp>
      <p:sp>
        <p:nvSpPr>
          <p:cNvPr id="4" name="Slide Number Placeholder"/>
          <p:cNvSpPr>
            <a:spLocks noGrp="1"/>
          </p:cNvSpPr>
          <p:nvPr>
            <p:ph idx="3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67F19E7B-E903-4956-8C0D-5A60A52853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4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able Placeholder 1"/>
          <p:cNvSpPr>
            <a:spLocks noGrp="1"/>
          </p:cNvSpPr>
          <p:nvPr>
            <p:ph idx="2" type="tbl"/>
          </p:nvPr>
        </p:nvSpPr>
        <p:spPr>
          <a:xfrm>
            <a:off y="2371725" x="271780"/>
            <a:ext cy="3479800" cx="8600440"/>
          </a:xfrm>
        </p:spPr>
      </p:sp>
      <p:sp>
        <p:nvSpPr>
          <p:cNvPr id="4" name="Slide Number Placeholder"/>
          <p:cNvSpPr>
            <a:spLocks noGrp="1"/>
          </p:cNvSpPr>
          <p:nvPr>
            <p:ph idx="3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67F19E7B-E903-4956-8C0D-5A60A52853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5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able Placeholder 1"/>
          <p:cNvSpPr>
            <a:spLocks noGrp="1"/>
          </p:cNvSpPr>
          <p:nvPr>
            <p:ph idx="2" type="tbl"/>
          </p:nvPr>
        </p:nvSpPr>
        <p:spPr>
          <a:xfrm>
            <a:off y="2371725" x="1194435"/>
            <a:ext cy="3479800" cx="6754495"/>
          </a:xfrm>
        </p:spPr>
      </p:sp>
      <p:sp>
        <p:nvSpPr>
          <p:cNvPr id="4" name="Slide Number Placeholder"/>
          <p:cNvSpPr>
            <a:spLocks noGrp="1"/>
          </p:cNvSpPr>
          <p:nvPr>
            <p:ph idx="3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67F19E7B-E903-4956-8C0D-5A60A52853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6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428750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able Placeholder 1"/>
          <p:cNvSpPr>
            <a:spLocks noGrp="1"/>
          </p:cNvSpPr>
          <p:nvPr>
            <p:ph idx="2" type="tbl"/>
          </p:nvPr>
        </p:nvSpPr>
        <p:spPr>
          <a:xfrm>
            <a:off y="1720850" x="367665"/>
            <a:ext cy="3495040" cx="8408670"/>
          </a:xfrm>
        </p:spPr>
      </p:sp>
      <p:sp>
        <p:nvSpPr>
          <p:cNvPr id="4" name="Slide Number Placeholder"/>
          <p:cNvSpPr>
            <a:spLocks noGrp="1"/>
          </p:cNvSpPr>
          <p:nvPr>
            <p:ph idx="3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67F19E7B-E903-4956-8C0D-5A60A52853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7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428750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able Placeholder 1"/>
          <p:cNvSpPr>
            <a:spLocks noGrp="1"/>
          </p:cNvSpPr>
          <p:nvPr>
            <p:ph idx="2" type="tbl"/>
          </p:nvPr>
        </p:nvSpPr>
        <p:spPr>
          <a:xfrm>
            <a:off y="1720850" x="974090"/>
            <a:ext cy="3931920" cx="7195820"/>
          </a:xfrm>
        </p:spPr>
      </p:sp>
      <p:sp>
        <p:nvSpPr>
          <p:cNvPr id="4" name="Slide Number Placeholder"/>
          <p:cNvSpPr>
            <a:spLocks noGrp="1"/>
          </p:cNvSpPr>
          <p:nvPr>
            <p:ph idx="3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67F19E7B-E903-4956-8C0D-5A60A52853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tbl" preserve="1">
  <p:cSld name="ODS Layout 8"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428750" cx="8686800"/>
          </a:xfrm>
        </p:spPr>
        <p:txBody>
          <a:bodyPr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Table Placeholder 1"/>
          <p:cNvSpPr>
            <a:spLocks noGrp="1"/>
          </p:cNvSpPr>
          <p:nvPr>
            <p:ph idx="2" type="tbl"/>
          </p:nvPr>
        </p:nvSpPr>
        <p:spPr>
          <a:xfrm>
            <a:off y="1720850" x="974090"/>
            <a:ext cy="1310640" cx="7195820"/>
          </a:xfrm>
        </p:spPr>
      </p:sp>
      <p:sp>
        <p:nvSpPr>
          <p:cNvPr id="4" name="Slide Number Placeholder"/>
          <p:cNvSpPr>
            <a:spLocks noGrp="1"/>
          </p:cNvSpPr>
          <p:nvPr>
            <p:ph idx="3" type="sldNum" sz="quarter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fld id="{67F19E7B-E903-4956-8C0D-5A60A528530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AC7D-4248-425B-9A90-19D17D285B60}" type="datetimeFigureOut">
              <a:rPr lang="en-US" smtClean="0"/>
              <a:t>1/5/11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5F30E-81E2-4322-A239-C87991F92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1.xml"/>
   <Relationship Id="rId2" Type="http://schemas.openxmlformats.org/officeDocument/2006/relationships/slideLayout" Target="../slideLayouts/slideLayout2.xml"/>
   <Relationship Id="rId3" Type="http://schemas.openxmlformats.org/officeDocument/2006/relationships/slideLayout" Target="../slideLayouts/slideLayout3.xml"/>
   <Relationship Id="rId4" Type="http://schemas.openxmlformats.org/officeDocument/2006/relationships/slideLayout" Target="../slideLayouts/slideLayout4.xml"/>
   <Relationship Id="rId5" Type="http://schemas.openxmlformats.org/officeDocument/2006/relationships/slideLayout" Target="../slideLayouts/slideLayout5.xml"/>
   <Relationship Id="rId6" Type="http://schemas.openxmlformats.org/officeDocument/2006/relationships/slideLayout" Target="../slideLayouts/slideLayout6.xml"/>
   <Relationship Id="rId7" Type="http://schemas.openxmlformats.org/officeDocument/2006/relationships/slideLayout" Target="../slideLayouts/slideLayout7.xml"/>
   <Relationship Id="rId8" Type="http://schemas.openxmlformats.org/officeDocument/2006/relationships/slideLayout" Target="../slideLayouts/slideLayout8.xml"/>
   <Relationship Id="rId9" Type="http://schemas.openxmlformats.org/officeDocument/2006/relationships/theme" Target="../theme/theme1.xml"/>
   <Relationship Id="rId10" Type="http://schemas.openxmlformats.org/officeDocument/2006/relationships/slideLayout" Target="../slideLayouts/slideLayout9.xml"/>
   <Relationship Id="rId11" Type="http://schemas.openxmlformats.org/officeDocument/2006/relationships/slideLayout" Target="../slideLayouts/slideLayout10.xml"/>
   <Relationship Id="rId12" Type="http://schemas.openxmlformats.org/officeDocument/2006/relationships/slideLayout" Target="../slideLayouts/slideLayout11.xml"/>
   <Relationship Id="rId13" Type="http://schemas.openxmlformats.org/officeDocument/2006/relationships/slideLayout" Target="../slideLayouts/slideLayout12.xml"/>
   <Relationship Id="rId14" Type="http://schemas.openxmlformats.org/officeDocument/2006/relationships/slideLayout" Target="../slideLayouts/slideLayout13.xml"/>
   <Relationship Id="rId15" Type="http://schemas.openxmlformats.org/officeDocument/2006/relationships/slideLayout" Target="../slideLayouts/slideLayout14.xml"/>
   <Relationship Id="rId16" Type="http://schemas.openxmlformats.org/officeDocument/2006/relationships/slideLayout" Target="../slideLayouts/slideLayout15.xml"/>
   <Relationship Id="rId17" Type="http://schemas.openxmlformats.org/officeDocument/2006/relationships/slideLayout" Target="../slideLayouts/slideLayout16.xml"/>
   <Relationship Id="rId18" Type="http://schemas.openxmlformats.org/officeDocument/2006/relationships/slideLayout" Target="../slideLayouts/slideLayout17.xml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tx1"/>
      </p:bgRef>
    </p:bg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Title Placeholder"/>
          <p:cNvSpPr>
            <a:spLocks noGrp="1"/>
          </p:cNvSpPr>
          <p:nvPr>
            <p:ph type="title"/>
          </p:nvPr>
        </p:nvSpPr>
        <p:spPr>
          <a:xfrm>
            <a:off y="228600" x="228600"/>
            <a:ext cy="1143000" cx="8686800"/>
          </a:xfrm>
          <a:prstGeom prst="rect">
            <a:avLst/>
          </a:prstGeom>
        </p:spPr>
        <p:txBody>
          <a:bodyPr lIns="91440" rtlCol="0" vert="horz" anchor="ctr" bIns="45720" rIns="91440" tIns="4572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4" name="Text Placeholder 2"/>
          <p:cNvSpPr>
            <a:spLocks noGrp="1"/>
          </p:cNvSpPr>
          <p:nvPr>
            <p:ph idx="1" type="body"/>
          </p:nvPr>
        </p:nvSpPr>
        <p:spPr>
          <a:xfrm>
            <a:off y="1435100" x="228600"/>
            <a:ext cy="4765675" cx="8686800"/>
          </a:xfrm>
          <a:prstGeom prst="rect">
            <a:avLst/>
          </a:prstGeom>
        </p:spPr>
        <p:txBody>
          <a:bodyPr lIns="91440" rtlCol="0" vert="horz" bIns="45720" rIns="91440" tIns="4572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5" name="Date Placeholder"/>
          <p:cNvSpPr>
            <a:spLocks noGrp="1"/>
          </p:cNvSpPr>
          <p:nvPr>
            <p:ph idx="2" type="dt" sz="half"/>
          </p:nvPr>
        </p:nvSpPr>
        <p:spPr>
          <a:xfrm>
            <a:off y="6264275" x="228600"/>
            <a:ext cy="365125" cx="2133600"/>
          </a:xfrm>
          <a:prstGeom prst="rect">
            <a:avLst/>
          </a:prstGeom>
        </p:spPr>
        <p:txBody>
          <a:bodyPr lIns="91440" rtlCol="0" vert="horz" anchor="ctr" bIns="45720" rIns="91440" tIns="4572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85790-B740-4D52-8368-C07BA19A8296}" type="datetimeFigureOut">
              <a:rPr lang="en-US" smtClean="0"/>
              <a:pPr/>
              <a:t>11/16/20</a:t>
            </a:fld>
            <a:endParaRPr lang="en-US"/>
          </a:p>
        </p:txBody>
      </p:sp>
      <p:sp>
        <p:nvSpPr>
          <p:cNvPr id="36" name="Footer Placeholder"/>
          <p:cNvSpPr>
            <a:spLocks noGrp="1"/>
          </p:cNvSpPr>
          <p:nvPr>
            <p:ph idx="3" type="ftr" sz="quarter"/>
          </p:nvPr>
        </p:nvSpPr>
        <p:spPr>
          <a:xfrm>
            <a:off y="6264275" x="3124200"/>
            <a:ext cy="365125" cx="2895600"/>
          </a:xfrm>
          <a:prstGeom prst="rect">
            <a:avLst/>
          </a:prstGeom>
        </p:spPr>
        <p:txBody>
          <a:bodyPr lIns="91440" rtlCol="0" vert="horz" anchor="ctr" bIns="45720" rIns="91440" tIns="45720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7" name="Slide Number Placeholder"/>
          <p:cNvSpPr>
            <a:spLocks noGrp="1"/>
          </p:cNvSpPr>
          <p:nvPr>
            <p:ph idx="4" type="sldNum" sz="quarter"/>
          </p:nvPr>
        </p:nvSpPr>
        <p:spPr>
          <a:xfrm>
            <a:off y="6264275" x="6781800"/>
            <a:ext cy="365125" cx="2133600"/>
          </a:xfrm>
          <a:prstGeom prst="rect">
            <a:avLst/>
          </a:prstGeom>
        </p:spPr>
        <p:txBody>
          <a:bodyPr lIns="91440" rtlCol="0" vert="horz" anchor="ctr" bIns="45720" rIns="91440" tIns="4572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19E7B-E903-4956-8C0D-5A60A528530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2="lt2" hlink="hlink" accent3="accent3" accent6="accent6" accent5="accent5" tx1="lt1" bg2="dk2" folHlink="folHlink" accent2="accent2" accent4="accent4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hdr="0"/>
  <p:txStyles>
    <p:titleStyle>
      <a:lvl1pPr algn="ctr" eaLnBrk="1" rtl="0" defTabSz="914400" latinLnBrk="0" hangingPunct="1">
        <a:spcBef>
          <a:spcPct val="0"/>
        </a:spcBef>
        <a:buNone/>
        <a:defRPr kern="1200" sz="4200">
          <a:solidFill>
            <a:schemeClr val="bg1"/>
          </a:solidFill>
          <a:latin typeface="+mj-lt"/>
        </a:defRPr>
      </a:lvl1pPr>
      <a:lvl2pPr algn="ctr" fontAlgn="base" rtl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+mj-lt" charset="0"/>
        </a:defRPr>
      </a:lvl2pPr>
      <a:lvl3pPr algn="ctr" fontAlgn="base" rtl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+mj-lt" charset="0"/>
        </a:defRPr>
      </a:lvl3pPr>
      <a:lvl4pPr algn="ctr" fontAlgn="base" rtl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+mj-lt" charset="0"/>
        </a:defRPr>
      </a:lvl4pPr>
      <a:lvl5pPr algn="ctr" fontAlgn="base" rtl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+mj-lt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+mj-lt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+mj-lt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+mj-lt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+mj-lt" charset="0"/>
        </a:defRPr>
      </a:lvl9pPr>
    </p:titleStyle>
    <p:bodyStyle>
      <a:lvl1pPr algn="l" indent="-342900" latinLnBrk="0" eaLnBrk="1" rtl="0" defTabSz="914400" marL="342900" hangingPunct="1">
        <a:spcBef>
          <a:spcPct val="20000"/>
        </a:spcBef>
        <a:buFont typeface="Arial" pitchFamily="34" charset="0"/>
        <a:buChar char="•"/>
        <a:defRPr kern="1200" sz="3200">
          <a:solidFill>
            <a:schemeClr val="bg1"/>
          </a:solidFill>
          <a:latin typeface="+mn-lt"/>
        </a:defRPr>
      </a:lvl1pPr>
      <a:lvl2pPr algn="l" indent="-285750" latinLnBrk="0" eaLnBrk="1" rtl="0" defTabSz="914400" marL="742950" hangingPunct="1">
        <a:spcBef>
          <a:spcPct val="20000"/>
        </a:spcBef>
        <a:buFont typeface="Arial" pitchFamily="34" charset="0"/>
        <a:buChar char="–"/>
        <a:defRPr kern="1200" sz="2800">
          <a:solidFill>
            <a:schemeClr val="bg1"/>
          </a:solidFill>
          <a:latin typeface="+mn-lt"/>
        </a:defRPr>
      </a:lvl2pPr>
      <a:lvl3pPr algn="l" indent="-228600" latinLnBrk="0" eaLnBrk="1" rtl="0" defTabSz="914400" marL="1143000" hangingPunct="1">
        <a:spcBef>
          <a:spcPct val="20000"/>
        </a:spcBef>
        <a:buFont typeface="Arial" pitchFamily="34" charset="0"/>
        <a:buChar char="•"/>
        <a:defRPr kern="1200" sz="2400">
          <a:solidFill>
            <a:schemeClr val="bg1"/>
          </a:solidFill>
          <a:latin typeface="+mn-lt"/>
        </a:defRPr>
      </a:lvl3pPr>
      <a:lvl4pPr algn="l" indent="-228600" latinLnBrk="0" eaLnBrk="1" rtl="0" defTabSz="914400" marL="1600200" hangingPunct="1">
        <a:spcBef>
          <a:spcPct val="20000"/>
        </a:spcBef>
        <a:buFont typeface="Arial" pitchFamily="34" charset="0"/>
        <a:buChar char="–"/>
        <a:defRPr kern="1200" sz="2000">
          <a:solidFill>
            <a:schemeClr val="bg1"/>
          </a:solidFill>
          <a:latin typeface="+mn-lt"/>
        </a:defRPr>
      </a:lvl4pPr>
      <a:lvl5pPr algn="l" indent="-228600" latinLnBrk="0" eaLnBrk="1" rtl="0" defTabSz="914400" marL="2057400" hangingPunct="1">
        <a:spcBef>
          <a:spcPct val="20000"/>
        </a:spcBef>
        <a:buFont typeface="Arial" pitchFamily="34" charset="0"/>
        <a:buChar char="»"/>
        <a:defRPr kern="1200" sz="2000">
          <a:solidFill>
            <a:schemeClr val="bg1"/>
          </a:solidFill>
          <a:latin typeface="+mn-lt"/>
        </a:defRPr>
      </a:lvl5pPr>
      <a:lvl6pPr algn="l" indent="-228600" latinLnBrk="0" eaLnBrk="1" rtl="0" defTabSz="914400" marL="25146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bg1"/>
          </a:solidFill>
          <a:latin typeface="+mn-lt"/>
        </a:defRPr>
      </a:lvl6pPr>
      <a:lvl7pPr algn="l" indent="-228600" latinLnBrk="0" eaLnBrk="1" rtl="0" defTabSz="914400" marL="29718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bg1"/>
          </a:solidFill>
          <a:latin typeface="+mn-lt"/>
        </a:defRPr>
      </a:lvl7pPr>
      <a:lvl8pPr algn="l" indent="-228600" latinLnBrk="0" eaLnBrk="1" rtl="0" defTabSz="914400" marL="34290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bg1"/>
          </a:solidFill>
          <a:latin typeface="+mn-lt"/>
        </a:defRPr>
      </a:lvl8pPr>
      <a:lvl9pPr algn="l" indent="-228600" latinLnBrk="0" eaLnBrk="1" rtl="0" defTabSz="914400" marL="3886200" hangingPunct="1">
        <a:spcBef>
          <a:spcPct val="20000"/>
        </a:spcBef>
        <a:buFont typeface="Arial" pitchFamily="34" charset="0"/>
        <a:buChar char="•"/>
        <a:defRPr kern="1200"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algn="l" latinLnBrk="0" eaLnBrk="1" rtl="0" defTabSz="914400" marL="0" hangingPunct="1">
        <a:defRPr kern="1200" sz="1800">
          <a:solidFill>
            <a:schemeClr val="bg1"/>
          </a:solidFill>
          <a:latin typeface="+mn-lt"/>
        </a:defRPr>
      </a:lvl1pPr>
      <a:lvl2pPr algn="l" latinLnBrk="0" eaLnBrk="1" rtl="0" defTabSz="914400" marL="457200" hangingPunct="1">
        <a:defRPr kern="1200" sz="1800">
          <a:solidFill>
            <a:schemeClr val="bg1"/>
          </a:solidFill>
          <a:latin typeface="+mn-lt"/>
        </a:defRPr>
      </a:lvl2pPr>
      <a:lvl3pPr algn="l" latinLnBrk="0" eaLnBrk="1" rtl="0" defTabSz="914400" marL="914400" hangingPunct="1">
        <a:defRPr kern="1200" sz="1800">
          <a:solidFill>
            <a:schemeClr val="bg1"/>
          </a:solidFill>
          <a:latin typeface="+mn-lt"/>
        </a:defRPr>
      </a:lvl3pPr>
      <a:lvl4pPr algn="l" latinLnBrk="0" eaLnBrk="1" rtl="0" defTabSz="914400" marL="1371600" hangingPunct="1">
        <a:defRPr kern="1200" sz="1800">
          <a:solidFill>
            <a:schemeClr val="bg1"/>
          </a:solidFill>
          <a:latin typeface="+mn-lt"/>
        </a:defRPr>
      </a:lvl4pPr>
      <a:lvl5pPr algn="l" latinLnBrk="0" eaLnBrk="1" rtl="0" defTabSz="914400" marL="1828800" hangingPunct="1">
        <a:defRPr kern="1200" sz="1800">
          <a:solidFill>
            <a:schemeClr val="bg1"/>
          </a:solidFill>
          <a:latin typeface="+mn-lt"/>
        </a:defRPr>
      </a:lvl5pPr>
      <a:lvl6pPr algn="l" latinLnBrk="0" eaLnBrk="1" rtl="0" defTabSz="914400" marL="2286000" hangingPunct="1">
        <a:defRPr kern="1200" sz="1800">
          <a:solidFill>
            <a:schemeClr val="bg1"/>
          </a:solidFill>
          <a:latin typeface="+mn-lt"/>
        </a:defRPr>
      </a:lvl6pPr>
      <a:lvl7pPr algn="l" latinLnBrk="0" eaLnBrk="1" rtl="0" defTabSz="914400" marL="2743200" hangingPunct="1">
        <a:defRPr kern="1200" sz="1800">
          <a:solidFill>
            <a:schemeClr val="bg1"/>
          </a:solidFill>
          <a:latin typeface="+mn-lt"/>
        </a:defRPr>
      </a:lvl7pPr>
      <a:lvl8pPr algn="l" latinLnBrk="0" eaLnBrk="1" rtl="0" defTabSz="914400" marL="3200400" hangingPunct="1">
        <a:defRPr kern="1200" sz="1800">
          <a:solidFill>
            <a:schemeClr val="bg1"/>
          </a:solidFill>
          <a:latin typeface="+mn-lt"/>
        </a:defRPr>
      </a:lvl8pPr>
      <a:lvl9pPr algn="l" latinLnBrk="0" eaLnBrk="1" rtl="0" defTabSz="914400" marL="3657600" hangingPunct="1">
        <a:defRPr kern="1200" sz="1800">
          <a:solidFill>
            <a:schemeClr val="bg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3.xml"/>
</Relationships>

</file>

<file path=ppt/slides/_rels/slide4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4.xml"/>
</Relationships>

</file>

<file path=ppt/slides/_rels/slide5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5.xml"/>
</Relationships>

</file>

<file path=ppt/slides/_rels/slide6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6.xml"/>
</Relationships>

</file>

<file path=ppt/slides/_rels/slide7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7.xml"/>
</Relationships>

</file>

<file path=ppt/slides/_rels/slide8.xml.rels><?xml version="1.0" encoding="UTF-8" standalone="yes"?>
<Relationships xmlns="http://schemas.openxmlformats.org/package/2006/relationships">
   <Relationship Id="rId1" Type="http://schemas.openxmlformats.org/officeDocument/2006/relationships/slideLayout" Target="../slideLayouts/slideLayout8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428750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Output 8.2.4: Sex Versus Screen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Failure at Baseline Visit in Site 1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" name="Table 1"/>
          <p:cNvGraphicFramePr>
            <a:graphicFrameLocks noGrp="1"/>
          </p:cNvGraphicFramePr>
          <p:nvPr>
            <p:ph type="tbl" idx="2"/>
          </p:nvPr>
        </p:nvGraphicFramePr>
        <p:xfrm>
          <a:off x="825500" y="1720850"/>
          <a:ext cy="3987800" cx="7492365"/>
        </p:xfrm>
        <a:graphic>
          <a:graphicData uri="http://schemas.openxmlformats.org/drawingml/2006/table">
            <a:tbl>
              <a:tblPr>
                <a:tableStyleId>{DA1A2E20-88AA-43E9-A75F-F2926C0709AB}</a:tableStyleId>
              </a:tblPr>
              <a:tblGrid>
                <a:gridCol w="1270635"/>
                <a:gridCol w="2634615"/>
                <a:gridCol w="2296160"/>
                <a:gridCol w="1290955"/>
              </a:tblGrid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Table of Sex by sf_reason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Sex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sf_reason(Screen Failure Reason)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Frequency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Row Pct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HIGH BLOOD PRESSURE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LOW BASELINE PAIN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Female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23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88.46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3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11.54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26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 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Male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56.00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11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44.00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25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 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Total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37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51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88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Frequency Missing = 77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1"/>
          <p:cNvSpPr>
            <a:spLocks noGrp="1"/>
          </p:cNvSpPr>
          <p:nvPr>
            <p:ph idx="3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67F19E7B-E903-4956-8C0D-5A60A528530D}" type="slidenum">
              <a:rPr smtClean="0" dirty="0" sz="900" lang="en-US">
                <a:solidFill>
                  <a:schemeClr val="bg1"/>
                </a:solidFill>
                <a:latin typeface="+mn-lt"/>
              </a:rPr>
              <a:t>1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5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Output 8.2.5: Diastolic Blood Pressure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and Pulse Summary Statistics at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Baseline Visit in Site 1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7" name="Table 2"/>
          <p:cNvGraphicFramePr>
            <a:graphicFrameLocks noGrp="1"/>
          </p:cNvGraphicFramePr>
          <p:nvPr>
            <p:ph type="tbl" idx="2"/>
          </p:nvPr>
        </p:nvGraphicFramePr>
        <p:xfrm>
          <a:off x="271780" y="2371725"/>
          <a:ext cy="3479800" cx="8600440"/>
        </p:xfrm>
        <a:graphic>
          <a:graphicData uri="http://schemas.openxmlformats.org/drawingml/2006/table">
            <a:tbl>
              <a:tblPr>
                <a:tableStyleId>{DA1A2E20-88AA-43E9-A75F-F2926C0709AB}</a:tableStyleId>
              </a:tblPr>
              <a:tblGrid>
                <a:gridCol w="943610"/>
                <a:gridCol w="1822450"/>
                <a:gridCol w="591185"/>
                <a:gridCol w="1043305"/>
                <a:gridCol w="1116330"/>
                <a:gridCol w="448310"/>
                <a:gridCol w="789305"/>
                <a:gridCol w="648335"/>
                <a:gridCol w="1197610"/>
              </a:tblGrid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Sex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Systolic Blood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Pressure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N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Obs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Variable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Label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Mean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Std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Dev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Minimum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366520">
                <a:tc rowSpan="2"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Female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Acceptable(120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or below)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37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dbp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pulse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Diastolic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Blood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Pressure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Pulse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37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37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77.4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74.0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8.7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9.6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61.0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57.0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65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24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dbp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pulse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Diastolic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Blood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Pressure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Pulse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24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24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100.6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97.5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9.3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10.2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87.0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79.0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Slide Number Placeholder 1"/>
          <p:cNvSpPr>
            <a:spLocks noGrp="1"/>
          </p:cNvSpPr>
          <p:nvPr>
            <p:ph idx="3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67F19E7B-E903-4956-8C0D-5A60A528530D}" type="slidenum">
              <a:rPr smtClean="0" dirty="0" sz="900" lang="en-US">
                <a:solidFill>
                  <a:schemeClr val="bg1"/>
                </a:solidFill>
                <a:latin typeface="+mn-lt"/>
              </a:rPr>
              <a:t>2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9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Output 8.2.5: Diastolic Blood Pressure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and Pulse Summary Statistics at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Baseline Visit in Site 1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1" name="Table 3"/>
          <p:cNvGraphicFramePr>
            <a:graphicFrameLocks noGrp="1"/>
          </p:cNvGraphicFramePr>
          <p:nvPr>
            <p:ph type="tbl" idx="2"/>
          </p:nvPr>
        </p:nvGraphicFramePr>
        <p:xfrm>
          <a:off x="1194435" y="2371725"/>
          <a:ext cy="3479800" cx="6754495"/>
        </p:xfrm>
        <a:graphic>
          <a:graphicData uri="http://schemas.openxmlformats.org/drawingml/2006/table">
            <a:tbl>
              <a:tblPr>
                <a:tableStyleId>{DA1A2E20-88AA-43E9-A75F-F2926C0709AB}</a:tableStyleId>
              </a:tblPr>
              <a:tblGrid>
                <a:gridCol w="943610"/>
                <a:gridCol w="1822450"/>
                <a:gridCol w="591185"/>
                <a:gridCol w="1043305"/>
                <a:gridCol w="1116330"/>
                <a:gridCol w="1237615"/>
              </a:tblGrid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Sex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Systolic Blood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Pressure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N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Obs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Variable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Label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Maximum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366520">
                <a:tc rowSpan="2"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Female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Acceptable(120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or below)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37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dbp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pulse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Diastolic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Blood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Pressure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Pulse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91.0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92.0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65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24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dbp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pulse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Diastolic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Blood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Pressure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Pulse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120.0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118.0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Slide Number Placeholder 1"/>
          <p:cNvSpPr>
            <a:spLocks noGrp="1"/>
          </p:cNvSpPr>
          <p:nvPr>
            <p:ph idx="3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67F19E7B-E903-4956-8C0D-5A60A528530D}" type="slidenum">
              <a:rPr smtClean="0" dirty="0" sz="900" lang="en-US">
                <a:solidFill>
                  <a:schemeClr val="bg1"/>
                </a:solidFill>
                <a:latin typeface="+mn-lt"/>
              </a:rPr>
              <a:t>3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3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Output 8.2.5: Diastolic Blood Pressure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and Pulse Summary Statistics at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Baseline Visit in Site 1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5" name="Table 4"/>
          <p:cNvGraphicFramePr>
            <a:graphicFrameLocks noGrp="1"/>
          </p:cNvGraphicFramePr>
          <p:nvPr>
            <p:ph type="tbl" idx="2"/>
          </p:nvPr>
        </p:nvGraphicFramePr>
        <p:xfrm>
          <a:off x="271780" y="2371725"/>
          <a:ext cy="3479800" cx="8600440"/>
        </p:xfrm>
        <a:graphic>
          <a:graphicData uri="http://schemas.openxmlformats.org/drawingml/2006/table">
            <a:tbl>
              <a:tblPr>
                <a:tableStyleId>{DA1A2E20-88AA-43E9-A75F-F2926C0709AB}</a:tableStyleId>
              </a:tblPr>
              <a:tblGrid>
                <a:gridCol w="943610"/>
                <a:gridCol w="1822450"/>
                <a:gridCol w="591185"/>
                <a:gridCol w="1043305"/>
                <a:gridCol w="1116330"/>
                <a:gridCol w="448310"/>
                <a:gridCol w="789305"/>
                <a:gridCol w="648335"/>
                <a:gridCol w="1197610"/>
              </a:tblGrid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Sex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Systolic Blood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Pressure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N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Obs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Variable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Label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Mean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Std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Dev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Minimum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366520">
                <a:tc rowSpan="2"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Male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Acceptable(120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or below)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55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dbp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pulse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Diastolic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Blood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Pressure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Pulse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55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55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77.1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73.4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10.9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11.8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49.0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42.0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65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dbp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pulse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Diastolic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Blood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Pressure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Pulse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12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97.6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92.7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10.1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10.8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80.0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73.0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Slide Number Placeholder 1"/>
          <p:cNvSpPr>
            <a:spLocks noGrp="1"/>
          </p:cNvSpPr>
          <p:nvPr>
            <p:ph idx="3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67F19E7B-E903-4956-8C0D-5A60A528530D}" type="slidenum">
              <a:rPr smtClean="0" dirty="0" sz="900" lang="en-US">
                <a:solidFill>
                  <a:schemeClr val="bg1"/>
                </a:solidFill>
                <a:latin typeface="+mn-lt"/>
              </a:rPr>
              <a:t>4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7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2079625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Output 8.2.5: Diastolic Blood Pressure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and Pulse Summary Statistics at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Baseline Visit in Site 1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9" name="Table 5"/>
          <p:cNvGraphicFramePr>
            <a:graphicFrameLocks noGrp="1"/>
          </p:cNvGraphicFramePr>
          <p:nvPr>
            <p:ph type="tbl" idx="2"/>
          </p:nvPr>
        </p:nvGraphicFramePr>
        <p:xfrm>
          <a:off x="1194435" y="2371725"/>
          <a:ext cy="3479800" cx="6754495"/>
        </p:xfrm>
        <a:graphic>
          <a:graphicData uri="http://schemas.openxmlformats.org/drawingml/2006/table">
            <a:tbl>
              <a:tblPr>
                <a:tableStyleId>{DA1A2E20-88AA-43E9-A75F-F2926C0709AB}</a:tableStyleId>
              </a:tblPr>
              <a:tblGrid>
                <a:gridCol w="943610"/>
                <a:gridCol w="1822450"/>
                <a:gridCol w="591185"/>
                <a:gridCol w="1043305"/>
                <a:gridCol w="1116330"/>
                <a:gridCol w="1237615"/>
              </a:tblGrid>
              <a:tr h="746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Sex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Systolic Blood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Pressure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N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Obs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Variable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Label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Maximum</a:t>
                      </a:r>
                      <a:endParaRPr lang="en-US" dirty="0"/>
                    </a:p>
                  </a:txBody>
                  <a:tcPr anchor="b"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1366520">
                <a:tc rowSpan="2"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Male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Acceptable(120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or below)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55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dbp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pulse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Diastolic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Blood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Pressure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Pulse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100.0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99.0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665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High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dbp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pulse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Diastolic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Blood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Pressure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Pulse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118.0</a:t>
                      </a:r>
                      <a:r>
                        <a:rPr lang="en-US" smtClean="0"/>
                        <a:t/>
                      </a:r>
                      <a:br>
                        <a:rPr lang="en-US" smtClean="0"/>
                      </a:br>
                      <a:r>
                        <a:rPr lang="en-US" dirty="0" smtClean="0" sz="2000">
                                    </a:rPr>
                        <a:t>109.0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Slide Number Placeholder 1"/>
          <p:cNvSpPr>
            <a:spLocks noGrp="1"/>
          </p:cNvSpPr>
          <p:nvPr>
            <p:ph idx="3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67F19E7B-E903-4956-8C0D-5A60A528530D}" type="slidenum">
              <a:rPr smtClean="0" dirty="0" sz="900" lang="en-US">
                <a:solidFill>
                  <a:schemeClr val="bg1"/>
                </a:solidFill>
                <a:latin typeface="+mn-lt"/>
              </a:rPr>
              <a:t>5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21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428750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Output 8.6.3: BP Summaries, All Visits,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Site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3" name="Table 6"/>
          <p:cNvGraphicFramePr>
            <a:graphicFrameLocks noGrp="1"/>
          </p:cNvGraphicFramePr>
          <p:nvPr>
            <p:ph type="tbl" idx="2"/>
          </p:nvPr>
        </p:nvGraphicFramePr>
        <p:xfrm>
          <a:off x="367665" y="1720850"/>
          <a:ext cy="3495040" cx="8408670"/>
        </p:xfrm>
        <a:graphic>
          <a:graphicData uri="http://schemas.openxmlformats.org/drawingml/2006/table">
            <a:tbl>
              <a:tblPr>
                <a:tableStyleId>{DA1A2E20-88AA-43E9-A75F-F2926C0709AB}</a:tableStyleId>
              </a:tblPr>
              <a:tblGrid>
                <a:gridCol w="1710690"/>
                <a:gridCol w="789305"/>
                <a:gridCol w="981075"/>
                <a:gridCol w="1578610"/>
                <a:gridCol w="789305"/>
                <a:gridCol w="981075"/>
                <a:gridCol w="1578610"/>
              </a:tblGrid>
              <a:tr h="4368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Measurement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Diastolic 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Systolic Bp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Visit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Mean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Median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Std.Deviation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Mean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Median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Std.Deviation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12 Month Visit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77.6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80.0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9.07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105.4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105.0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11.20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3 Month Visit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77.1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79.0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9.67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103.7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104.0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12.23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6 Month Visit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77.7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80.0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9.65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104.9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104.0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12.26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9 Month Visit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78.1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80.0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9.53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105.9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105.0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11.99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Baseline Visit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83.5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82.5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14.09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111.0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110.0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 sz="2000">
                                    </a:rPr>
                        <a:t>17.03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Slide Number Placeholder 1"/>
          <p:cNvSpPr>
            <a:spLocks noGrp="1"/>
          </p:cNvSpPr>
          <p:nvPr>
            <p:ph idx="3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67F19E7B-E903-4956-8C0D-5A60A528530D}" type="slidenum">
              <a:rPr smtClean="0" dirty="0" sz="900" lang="en-US">
                <a:solidFill>
                  <a:schemeClr val="bg1"/>
                </a:solidFill>
                <a:latin typeface="+mn-lt"/>
              </a:rPr>
              <a:t>6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25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428750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Output 8.7.1: Adverse Events, Site 1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(Partial Listing)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27" name="Table 7"/>
          <p:cNvGraphicFramePr>
            <a:graphicFrameLocks noGrp="1"/>
          </p:cNvGraphicFramePr>
          <p:nvPr>
            <p:ph type="tbl" idx="2"/>
          </p:nvPr>
        </p:nvGraphicFramePr>
        <p:xfrm>
          <a:off x="974090" y="1720850"/>
          <a:ext cy="3931920" cx="7195820"/>
        </p:xfrm>
        <a:graphic>
          <a:graphicData uri="http://schemas.openxmlformats.org/drawingml/2006/table">
            <a:tbl>
              <a:tblPr>
                <a:tableStyleId>{DA1A2E20-88AA-43E9-A75F-F2926C0709AB}</a:tableStyleId>
              </a:tblPr>
              <a:tblGrid>
                <a:gridCol w="1073150"/>
                <a:gridCol w="3392805"/>
                <a:gridCol w="1429385"/>
                <a:gridCol w="1300480"/>
              </a:tblGrid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SUBJECT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AETEXT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STDT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ENDT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25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TIA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11Jan2018	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12Jan2018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25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CARPAL TUNNEL IN LEFT HAND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18Jan2018	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19Jan2018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38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SUICIDAL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24Jan2018	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24Jan2018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41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MOUTH PAIN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14Jan2018	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15Jan2018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41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IRRITABLE BOWEL SYNDROME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28Jan2018	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29Jan2018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41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LOOSE STOOL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30Jan2018	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01Jan2018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46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RACING HEART BEAT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30Jan2018	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01Jan2018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46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DELIRIOUS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26Jan2018	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27Jan2018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Slide Number Placeholder 1"/>
          <p:cNvSpPr>
            <a:spLocks noGrp="1"/>
          </p:cNvSpPr>
          <p:nvPr>
            <p:ph idx="3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67F19E7B-E903-4956-8C0D-5A60A528530D}" type="slidenum">
              <a:rPr smtClean="0" dirty="0" sz="900" lang="en-US">
                <a:solidFill>
                  <a:schemeClr val="bg1"/>
                </a:solidFill>
                <a:latin typeface="+mn-lt"/>
              </a:rPr>
              <a:t>7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29" name="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Title 1"/>
          <p:cNvSpPr>
            <a:spLocks noGrp="1"/>
          </p:cNvSpPr>
          <p:nvPr>
            <p:ph idx="1" type="title"/>
          </p:nvPr>
        </p:nvSpPr>
        <p:spPr>
          <a:xfrm>
            <a:off y="228600" x="228600"/>
            <a:ext cy="1428750" cx="8686800"/>
          </a:xfrm>
        </p:spPr>
        <p:txBody>
          <a:bodyPr/>
          <a:lstStyle/>
          <a:p>
            <a:pPr algn="ctr"/>
            <a:r>
              <a:rPr smtClean="0" dirty="0" sz="4200" lang="en-US">
                <a:solidFill>
                  <a:schemeClr val="bg1"/>
                </a:solidFill>
                <a:latin typeface="+mj-lt"/>
              </a:rPr>
              <a:t>Output 8.7.1: Adverse Events, Site 1</a:t>
            </a:r>
            <a:br>
              <a:rPr lang="en-US" smtClean="0"/>
            </a:br>
            <a:r>
              <a:rPr smtClean="0" dirty="0" sz="4200" lang="en-US">
                <a:solidFill>
                  <a:schemeClr val="bg1"/>
                </a:solidFill>
                <a:latin typeface="+mj-lt"/>
              </a:rPr>
              <a:t>(Partial Listing)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1" name="Table 8"/>
          <p:cNvGraphicFramePr>
            <a:graphicFrameLocks noGrp="1"/>
          </p:cNvGraphicFramePr>
          <p:nvPr>
            <p:ph type="tbl" idx="2"/>
          </p:nvPr>
        </p:nvGraphicFramePr>
        <p:xfrm>
          <a:off x="974090" y="1720850"/>
          <a:ext cy="1310640" cx="7195820"/>
        </p:xfrm>
        <a:graphic>
          <a:graphicData uri="http://schemas.openxmlformats.org/drawingml/2006/table">
            <a:tbl>
              <a:tblPr>
                <a:tableStyleId>{DA1A2E20-88AA-43E9-A75F-F2926C0709AB}</a:tableStyleId>
              </a:tblPr>
              <a:tblGrid>
                <a:gridCol w="1073150"/>
                <a:gridCol w="3392805"/>
                <a:gridCol w="1429385"/>
                <a:gridCol w="1300480"/>
              </a:tblGrid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SUBJECT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AETEXT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STDT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 sz="2000">
                                    </a:rPr>
                        <a:t>ENDT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9B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50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HEART FLUTTERING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17Jan2018	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17Jan2018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50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RINGING IN EAR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30Jan2018	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 sz="2000">
                                    </a:rPr>
                        <a:t>01Jan2018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2" name="Slide Number Placeholder 1"/>
          <p:cNvSpPr>
            <a:spLocks noGrp="1"/>
          </p:cNvSpPr>
          <p:nvPr>
            <p:ph idx="3" type="sldNum"/>
          </p:nvPr>
        </p:nvSpPr>
        <p:spPr>
          <a:xfrm>
            <a:off y="6362700" x="6743700"/>
            <a:ext cy="266700" cx="2171700"/>
          </a:xfrm>
        </p:spPr>
        <p:txBody>
          <a:bodyPr/>
          <a:lstStyle/>
          <a:p>
            <a:pPr algn="r"/>
            <a:fld id="{67F19E7B-E903-4956-8C0D-5A60A528530D}" type="slidenum">
              <a:rPr smtClean="0" dirty="0" sz="900" lang="en-US">
                <a:solidFill>
                  <a:schemeClr val="bg1"/>
                </a:solidFill>
                <a:latin typeface="+mn-lt"/>
              </a:rPr>
              <a:t>8</a:t>
            </a:fld>
            <a:endParaRPr lang="en-US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DS Dark">
  <a:themeElements>
    <a:clrScheme name="ODS Dark">
      <a:dk1>
        <a:srgbClr val="FFFFFF"/>
      </a:dk1>
      <a:lt1>
        <a:srgbClr val="000000"/>
      </a:lt1>
      <a:dk2>
        <a:srgbClr val="646464"/>
      </a:dk2>
      <a:lt2>
        <a:srgbClr val="D8D8D8"/>
      </a:lt2>
      <a:accent1>
        <a:srgbClr val="3D5AAE"/>
      </a:accent1>
      <a:accent2>
        <a:srgbClr val="90B328"/>
      </a:accent2>
      <a:accent3>
        <a:srgbClr val="9D2E14"/>
      </a:accent3>
      <a:accent4>
        <a:srgbClr val="F8B93C"/>
      </a:accent4>
      <a:accent5>
        <a:srgbClr val="6590CD"/>
      </a:accent5>
      <a:accent6>
        <a:srgbClr val="5E6C10"/>
      </a:accent6>
      <a:hlink>
        <a:srgbClr val="26A0DA"/>
      </a:hlink>
      <a:folHlink>
        <a:srgbClr val="9550C0"/>
      </a:folHlink>
    </a:clrScheme>
    <a:fontScheme name="ODS Dark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DS Dark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cmpd="sng" algn="ctr" w="9525" cap="flat">
          <a:solidFill>
            <a:schemeClr val="phClr"/>
          </a:solidFill>
          <a:prstDash val="solid"/>
        </a:ln>
        <a:ln cmpd="sng" algn="ctr" w="25400" cap="flat">
          <a:solidFill>
            <a:schemeClr val="phClr"/>
          </a:solidFill>
          <a:prstDash val="solid"/>
        </a:ln>
        <a:ln cmpd="sng" algn="ctr" w="38100" cap="flat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On-screen Show (4:3)</PresentationFormat>
  <Slides>8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9">
      <vt:lpstr>ODS Theme</vt:lpstr>
      <vt:lpstr>Output 8.2.4: Sex Versus Screen Failure at Baseline Visit in Site 1</vt:lpstr>
      <vt:lpstr>Output 8.2.5: Diastolic Blood Pressure and Pulse Summary Statistics at Baseline Visit in Site 1</vt:lpstr>
      <vt:lpstr>Output 8.2.5: Diastolic Blood Pressure and Pulse Summary Statistics at Baseline Visit in Site 1</vt:lpstr>
      <vt:lpstr>Output 8.2.5: Diastolic Blood Pressure and Pulse Summary Statistics at Baseline Visit in Site 1</vt:lpstr>
      <vt:lpstr>Output 8.2.5: Diastolic Blood Pressure and Pulse Summary Statistics at Baseline Visit in Site 1</vt:lpstr>
      <vt:lpstr>Output 8.6.3: BP Summaries, All Visits, Site</vt:lpstr>
      <vt:lpstr>Output 8.7.1: Adverse Events, Site 1 (Partial Listing)</vt:lpstr>
      <vt:lpstr>Output 8.7.1: Adverse Events, Site 1 (Partial Listing)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!-- saslongversion 9.04.01M6P11072018 -->
  <!-- syshostinfolong X64_DSRV19 WIN 10.0.17763  Server -->
  <dc:creator>rpaudel</dc:creator>
  <cp:lastModifiedBy>rpaudel</cp:lastModifiedBy>
  <cp:revision>1</cp:revision>
  <dcterms:created xsi:type="dcterms:W3CDTF">2020-11-16T14:03:41-05:00</dcterms:created>
  <dcterms:modified xsi:type="dcterms:W3CDTF">2020-11-16T14:03:41-05:00</dcterms:modified>
</cp:coreProperties>
</file>