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4" r:id="rId9"/>
    <p:sldId id="266" r:id="rId10"/>
    <p:sldId id="267" r:id="rId11"/>
    <p:sldId id="269" r:id="rId12"/>
    <p:sldId id="263" r:id="rId13"/>
    <p:sldId id="265" r:id="rId14"/>
    <p:sldId id="268" r:id="rId15"/>
    <p:sldId id="270" r:id="rId16"/>
    <p:sldId id="271" r:id="rId17"/>
    <p:sldId id="272" r:id="rId18"/>
    <p:sldId id="273" r:id="rId19"/>
    <p:sldId id="275" r:id="rId20"/>
    <p:sldId id="277" r:id="rId21"/>
    <p:sldId id="279" r:id="rId22"/>
    <p:sldId id="281" r:id="rId23"/>
    <p:sldId id="282" r:id="rId24"/>
    <p:sldId id="283" r:id="rId25"/>
    <p:sldId id="284" r:id="rId26"/>
    <p:sldId id="285" r:id="rId27"/>
    <p:sldId id="286" r:id="rId28"/>
    <p:sldId id="287" r:id="rId29"/>
    <p:sldId id="288" r:id="rId30"/>
    <p:sldId id="290"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22" r:id="rId58"/>
    <p:sldId id="323" r:id="rId59"/>
    <p:sldId id="324" r:id="rId60"/>
    <p:sldId id="325" r:id="rId61"/>
    <p:sldId id="326" r:id="rId62"/>
    <p:sldId id="327" r:id="rId63"/>
    <p:sldId id="328" r:id="rId64"/>
    <p:sldId id="32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54633-04A8-44D0-965F-C60C5B309180}"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5610C-F1E5-4596-B298-EC7D22D64D18}" type="slidenum">
              <a:rPr lang="en-US" smtClean="0"/>
              <a:t>‹#›</a:t>
            </a:fld>
            <a:endParaRPr lang="en-US"/>
          </a:p>
        </p:txBody>
      </p:sp>
    </p:spTree>
    <p:extLst>
      <p:ext uri="{BB962C8B-B14F-4D97-AF65-F5344CB8AC3E}">
        <p14:creationId xmlns:p14="http://schemas.microsoft.com/office/powerpoint/2010/main" val="2486722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4955-0E8A-427A-8EEE-8F5DD71035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BAFBE2-4FE1-4C22-9D2D-4B3517F8F0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9493D8-2E2B-45C6-ABFB-9752134B7A7C}"/>
              </a:ext>
            </a:extLst>
          </p:cNvPr>
          <p:cNvSpPr>
            <a:spLocks noGrp="1"/>
          </p:cNvSpPr>
          <p:nvPr>
            <p:ph type="dt" sz="half" idx="10"/>
          </p:nvPr>
        </p:nvSpPr>
        <p:spPr/>
        <p:txBody>
          <a:bodyPr/>
          <a:lstStyle/>
          <a:p>
            <a:fld id="{E0B39E21-5D8C-4D61-BBE5-2902648979AA}" type="datetimeFigureOut">
              <a:rPr lang="en-US" smtClean="0"/>
              <a:t>11/30/2023</a:t>
            </a:fld>
            <a:endParaRPr lang="en-US"/>
          </a:p>
        </p:txBody>
      </p:sp>
      <p:sp>
        <p:nvSpPr>
          <p:cNvPr id="5" name="Footer Placeholder 4">
            <a:extLst>
              <a:ext uri="{FF2B5EF4-FFF2-40B4-BE49-F238E27FC236}">
                <a16:creationId xmlns:a16="http://schemas.microsoft.com/office/drawing/2014/main" id="{5010AC66-616A-4452-A658-B71F7C255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DBD51-9888-4D6D-846D-BE69E167FA65}"/>
              </a:ext>
            </a:extLst>
          </p:cNvPr>
          <p:cNvSpPr>
            <a:spLocks noGrp="1"/>
          </p:cNvSpPr>
          <p:nvPr>
            <p:ph type="sldNum" sz="quarter" idx="12"/>
          </p:nvPr>
        </p:nvSpPr>
        <p:spPr/>
        <p:txBody>
          <a:bodyPr/>
          <a:lstStyle/>
          <a:p>
            <a:fld id="{2C02762E-738D-4778-AB41-9E0FDB0FDBEB}" type="slidenum">
              <a:rPr lang="en-US" smtClean="0"/>
              <a:t>‹#›</a:t>
            </a:fld>
            <a:endParaRPr lang="en-US"/>
          </a:p>
        </p:txBody>
      </p:sp>
    </p:spTree>
    <p:extLst>
      <p:ext uri="{BB962C8B-B14F-4D97-AF65-F5344CB8AC3E}">
        <p14:creationId xmlns:p14="http://schemas.microsoft.com/office/powerpoint/2010/main" val="131288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126C-11D1-484C-A919-B7738ACB77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A75AC1-C585-41FD-9606-4676E9FC6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437551-F772-4453-AABD-973B8708AB18}"/>
              </a:ext>
            </a:extLst>
          </p:cNvPr>
          <p:cNvSpPr>
            <a:spLocks noGrp="1"/>
          </p:cNvSpPr>
          <p:nvPr>
            <p:ph type="dt" sz="half" idx="10"/>
          </p:nvPr>
        </p:nvSpPr>
        <p:spPr/>
        <p:txBody>
          <a:bodyPr/>
          <a:lstStyle/>
          <a:p>
            <a:fld id="{E0B39E21-5D8C-4D61-BBE5-2902648979AA}" type="datetimeFigureOut">
              <a:rPr lang="en-US" smtClean="0"/>
              <a:t>11/30/2023</a:t>
            </a:fld>
            <a:endParaRPr lang="en-US"/>
          </a:p>
        </p:txBody>
      </p:sp>
      <p:sp>
        <p:nvSpPr>
          <p:cNvPr id="5" name="Footer Placeholder 4">
            <a:extLst>
              <a:ext uri="{FF2B5EF4-FFF2-40B4-BE49-F238E27FC236}">
                <a16:creationId xmlns:a16="http://schemas.microsoft.com/office/drawing/2014/main" id="{02C02F23-2288-438E-8EA7-967ED3299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5B71E-77EF-48EB-9556-1D3768E30B44}"/>
              </a:ext>
            </a:extLst>
          </p:cNvPr>
          <p:cNvSpPr>
            <a:spLocks noGrp="1"/>
          </p:cNvSpPr>
          <p:nvPr>
            <p:ph type="sldNum" sz="quarter" idx="12"/>
          </p:nvPr>
        </p:nvSpPr>
        <p:spPr/>
        <p:txBody>
          <a:bodyPr/>
          <a:lstStyle/>
          <a:p>
            <a:fld id="{2C02762E-738D-4778-AB41-9E0FDB0FDBEB}" type="slidenum">
              <a:rPr lang="en-US" smtClean="0"/>
              <a:t>‹#›</a:t>
            </a:fld>
            <a:endParaRPr lang="en-US"/>
          </a:p>
        </p:txBody>
      </p:sp>
    </p:spTree>
    <p:extLst>
      <p:ext uri="{BB962C8B-B14F-4D97-AF65-F5344CB8AC3E}">
        <p14:creationId xmlns:p14="http://schemas.microsoft.com/office/powerpoint/2010/main" val="164766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6A77C-2F8D-4B9F-839E-8B5EAEC415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89A027-6E7F-410B-A033-1B6C62F8DF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C5965C-6097-4E80-B009-224A2D209598}"/>
              </a:ext>
            </a:extLst>
          </p:cNvPr>
          <p:cNvSpPr>
            <a:spLocks noGrp="1"/>
          </p:cNvSpPr>
          <p:nvPr>
            <p:ph type="dt" sz="half" idx="10"/>
          </p:nvPr>
        </p:nvSpPr>
        <p:spPr/>
        <p:txBody>
          <a:bodyPr/>
          <a:lstStyle/>
          <a:p>
            <a:fld id="{E0B39E21-5D8C-4D61-BBE5-2902648979AA}" type="datetimeFigureOut">
              <a:rPr lang="en-US" smtClean="0"/>
              <a:t>11/30/2023</a:t>
            </a:fld>
            <a:endParaRPr lang="en-US"/>
          </a:p>
        </p:txBody>
      </p:sp>
      <p:sp>
        <p:nvSpPr>
          <p:cNvPr id="5" name="Footer Placeholder 4">
            <a:extLst>
              <a:ext uri="{FF2B5EF4-FFF2-40B4-BE49-F238E27FC236}">
                <a16:creationId xmlns:a16="http://schemas.microsoft.com/office/drawing/2014/main" id="{214AAE7B-E830-48D7-BD98-7DF4177173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47DD4-FC2C-4EF5-B786-5D385BA0F7AF}"/>
              </a:ext>
            </a:extLst>
          </p:cNvPr>
          <p:cNvSpPr>
            <a:spLocks noGrp="1"/>
          </p:cNvSpPr>
          <p:nvPr>
            <p:ph type="sldNum" sz="quarter" idx="12"/>
          </p:nvPr>
        </p:nvSpPr>
        <p:spPr/>
        <p:txBody>
          <a:bodyPr/>
          <a:lstStyle/>
          <a:p>
            <a:fld id="{2C02762E-738D-4778-AB41-9E0FDB0FDBEB}" type="slidenum">
              <a:rPr lang="en-US" smtClean="0"/>
              <a:t>‹#›</a:t>
            </a:fld>
            <a:endParaRPr lang="en-US"/>
          </a:p>
        </p:txBody>
      </p:sp>
    </p:spTree>
    <p:extLst>
      <p:ext uri="{BB962C8B-B14F-4D97-AF65-F5344CB8AC3E}">
        <p14:creationId xmlns:p14="http://schemas.microsoft.com/office/powerpoint/2010/main" val="4106189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sz="half" idx="2"/>
          </p:nvPr>
        </p:nvSpPr>
        <p:spPr>
          <a:xfrm>
            <a:off x="917575" y="1794255"/>
            <a:ext cx="4963795" cy="3911600"/>
          </a:xfrm>
          <a:prstGeom prst="rect">
            <a:avLst/>
          </a:prstGeom>
        </p:spPr>
        <p:txBody>
          <a:bodyPr wrap="square" lIns="0" tIns="0" rIns="0" bIns="0">
            <a:spAutoFit/>
          </a:bodyPr>
          <a:lstStyle>
            <a:lvl1pPr>
              <a:defRPr sz="2750" b="0" i="0">
                <a:solidFill>
                  <a:schemeClr val="tx1"/>
                </a:solidFill>
                <a:latin typeface="Calibri"/>
                <a:cs typeface="Calibri"/>
              </a:defRPr>
            </a:lvl1pPr>
          </a:lstStyle>
          <a:p>
            <a:endParaRPr/>
          </a:p>
        </p:txBody>
      </p:sp>
      <p:sp>
        <p:nvSpPr>
          <p:cNvPr id="4" name="Holder 4"/>
          <p:cNvSpPr>
            <a:spLocks noGrp="1"/>
          </p:cNvSpPr>
          <p:nvPr>
            <p:ph sz="half" idx="3"/>
          </p:nvPr>
        </p:nvSpPr>
        <p:spPr>
          <a:xfrm>
            <a:off x="6255765" y="1754912"/>
            <a:ext cx="4414520" cy="3483610"/>
          </a:xfrm>
          <a:prstGeom prst="rect">
            <a:avLst/>
          </a:prstGeom>
        </p:spPr>
        <p:txBody>
          <a:bodyPr wrap="square" lIns="0" tIns="0" rIns="0" bIns="0">
            <a:spAutoFit/>
          </a:bodyPr>
          <a:lstStyle>
            <a:lvl1pPr>
              <a:defRPr sz="2750" b="0" i="0">
                <a:solidFill>
                  <a:schemeClr val="tx1"/>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extLst>
      <p:ext uri="{BB962C8B-B14F-4D97-AF65-F5344CB8AC3E}">
        <p14:creationId xmlns:p14="http://schemas.microsoft.com/office/powerpoint/2010/main" val="85122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8761-DA94-4AF6-9ABB-4B5F434DB4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D86DB9-C025-4CD9-A0CD-7A019F8588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0775B-A221-4748-9D2C-8EA79944100D}"/>
              </a:ext>
            </a:extLst>
          </p:cNvPr>
          <p:cNvSpPr>
            <a:spLocks noGrp="1"/>
          </p:cNvSpPr>
          <p:nvPr>
            <p:ph type="dt" sz="half" idx="10"/>
          </p:nvPr>
        </p:nvSpPr>
        <p:spPr/>
        <p:txBody>
          <a:bodyPr/>
          <a:lstStyle/>
          <a:p>
            <a:fld id="{E0B39E21-5D8C-4D61-BBE5-2902648979AA}" type="datetimeFigureOut">
              <a:rPr lang="en-US" smtClean="0"/>
              <a:t>11/30/2023</a:t>
            </a:fld>
            <a:endParaRPr lang="en-US"/>
          </a:p>
        </p:txBody>
      </p:sp>
      <p:sp>
        <p:nvSpPr>
          <p:cNvPr id="5" name="Footer Placeholder 4">
            <a:extLst>
              <a:ext uri="{FF2B5EF4-FFF2-40B4-BE49-F238E27FC236}">
                <a16:creationId xmlns:a16="http://schemas.microsoft.com/office/drawing/2014/main" id="{CC5A816F-9AA9-4279-95BD-C8FE9F30B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2935B-AB46-427B-ACD1-F4D09AC91738}"/>
              </a:ext>
            </a:extLst>
          </p:cNvPr>
          <p:cNvSpPr>
            <a:spLocks noGrp="1"/>
          </p:cNvSpPr>
          <p:nvPr>
            <p:ph type="sldNum" sz="quarter" idx="12"/>
          </p:nvPr>
        </p:nvSpPr>
        <p:spPr/>
        <p:txBody>
          <a:bodyPr/>
          <a:lstStyle/>
          <a:p>
            <a:fld id="{2C02762E-738D-4778-AB41-9E0FDB0FDBEB}" type="slidenum">
              <a:rPr lang="en-US" smtClean="0"/>
              <a:t>‹#›</a:t>
            </a:fld>
            <a:endParaRPr lang="en-US"/>
          </a:p>
        </p:txBody>
      </p:sp>
    </p:spTree>
    <p:extLst>
      <p:ext uri="{BB962C8B-B14F-4D97-AF65-F5344CB8AC3E}">
        <p14:creationId xmlns:p14="http://schemas.microsoft.com/office/powerpoint/2010/main" val="3443859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E915-EB4F-41AF-94E6-7FB134C6B6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3A348-1AD9-4C6F-9986-3548B4D291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81544-4EE0-423A-929E-A9124DEDD5AA}"/>
              </a:ext>
            </a:extLst>
          </p:cNvPr>
          <p:cNvSpPr>
            <a:spLocks noGrp="1"/>
          </p:cNvSpPr>
          <p:nvPr>
            <p:ph type="dt" sz="half" idx="10"/>
          </p:nvPr>
        </p:nvSpPr>
        <p:spPr/>
        <p:txBody>
          <a:bodyPr/>
          <a:lstStyle/>
          <a:p>
            <a:fld id="{E0B39E21-5D8C-4D61-BBE5-2902648979AA}" type="datetimeFigureOut">
              <a:rPr lang="en-US" smtClean="0"/>
              <a:t>11/30/2023</a:t>
            </a:fld>
            <a:endParaRPr lang="en-US"/>
          </a:p>
        </p:txBody>
      </p:sp>
      <p:sp>
        <p:nvSpPr>
          <p:cNvPr id="5" name="Footer Placeholder 4">
            <a:extLst>
              <a:ext uri="{FF2B5EF4-FFF2-40B4-BE49-F238E27FC236}">
                <a16:creationId xmlns:a16="http://schemas.microsoft.com/office/drawing/2014/main" id="{A14C71A5-4ACB-4816-B005-01D3F238A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DD17F-AFAA-457E-A072-1DD067616929}"/>
              </a:ext>
            </a:extLst>
          </p:cNvPr>
          <p:cNvSpPr>
            <a:spLocks noGrp="1"/>
          </p:cNvSpPr>
          <p:nvPr>
            <p:ph type="sldNum" sz="quarter" idx="12"/>
          </p:nvPr>
        </p:nvSpPr>
        <p:spPr/>
        <p:txBody>
          <a:bodyPr/>
          <a:lstStyle/>
          <a:p>
            <a:fld id="{2C02762E-738D-4778-AB41-9E0FDB0FDBEB}" type="slidenum">
              <a:rPr lang="en-US" smtClean="0"/>
              <a:t>‹#›</a:t>
            </a:fld>
            <a:endParaRPr lang="en-US"/>
          </a:p>
        </p:txBody>
      </p:sp>
    </p:spTree>
    <p:extLst>
      <p:ext uri="{BB962C8B-B14F-4D97-AF65-F5344CB8AC3E}">
        <p14:creationId xmlns:p14="http://schemas.microsoft.com/office/powerpoint/2010/main" val="13379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742F2-B309-4868-B398-6FADF87F8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514FEE-22B9-45D8-8414-C33B060BAF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06E829-FF38-4419-9CE0-10CFECE4C7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1EA845-4C0A-4CA8-A507-CF9B61FEAABC}"/>
              </a:ext>
            </a:extLst>
          </p:cNvPr>
          <p:cNvSpPr>
            <a:spLocks noGrp="1"/>
          </p:cNvSpPr>
          <p:nvPr>
            <p:ph type="dt" sz="half" idx="10"/>
          </p:nvPr>
        </p:nvSpPr>
        <p:spPr/>
        <p:txBody>
          <a:bodyPr/>
          <a:lstStyle/>
          <a:p>
            <a:fld id="{E0B39E21-5D8C-4D61-BBE5-2902648979AA}" type="datetimeFigureOut">
              <a:rPr lang="en-US" smtClean="0"/>
              <a:t>11/30/2023</a:t>
            </a:fld>
            <a:endParaRPr lang="en-US"/>
          </a:p>
        </p:txBody>
      </p:sp>
      <p:sp>
        <p:nvSpPr>
          <p:cNvPr id="6" name="Footer Placeholder 5">
            <a:extLst>
              <a:ext uri="{FF2B5EF4-FFF2-40B4-BE49-F238E27FC236}">
                <a16:creationId xmlns:a16="http://schemas.microsoft.com/office/drawing/2014/main" id="{CFBE96FD-1F31-4CB0-9BF0-C7ECFCBA18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FCFC51-0792-4103-A072-FF497797E9C8}"/>
              </a:ext>
            </a:extLst>
          </p:cNvPr>
          <p:cNvSpPr>
            <a:spLocks noGrp="1"/>
          </p:cNvSpPr>
          <p:nvPr>
            <p:ph type="sldNum" sz="quarter" idx="12"/>
          </p:nvPr>
        </p:nvSpPr>
        <p:spPr/>
        <p:txBody>
          <a:bodyPr/>
          <a:lstStyle/>
          <a:p>
            <a:fld id="{2C02762E-738D-4778-AB41-9E0FDB0FDBEB}" type="slidenum">
              <a:rPr lang="en-US" smtClean="0"/>
              <a:t>‹#›</a:t>
            </a:fld>
            <a:endParaRPr lang="en-US"/>
          </a:p>
        </p:txBody>
      </p:sp>
    </p:spTree>
    <p:extLst>
      <p:ext uri="{BB962C8B-B14F-4D97-AF65-F5344CB8AC3E}">
        <p14:creationId xmlns:p14="http://schemas.microsoft.com/office/powerpoint/2010/main" val="266279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E8BD6-0042-4FE3-9C48-38BBCC957C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9E1E4E-2C3A-4EB5-9ADB-380502C8B9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D7E8F8-4E83-4875-97B9-2CFE887B42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ADEF3A-344F-4A88-BC2C-DCADD574F1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5C1D61-DD78-404B-B37F-A61C6C513F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817EE3-0144-4004-9CFC-5997F1F13148}"/>
              </a:ext>
            </a:extLst>
          </p:cNvPr>
          <p:cNvSpPr>
            <a:spLocks noGrp="1"/>
          </p:cNvSpPr>
          <p:nvPr>
            <p:ph type="dt" sz="half" idx="10"/>
          </p:nvPr>
        </p:nvSpPr>
        <p:spPr/>
        <p:txBody>
          <a:bodyPr/>
          <a:lstStyle/>
          <a:p>
            <a:fld id="{E0B39E21-5D8C-4D61-BBE5-2902648979AA}" type="datetimeFigureOut">
              <a:rPr lang="en-US" smtClean="0"/>
              <a:t>11/30/2023</a:t>
            </a:fld>
            <a:endParaRPr lang="en-US"/>
          </a:p>
        </p:txBody>
      </p:sp>
      <p:sp>
        <p:nvSpPr>
          <p:cNvPr id="8" name="Footer Placeholder 7">
            <a:extLst>
              <a:ext uri="{FF2B5EF4-FFF2-40B4-BE49-F238E27FC236}">
                <a16:creationId xmlns:a16="http://schemas.microsoft.com/office/drawing/2014/main" id="{5128712B-9252-492B-8122-684A8D90AB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BF199A-996A-4609-BF7F-40FE82CA0FC5}"/>
              </a:ext>
            </a:extLst>
          </p:cNvPr>
          <p:cNvSpPr>
            <a:spLocks noGrp="1"/>
          </p:cNvSpPr>
          <p:nvPr>
            <p:ph type="sldNum" sz="quarter" idx="12"/>
          </p:nvPr>
        </p:nvSpPr>
        <p:spPr/>
        <p:txBody>
          <a:bodyPr/>
          <a:lstStyle/>
          <a:p>
            <a:fld id="{2C02762E-738D-4778-AB41-9E0FDB0FDBEB}" type="slidenum">
              <a:rPr lang="en-US" smtClean="0"/>
              <a:t>‹#›</a:t>
            </a:fld>
            <a:endParaRPr lang="en-US"/>
          </a:p>
        </p:txBody>
      </p:sp>
    </p:spTree>
    <p:extLst>
      <p:ext uri="{BB962C8B-B14F-4D97-AF65-F5344CB8AC3E}">
        <p14:creationId xmlns:p14="http://schemas.microsoft.com/office/powerpoint/2010/main" val="4098170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1FB76-10C9-4ED6-A4DB-B5ECA19BE8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F5FE0A-E6D6-4B80-B6A5-A8026A559573}"/>
              </a:ext>
            </a:extLst>
          </p:cNvPr>
          <p:cNvSpPr>
            <a:spLocks noGrp="1"/>
          </p:cNvSpPr>
          <p:nvPr>
            <p:ph type="dt" sz="half" idx="10"/>
          </p:nvPr>
        </p:nvSpPr>
        <p:spPr/>
        <p:txBody>
          <a:bodyPr/>
          <a:lstStyle/>
          <a:p>
            <a:fld id="{E0B39E21-5D8C-4D61-BBE5-2902648979AA}" type="datetimeFigureOut">
              <a:rPr lang="en-US" smtClean="0"/>
              <a:t>11/30/2023</a:t>
            </a:fld>
            <a:endParaRPr lang="en-US"/>
          </a:p>
        </p:txBody>
      </p:sp>
      <p:sp>
        <p:nvSpPr>
          <p:cNvPr id="4" name="Footer Placeholder 3">
            <a:extLst>
              <a:ext uri="{FF2B5EF4-FFF2-40B4-BE49-F238E27FC236}">
                <a16:creationId xmlns:a16="http://schemas.microsoft.com/office/drawing/2014/main" id="{AA6B0B51-4E59-40AB-B17D-4FAA020099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309770-D761-4A23-A406-95733342FE23}"/>
              </a:ext>
            </a:extLst>
          </p:cNvPr>
          <p:cNvSpPr>
            <a:spLocks noGrp="1"/>
          </p:cNvSpPr>
          <p:nvPr>
            <p:ph type="sldNum" sz="quarter" idx="12"/>
          </p:nvPr>
        </p:nvSpPr>
        <p:spPr/>
        <p:txBody>
          <a:bodyPr/>
          <a:lstStyle/>
          <a:p>
            <a:fld id="{2C02762E-738D-4778-AB41-9E0FDB0FDBEB}" type="slidenum">
              <a:rPr lang="en-US" smtClean="0"/>
              <a:t>‹#›</a:t>
            </a:fld>
            <a:endParaRPr lang="en-US"/>
          </a:p>
        </p:txBody>
      </p:sp>
    </p:spTree>
    <p:extLst>
      <p:ext uri="{BB962C8B-B14F-4D97-AF65-F5344CB8AC3E}">
        <p14:creationId xmlns:p14="http://schemas.microsoft.com/office/powerpoint/2010/main" val="2867621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F2F272-DF9C-4AA2-8E8F-481D1FA1309D}"/>
              </a:ext>
            </a:extLst>
          </p:cNvPr>
          <p:cNvSpPr>
            <a:spLocks noGrp="1"/>
          </p:cNvSpPr>
          <p:nvPr>
            <p:ph type="dt" sz="half" idx="10"/>
          </p:nvPr>
        </p:nvSpPr>
        <p:spPr/>
        <p:txBody>
          <a:bodyPr/>
          <a:lstStyle/>
          <a:p>
            <a:fld id="{E0B39E21-5D8C-4D61-BBE5-2902648979AA}" type="datetimeFigureOut">
              <a:rPr lang="en-US" smtClean="0"/>
              <a:t>11/30/2023</a:t>
            </a:fld>
            <a:endParaRPr lang="en-US"/>
          </a:p>
        </p:txBody>
      </p:sp>
      <p:sp>
        <p:nvSpPr>
          <p:cNvPr id="3" name="Footer Placeholder 2">
            <a:extLst>
              <a:ext uri="{FF2B5EF4-FFF2-40B4-BE49-F238E27FC236}">
                <a16:creationId xmlns:a16="http://schemas.microsoft.com/office/drawing/2014/main" id="{53E6EB50-4066-4D9E-A96E-78FCDA4BCF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2EEFCB-545D-498A-B581-A0D0425DA136}"/>
              </a:ext>
            </a:extLst>
          </p:cNvPr>
          <p:cNvSpPr>
            <a:spLocks noGrp="1"/>
          </p:cNvSpPr>
          <p:nvPr>
            <p:ph type="sldNum" sz="quarter" idx="12"/>
          </p:nvPr>
        </p:nvSpPr>
        <p:spPr/>
        <p:txBody>
          <a:bodyPr/>
          <a:lstStyle/>
          <a:p>
            <a:fld id="{2C02762E-738D-4778-AB41-9E0FDB0FDBEB}" type="slidenum">
              <a:rPr lang="en-US" smtClean="0"/>
              <a:t>‹#›</a:t>
            </a:fld>
            <a:endParaRPr lang="en-US"/>
          </a:p>
        </p:txBody>
      </p:sp>
    </p:spTree>
    <p:extLst>
      <p:ext uri="{BB962C8B-B14F-4D97-AF65-F5344CB8AC3E}">
        <p14:creationId xmlns:p14="http://schemas.microsoft.com/office/powerpoint/2010/main" val="1915891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0681-1D5E-40DD-9698-B00363670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174D2C-9631-4582-BD78-02B756653D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1D4AE8-F24C-4144-9F89-F6DA5EBFC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F1EFD3-192A-45B5-90BC-B324603805AA}"/>
              </a:ext>
            </a:extLst>
          </p:cNvPr>
          <p:cNvSpPr>
            <a:spLocks noGrp="1"/>
          </p:cNvSpPr>
          <p:nvPr>
            <p:ph type="dt" sz="half" idx="10"/>
          </p:nvPr>
        </p:nvSpPr>
        <p:spPr/>
        <p:txBody>
          <a:bodyPr/>
          <a:lstStyle/>
          <a:p>
            <a:fld id="{E0B39E21-5D8C-4D61-BBE5-2902648979AA}" type="datetimeFigureOut">
              <a:rPr lang="en-US" smtClean="0"/>
              <a:t>11/30/2023</a:t>
            </a:fld>
            <a:endParaRPr lang="en-US"/>
          </a:p>
        </p:txBody>
      </p:sp>
      <p:sp>
        <p:nvSpPr>
          <p:cNvPr id="6" name="Footer Placeholder 5">
            <a:extLst>
              <a:ext uri="{FF2B5EF4-FFF2-40B4-BE49-F238E27FC236}">
                <a16:creationId xmlns:a16="http://schemas.microsoft.com/office/drawing/2014/main" id="{A03A00AF-33EA-441F-83BB-D47888D00C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8382EB-5A51-4FF0-97BB-7F952631E93F}"/>
              </a:ext>
            </a:extLst>
          </p:cNvPr>
          <p:cNvSpPr>
            <a:spLocks noGrp="1"/>
          </p:cNvSpPr>
          <p:nvPr>
            <p:ph type="sldNum" sz="quarter" idx="12"/>
          </p:nvPr>
        </p:nvSpPr>
        <p:spPr/>
        <p:txBody>
          <a:bodyPr/>
          <a:lstStyle/>
          <a:p>
            <a:fld id="{2C02762E-738D-4778-AB41-9E0FDB0FDBEB}" type="slidenum">
              <a:rPr lang="en-US" smtClean="0"/>
              <a:t>‹#›</a:t>
            </a:fld>
            <a:endParaRPr lang="en-US"/>
          </a:p>
        </p:txBody>
      </p:sp>
    </p:spTree>
    <p:extLst>
      <p:ext uri="{BB962C8B-B14F-4D97-AF65-F5344CB8AC3E}">
        <p14:creationId xmlns:p14="http://schemas.microsoft.com/office/powerpoint/2010/main" val="375065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ABD92-1DD5-41C8-A9AA-4736CDB7CC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156544-203F-456D-BB31-AFC77289B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21BD29-9306-4075-9C1F-5A07A4AF9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E313EF-3DED-4489-B42F-C77172A1F7C2}"/>
              </a:ext>
            </a:extLst>
          </p:cNvPr>
          <p:cNvSpPr>
            <a:spLocks noGrp="1"/>
          </p:cNvSpPr>
          <p:nvPr>
            <p:ph type="dt" sz="half" idx="10"/>
          </p:nvPr>
        </p:nvSpPr>
        <p:spPr/>
        <p:txBody>
          <a:bodyPr/>
          <a:lstStyle/>
          <a:p>
            <a:fld id="{E0B39E21-5D8C-4D61-BBE5-2902648979AA}" type="datetimeFigureOut">
              <a:rPr lang="en-US" smtClean="0"/>
              <a:t>11/30/2023</a:t>
            </a:fld>
            <a:endParaRPr lang="en-US"/>
          </a:p>
        </p:txBody>
      </p:sp>
      <p:sp>
        <p:nvSpPr>
          <p:cNvPr id="6" name="Footer Placeholder 5">
            <a:extLst>
              <a:ext uri="{FF2B5EF4-FFF2-40B4-BE49-F238E27FC236}">
                <a16:creationId xmlns:a16="http://schemas.microsoft.com/office/drawing/2014/main" id="{2A40B7CE-13C0-4AC6-91CE-ADD7A935C1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EB0272-0C2A-4831-89F4-1BA3ED035F8F}"/>
              </a:ext>
            </a:extLst>
          </p:cNvPr>
          <p:cNvSpPr>
            <a:spLocks noGrp="1"/>
          </p:cNvSpPr>
          <p:nvPr>
            <p:ph type="sldNum" sz="quarter" idx="12"/>
          </p:nvPr>
        </p:nvSpPr>
        <p:spPr/>
        <p:txBody>
          <a:bodyPr/>
          <a:lstStyle/>
          <a:p>
            <a:fld id="{2C02762E-738D-4778-AB41-9E0FDB0FDBEB}" type="slidenum">
              <a:rPr lang="en-US" smtClean="0"/>
              <a:t>‹#›</a:t>
            </a:fld>
            <a:endParaRPr lang="en-US"/>
          </a:p>
        </p:txBody>
      </p:sp>
    </p:spTree>
    <p:extLst>
      <p:ext uri="{BB962C8B-B14F-4D97-AF65-F5344CB8AC3E}">
        <p14:creationId xmlns:p14="http://schemas.microsoft.com/office/powerpoint/2010/main" val="296974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D32D9B-6B63-4968-BC3B-451151FDF2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766287-9413-4ED1-9780-89C1D31666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187947-D936-41E7-80CA-6A5E088DB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B39E21-5D8C-4D61-BBE5-2902648979AA}" type="datetimeFigureOut">
              <a:rPr lang="en-US" smtClean="0"/>
              <a:t>11/30/2023</a:t>
            </a:fld>
            <a:endParaRPr lang="en-US"/>
          </a:p>
        </p:txBody>
      </p:sp>
      <p:sp>
        <p:nvSpPr>
          <p:cNvPr id="5" name="Footer Placeholder 4">
            <a:extLst>
              <a:ext uri="{FF2B5EF4-FFF2-40B4-BE49-F238E27FC236}">
                <a16:creationId xmlns:a16="http://schemas.microsoft.com/office/drawing/2014/main" id="{5F82F04E-DB1D-4186-933C-09AE58AA77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34B3A8-185A-4696-AAC3-1186EBE618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02762E-738D-4778-AB41-9E0FDB0FDBEB}" type="slidenum">
              <a:rPr lang="en-US" smtClean="0"/>
              <a:t>‹#›</a:t>
            </a:fld>
            <a:endParaRPr lang="en-US"/>
          </a:p>
        </p:txBody>
      </p:sp>
    </p:spTree>
    <p:extLst>
      <p:ext uri="{BB962C8B-B14F-4D97-AF65-F5344CB8AC3E}">
        <p14:creationId xmlns:p14="http://schemas.microsoft.com/office/powerpoint/2010/main" val="392532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rohitgbal@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2460" y="1107122"/>
            <a:ext cx="6999605" cy="2328545"/>
          </a:xfrm>
          <a:prstGeom prst="rect">
            <a:avLst/>
          </a:prstGeom>
        </p:spPr>
        <p:txBody>
          <a:bodyPr vert="horz" wrap="square" lIns="0" tIns="104140" rIns="0" bIns="0" rtlCol="0">
            <a:spAutoFit/>
          </a:bodyPr>
          <a:lstStyle/>
          <a:p>
            <a:pPr marL="12700" marR="5080" indent="2087245">
              <a:lnSpc>
                <a:spcPts val="5860"/>
              </a:lnSpc>
              <a:spcBef>
                <a:spcPts val="820"/>
              </a:spcBef>
            </a:pPr>
            <a:r>
              <a:rPr sz="5400" b="0" spc="-30" dirty="0">
                <a:latin typeface="Calibri Light"/>
                <a:cs typeface="Calibri Light"/>
              </a:rPr>
              <a:t>Chapter </a:t>
            </a:r>
            <a:r>
              <a:rPr sz="5400" b="0" dirty="0">
                <a:latin typeface="Calibri Light"/>
                <a:cs typeface="Calibri Light"/>
              </a:rPr>
              <a:t>1 </a:t>
            </a:r>
            <a:r>
              <a:rPr sz="5400" b="0" spc="5" dirty="0">
                <a:latin typeface="Calibri Light"/>
                <a:cs typeface="Calibri Light"/>
              </a:rPr>
              <a:t> </a:t>
            </a:r>
            <a:r>
              <a:rPr sz="5400" b="0" spc="25" dirty="0">
                <a:latin typeface="Calibri Light"/>
                <a:cs typeface="Calibri Light"/>
              </a:rPr>
              <a:t>I</a:t>
            </a:r>
            <a:r>
              <a:rPr sz="5400" b="0" spc="-30" dirty="0">
                <a:latin typeface="Calibri Light"/>
                <a:cs typeface="Calibri Light"/>
              </a:rPr>
              <a:t>n</a:t>
            </a:r>
            <a:r>
              <a:rPr sz="5400" b="0" spc="15" dirty="0">
                <a:latin typeface="Calibri Light"/>
                <a:cs typeface="Calibri Light"/>
              </a:rPr>
              <a:t>t</a:t>
            </a:r>
            <a:r>
              <a:rPr sz="5400" b="0" spc="-140" dirty="0">
                <a:latin typeface="Calibri Light"/>
                <a:cs typeface="Calibri Light"/>
              </a:rPr>
              <a:t>r</a:t>
            </a:r>
            <a:r>
              <a:rPr sz="5400" b="0" spc="-45" dirty="0">
                <a:latin typeface="Calibri Light"/>
                <a:cs typeface="Calibri Light"/>
              </a:rPr>
              <a:t>o</a:t>
            </a:r>
            <a:r>
              <a:rPr sz="5400" b="0" spc="-30" dirty="0">
                <a:latin typeface="Calibri Light"/>
                <a:cs typeface="Calibri Light"/>
              </a:rPr>
              <a:t>du</a:t>
            </a:r>
            <a:r>
              <a:rPr sz="5400" b="0" spc="-55" dirty="0">
                <a:latin typeface="Calibri Light"/>
                <a:cs typeface="Calibri Light"/>
              </a:rPr>
              <a:t>ct</a:t>
            </a:r>
            <a:r>
              <a:rPr sz="5400" b="0" spc="-70" dirty="0">
                <a:latin typeface="Calibri Light"/>
                <a:cs typeface="Calibri Light"/>
              </a:rPr>
              <a:t>i</a:t>
            </a:r>
            <a:r>
              <a:rPr sz="5400" b="0" spc="-45" dirty="0">
                <a:latin typeface="Calibri Light"/>
                <a:cs typeface="Calibri Light"/>
              </a:rPr>
              <a:t>o</a:t>
            </a:r>
            <a:r>
              <a:rPr sz="5400" b="0" dirty="0">
                <a:latin typeface="Calibri Light"/>
                <a:cs typeface="Calibri Light"/>
              </a:rPr>
              <a:t>n</a:t>
            </a:r>
            <a:r>
              <a:rPr sz="5400" b="0" spc="-280" dirty="0">
                <a:latin typeface="Calibri Light"/>
                <a:cs typeface="Calibri Light"/>
              </a:rPr>
              <a:t> </a:t>
            </a:r>
            <a:r>
              <a:rPr sz="5400" b="0" spc="-55" dirty="0">
                <a:latin typeface="Calibri Light"/>
                <a:cs typeface="Calibri Light"/>
              </a:rPr>
              <a:t>t</a:t>
            </a:r>
            <a:r>
              <a:rPr sz="5400" b="0" dirty="0">
                <a:latin typeface="Calibri Light"/>
                <a:cs typeface="Calibri Light"/>
              </a:rPr>
              <a:t>o</a:t>
            </a:r>
            <a:r>
              <a:rPr sz="5400" b="0" spc="-145" dirty="0">
                <a:latin typeface="Calibri Light"/>
                <a:cs typeface="Calibri Light"/>
              </a:rPr>
              <a:t> </a:t>
            </a:r>
            <a:r>
              <a:rPr sz="5400" b="0" spc="25" dirty="0">
                <a:latin typeface="Calibri Light"/>
                <a:cs typeface="Calibri Light"/>
              </a:rPr>
              <a:t>Co</a:t>
            </a:r>
            <a:r>
              <a:rPr sz="5400" b="0" spc="-75" dirty="0">
                <a:latin typeface="Calibri Light"/>
                <a:cs typeface="Calibri Light"/>
              </a:rPr>
              <a:t>m</a:t>
            </a:r>
            <a:r>
              <a:rPr sz="5400" b="0" spc="-30" dirty="0">
                <a:latin typeface="Calibri Light"/>
                <a:cs typeface="Calibri Light"/>
              </a:rPr>
              <a:t>pu</a:t>
            </a:r>
            <a:r>
              <a:rPr sz="5400" b="0" spc="-130" dirty="0">
                <a:latin typeface="Calibri Light"/>
                <a:cs typeface="Calibri Light"/>
              </a:rPr>
              <a:t>t</a:t>
            </a:r>
            <a:r>
              <a:rPr sz="5400" b="0" spc="-45" dirty="0">
                <a:latin typeface="Calibri Light"/>
                <a:cs typeface="Calibri Light"/>
              </a:rPr>
              <a:t>e</a:t>
            </a:r>
            <a:r>
              <a:rPr sz="5400" b="0" dirty="0">
                <a:latin typeface="Calibri Light"/>
                <a:cs typeface="Calibri Light"/>
              </a:rPr>
              <a:t>r</a:t>
            </a:r>
            <a:endParaRPr sz="5400">
              <a:latin typeface="Calibri Light"/>
              <a:cs typeface="Calibri Light"/>
            </a:endParaRPr>
          </a:p>
          <a:p>
            <a:pPr marL="2252345">
              <a:lnSpc>
                <a:spcPts val="5690"/>
              </a:lnSpc>
            </a:pPr>
            <a:r>
              <a:rPr sz="5400" b="0" spc="-35" dirty="0">
                <a:latin typeface="Calibri Light"/>
                <a:cs typeface="Calibri Light"/>
              </a:rPr>
              <a:t>Network</a:t>
            </a:r>
            <a:endParaRPr sz="5400">
              <a:latin typeface="Calibri Light"/>
              <a:cs typeface="Calibri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5" name="object 5"/>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6" name="object 6"/>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10</a:t>
            </a:fld>
            <a:endParaRPr dirty="0"/>
          </a:p>
        </p:txBody>
      </p:sp>
      <p:sp>
        <p:nvSpPr>
          <p:cNvPr id="2" name="object 2"/>
          <p:cNvSpPr txBox="1">
            <a:spLocks noGrp="1"/>
          </p:cNvSpPr>
          <p:nvPr>
            <p:ph type="title"/>
          </p:nvPr>
        </p:nvSpPr>
        <p:spPr>
          <a:xfrm>
            <a:off x="917575" y="609282"/>
            <a:ext cx="6127115" cy="701040"/>
          </a:xfrm>
          <a:prstGeom prst="rect">
            <a:avLst/>
          </a:prstGeom>
        </p:spPr>
        <p:txBody>
          <a:bodyPr vert="horz" wrap="square" lIns="0" tIns="16510" rIns="0" bIns="0" rtlCol="0">
            <a:spAutoFit/>
          </a:bodyPr>
          <a:lstStyle/>
          <a:p>
            <a:pPr marL="12700">
              <a:lnSpc>
                <a:spcPct val="100000"/>
              </a:lnSpc>
              <a:spcBef>
                <a:spcPts val="130"/>
              </a:spcBef>
            </a:pPr>
            <a:r>
              <a:rPr sz="4400" b="0" spc="25" dirty="0">
                <a:latin typeface="Calibri Light"/>
                <a:cs typeface="Calibri Light"/>
              </a:rPr>
              <a:t>M</a:t>
            </a:r>
            <a:r>
              <a:rPr sz="4400" b="0" spc="80" dirty="0">
                <a:latin typeface="Calibri Light"/>
                <a:cs typeface="Calibri Light"/>
              </a:rPr>
              <a:t>e</a:t>
            </a:r>
            <a:r>
              <a:rPr sz="4400" b="0" spc="-20" dirty="0">
                <a:latin typeface="Calibri Light"/>
                <a:cs typeface="Calibri Light"/>
              </a:rPr>
              <a:t>t</a:t>
            </a:r>
            <a:r>
              <a:rPr sz="4400" b="0" spc="-95" dirty="0">
                <a:latin typeface="Calibri Light"/>
                <a:cs typeface="Calibri Light"/>
              </a:rPr>
              <a:t>r</a:t>
            </a:r>
            <a:r>
              <a:rPr sz="4400" b="0" spc="-45" dirty="0">
                <a:latin typeface="Calibri Light"/>
                <a:cs typeface="Calibri Light"/>
              </a:rPr>
              <a:t>o</a:t>
            </a:r>
            <a:r>
              <a:rPr sz="4400" b="0" spc="-114" dirty="0">
                <a:latin typeface="Calibri Light"/>
                <a:cs typeface="Calibri Light"/>
              </a:rPr>
              <a:t>p</a:t>
            </a:r>
            <a:r>
              <a:rPr sz="4400" b="0" spc="-45" dirty="0">
                <a:latin typeface="Calibri Light"/>
                <a:cs typeface="Calibri Light"/>
              </a:rPr>
              <a:t>o</a:t>
            </a:r>
            <a:r>
              <a:rPr sz="4400" b="0" spc="5" dirty="0">
                <a:latin typeface="Calibri Light"/>
                <a:cs typeface="Calibri Light"/>
              </a:rPr>
              <a:t>li</a:t>
            </a:r>
            <a:r>
              <a:rPr sz="4400" b="0" spc="-100" dirty="0">
                <a:latin typeface="Calibri Light"/>
                <a:cs typeface="Calibri Light"/>
              </a:rPr>
              <a:t>t</a:t>
            </a:r>
            <a:r>
              <a:rPr sz="4400" b="0" spc="-50" dirty="0">
                <a:latin typeface="Calibri Light"/>
                <a:cs typeface="Calibri Light"/>
              </a:rPr>
              <a:t>a</a:t>
            </a:r>
            <a:r>
              <a:rPr sz="4400" b="0" spc="15" dirty="0">
                <a:latin typeface="Calibri Light"/>
                <a:cs typeface="Calibri Light"/>
              </a:rPr>
              <a:t>n</a:t>
            </a:r>
            <a:r>
              <a:rPr sz="4400" b="0" spc="-295" dirty="0">
                <a:latin typeface="Calibri Light"/>
                <a:cs typeface="Calibri Light"/>
              </a:rPr>
              <a:t> </a:t>
            </a:r>
            <a:r>
              <a:rPr sz="4400" b="0" spc="65" dirty="0">
                <a:latin typeface="Calibri Light"/>
                <a:cs typeface="Calibri Light"/>
              </a:rPr>
              <a:t>A</a:t>
            </a:r>
            <a:r>
              <a:rPr sz="4400" b="0" spc="-20" dirty="0">
                <a:latin typeface="Calibri Light"/>
                <a:cs typeface="Calibri Light"/>
              </a:rPr>
              <a:t>r</a:t>
            </a:r>
            <a:r>
              <a:rPr sz="4400" b="0" spc="10" dirty="0">
                <a:latin typeface="Calibri Light"/>
                <a:cs typeface="Calibri Light"/>
              </a:rPr>
              <a:t>e</a:t>
            </a:r>
            <a:r>
              <a:rPr sz="4400" b="0" spc="15" dirty="0">
                <a:latin typeface="Calibri Light"/>
                <a:cs typeface="Calibri Light"/>
              </a:rPr>
              <a:t>a</a:t>
            </a:r>
            <a:r>
              <a:rPr sz="4400" b="0" spc="-315" dirty="0">
                <a:latin typeface="Calibri Light"/>
                <a:cs typeface="Calibri Light"/>
              </a:rPr>
              <a:t> </a:t>
            </a:r>
            <a:r>
              <a:rPr sz="4400" b="0" spc="40" dirty="0">
                <a:latin typeface="Calibri Light"/>
                <a:cs typeface="Calibri Light"/>
              </a:rPr>
              <a:t>N</a:t>
            </a:r>
            <a:r>
              <a:rPr sz="4400" b="0" spc="70" dirty="0">
                <a:latin typeface="Calibri Light"/>
                <a:cs typeface="Calibri Light"/>
              </a:rPr>
              <a:t>e</a:t>
            </a:r>
            <a:r>
              <a:rPr sz="4400" b="0" spc="-20" dirty="0">
                <a:latin typeface="Calibri Light"/>
                <a:cs typeface="Calibri Light"/>
              </a:rPr>
              <a:t>t</a:t>
            </a:r>
            <a:r>
              <a:rPr sz="4400" b="0" spc="-155" dirty="0">
                <a:latin typeface="Calibri Light"/>
                <a:cs typeface="Calibri Light"/>
              </a:rPr>
              <a:t>w</a:t>
            </a:r>
            <a:r>
              <a:rPr sz="4400" b="0" spc="-45" dirty="0">
                <a:latin typeface="Calibri Light"/>
                <a:cs typeface="Calibri Light"/>
              </a:rPr>
              <a:t>o</a:t>
            </a:r>
            <a:r>
              <a:rPr sz="4400" b="0" spc="-20" dirty="0">
                <a:latin typeface="Calibri Light"/>
                <a:cs typeface="Calibri Light"/>
              </a:rPr>
              <a:t>r</a:t>
            </a:r>
            <a:r>
              <a:rPr sz="4400" b="0" spc="10" dirty="0">
                <a:latin typeface="Calibri Light"/>
                <a:cs typeface="Calibri Light"/>
              </a:rPr>
              <a:t>k</a:t>
            </a:r>
            <a:endParaRPr sz="4400">
              <a:latin typeface="Calibri Light"/>
              <a:cs typeface="Calibri Light"/>
            </a:endParaRPr>
          </a:p>
        </p:txBody>
      </p:sp>
      <p:sp>
        <p:nvSpPr>
          <p:cNvPr id="3" name="object 3"/>
          <p:cNvSpPr txBox="1"/>
          <p:nvPr/>
        </p:nvSpPr>
        <p:spPr>
          <a:xfrm>
            <a:off x="917575" y="1794255"/>
            <a:ext cx="10150475" cy="3530600"/>
          </a:xfrm>
          <a:prstGeom prst="rect">
            <a:avLst/>
          </a:prstGeom>
        </p:spPr>
        <p:txBody>
          <a:bodyPr vert="horz" wrap="square" lIns="0" tIns="52705" rIns="0" bIns="0" rtlCol="0">
            <a:spAutoFit/>
          </a:bodyPr>
          <a:lstStyle/>
          <a:p>
            <a:pPr marL="241300" marR="278130" indent="-229235">
              <a:lnSpc>
                <a:spcPts val="3080"/>
              </a:lnSpc>
              <a:spcBef>
                <a:spcPts val="415"/>
              </a:spcBef>
              <a:buFont typeface="Arial"/>
              <a:buChar char="•"/>
              <a:tabLst>
                <a:tab pos="241935" algn="l"/>
              </a:tabLst>
            </a:pPr>
            <a:r>
              <a:rPr sz="2750" spc="15" dirty="0">
                <a:latin typeface="Calibri"/>
                <a:cs typeface="Calibri"/>
              </a:rPr>
              <a:t>MAN</a:t>
            </a:r>
            <a:r>
              <a:rPr sz="2750" spc="60" dirty="0">
                <a:latin typeface="Calibri"/>
                <a:cs typeface="Calibri"/>
              </a:rPr>
              <a:t> </a:t>
            </a:r>
            <a:r>
              <a:rPr sz="2750" spc="-15" dirty="0">
                <a:latin typeface="Calibri"/>
                <a:cs typeface="Calibri"/>
              </a:rPr>
              <a:t>is</a:t>
            </a:r>
            <a:r>
              <a:rPr sz="2750" spc="90" dirty="0">
                <a:latin typeface="Calibri"/>
                <a:cs typeface="Calibri"/>
              </a:rPr>
              <a:t> </a:t>
            </a:r>
            <a:r>
              <a:rPr sz="2750" spc="-15" dirty="0">
                <a:latin typeface="Calibri"/>
                <a:cs typeface="Calibri"/>
              </a:rPr>
              <a:t>usually</a:t>
            </a:r>
            <a:r>
              <a:rPr sz="2750" spc="235" dirty="0">
                <a:latin typeface="Calibri"/>
                <a:cs typeface="Calibri"/>
              </a:rPr>
              <a:t> </a:t>
            </a:r>
            <a:r>
              <a:rPr sz="2750" b="1" spc="15" dirty="0">
                <a:latin typeface="Calibri"/>
                <a:cs typeface="Calibri"/>
              </a:rPr>
              <a:t>not</a:t>
            </a:r>
            <a:r>
              <a:rPr sz="2750" b="1" spc="80" dirty="0">
                <a:latin typeface="Calibri"/>
                <a:cs typeface="Calibri"/>
              </a:rPr>
              <a:t> </a:t>
            </a:r>
            <a:r>
              <a:rPr sz="2750" spc="-15" dirty="0">
                <a:latin typeface="Calibri"/>
                <a:cs typeface="Calibri"/>
              </a:rPr>
              <a:t>privately</a:t>
            </a:r>
            <a:r>
              <a:rPr sz="2750" spc="150" dirty="0">
                <a:latin typeface="Calibri"/>
                <a:cs typeface="Calibri"/>
              </a:rPr>
              <a:t> </a:t>
            </a:r>
            <a:r>
              <a:rPr sz="2750" b="1" spc="25" dirty="0">
                <a:latin typeface="Calibri"/>
                <a:cs typeface="Calibri"/>
              </a:rPr>
              <a:t>owned</a:t>
            </a:r>
            <a:r>
              <a:rPr sz="2750" b="1" spc="-5" dirty="0">
                <a:latin typeface="Calibri"/>
                <a:cs typeface="Calibri"/>
              </a:rPr>
              <a:t> </a:t>
            </a:r>
            <a:r>
              <a:rPr sz="2750" spc="-5" dirty="0">
                <a:latin typeface="Calibri"/>
                <a:cs typeface="Calibri"/>
              </a:rPr>
              <a:t>by</a:t>
            </a:r>
            <a:r>
              <a:rPr sz="2750" spc="70" dirty="0">
                <a:latin typeface="Calibri"/>
                <a:cs typeface="Calibri"/>
              </a:rPr>
              <a:t> </a:t>
            </a:r>
            <a:r>
              <a:rPr sz="2750" spc="20" dirty="0">
                <a:latin typeface="Calibri"/>
                <a:cs typeface="Calibri"/>
              </a:rPr>
              <a:t>an </a:t>
            </a:r>
            <a:r>
              <a:rPr sz="2750" spc="-15" dirty="0">
                <a:latin typeface="Calibri"/>
                <a:cs typeface="Calibri"/>
              </a:rPr>
              <a:t>organization</a:t>
            </a:r>
            <a:r>
              <a:rPr sz="2750" spc="190" dirty="0">
                <a:latin typeface="Calibri"/>
                <a:cs typeface="Calibri"/>
              </a:rPr>
              <a:t> </a:t>
            </a:r>
            <a:r>
              <a:rPr sz="2750" spc="-5" dirty="0">
                <a:latin typeface="Calibri"/>
                <a:cs typeface="Calibri"/>
              </a:rPr>
              <a:t>(Like</a:t>
            </a:r>
            <a:r>
              <a:rPr sz="2750" spc="100" dirty="0">
                <a:latin typeface="Calibri"/>
                <a:cs typeface="Calibri"/>
              </a:rPr>
              <a:t> </a:t>
            </a:r>
            <a:r>
              <a:rPr sz="2750" spc="-5" dirty="0">
                <a:latin typeface="Calibri"/>
                <a:cs typeface="Calibri"/>
              </a:rPr>
              <a:t>banks, </a:t>
            </a:r>
            <a:r>
              <a:rPr sz="2750" spc="-605" dirty="0">
                <a:latin typeface="Calibri"/>
                <a:cs typeface="Calibri"/>
              </a:rPr>
              <a:t> </a:t>
            </a:r>
            <a:r>
              <a:rPr sz="2750" spc="25" dirty="0">
                <a:latin typeface="Calibri"/>
                <a:cs typeface="Calibri"/>
              </a:rPr>
              <a:t>MNC)</a:t>
            </a:r>
            <a:endParaRPr sz="2750">
              <a:latin typeface="Calibri"/>
              <a:cs typeface="Calibri"/>
            </a:endParaRPr>
          </a:p>
          <a:p>
            <a:pPr marL="241300" marR="243840" indent="-229235">
              <a:lnSpc>
                <a:spcPts val="3080"/>
              </a:lnSpc>
              <a:spcBef>
                <a:spcPts val="900"/>
              </a:spcBef>
              <a:buFont typeface="Arial"/>
              <a:buChar char="•"/>
              <a:tabLst>
                <a:tab pos="241935" algn="l"/>
              </a:tabLst>
            </a:pPr>
            <a:r>
              <a:rPr sz="2750" dirty="0">
                <a:latin typeface="Calibri"/>
                <a:cs typeface="Calibri"/>
              </a:rPr>
              <a:t>Access</a:t>
            </a:r>
            <a:r>
              <a:rPr sz="2750" spc="170" dirty="0">
                <a:latin typeface="Calibri"/>
                <a:cs typeface="Calibri"/>
              </a:rPr>
              <a:t> </a:t>
            </a:r>
            <a:r>
              <a:rPr sz="2750" spc="-5" dirty="0">
                <a:latin typeface="Calibri"/>
                <a:cs typeface="Calibri"/>
              </a:rPr>
              <a:t>to</a:t>
            </a:r>
            <a:r>
              <a:rPr sz="2750" spc="15" dirty="0">
                <a:latin typeface="Calibri"/>
                <a:cs typeface="Calibri"/>
              </a:rPr>
              <a:t> </a:t>
            </a:r>
            <a:r>
              <a:rPr sz="2750" spc="10" dirty="0">
                <a:latin typeface="Calibri"/>
                <a:cs typeface="Calibri"/>
              </a:rPr>
              <a:t>a</a:t>
            </a:r>
            <a:r>
              <a:rPr sz="2750" dirty="0">
                <a:latin typeface="Calibri"/>
                <a:cs typeface="Calibri"/>
              </a:rPr>
              <a:t> </a:t>
            </a:r>
            <a:r>
              <a:rPr sz="2750" spc="15" dirty="0">
                <a:latin typeface="Calibri"/>
                <a:cs typeface="Calibri"/>
              </a:rPr>
              <a:t>MAN</a:t>
            </a:r>
            <a:r>
              <a:rPr sz="2750" spc="140" dirty="0">
                <a:latin typeface="Calibri"/>
                <a:cs typeface="Calibri"/>
              </a:rPr>
              <a:t> </a:t>
            </a:r>
            <a:r>
              <a:rPr sz="2750" spc="-10" dirty="0">
                <a:latin typeface="Calibri"/>
                <a:cs typeface="Calibri"/>
              </a:rPr>
              <a:t>is</a:t>
            </a:r>
            <a:r>
              <a:rPr sz="2750" spc="20" dirty="0">
                <a:latin typeface="Calibri"/>
                <a:cs typeface="Calibri"/>
              </a:rPr>
              <a:t> </a:t>
            </a:r>
            <a:r>
              <a:rPr sz="2750" spc="-15" dirty="0">
                <a:latin typeface="Calibri"/>
                <a:cs typeface="Calibri"/>
              </a:rPr>
              <a:t>usually</a:t>
            </a:r>
            <a:r>
              <a:rPr sz="2750" spc="204" dirty="0">
                <a:latin typeface="Calibri"/>
                <a:cs typeface="Calibri"/>
              </a:rPr>
              <a:t> </a:t>
            </a:r>
            <a:r>
              <a:rPr sz="2750" spc="-10" dirty="0">
                <a:latin typeface="Calibri"/>
                <a:cs typeface="Calibri"/>
              </a:rPr>
              <a:t>trough</a:t>
            </a:r>
            <a:r>
              <a:rPr sz="2750" spc="170" dirty="0">
                <a:latin typeface="Calibri"/>
                <a:cs typeface="Calibri"/>
              </a:rPr>
              <a:t> </a:t>
            </a:r>
            <a:r>
              <a:rPr sz="2750" spc="10" dirty="0">
                <a:latin typeface="Calibri"/>
                <a:cs typeface="Calibri"/>
              </a:rPr>
              <a:t>a</a:t>
            </a:r>
            <a:r>
              <a:rPr sz="2750" spc="65" dirty="0">
                <a:latin typeface="Calibri"/>
                <a:cs typeface="Calibri"/>
              </a:rPr>
              <a:t> </a:t>
            </a:r>
            <a:r>
              <a:rPr sz="2750" spc="-5" dirty="0">
                <a:latin typeface="Calibri"/>
                <a:cs typeface="Calibri"/>
              </a:rPr>
              <a:t>network</a:t>
            </a:r>
            <a:r>
              <a:rPr sz="2750" spc="140" dirty="0">
                <a:latin typeface="Calibri"/>
                <a:cs typeface="Calibri"/>
              </a:rPr>
              <a:t> </a:t>
            </a:r>
            <a:r>
              <a:rPr sz="2750" spc="-10" dirty="0">
                <a:latin typeface="Calibri"/>
                <a:cs typeface="Calibri"/>
              </a:rPr>
              <a:t>provider</a:t>
            </a:r>
            <a:r>
              <a:rPr sz="2750" spc="130" dirty="0">
                <a:latin typeface="Calibri"/>
                <a:cs typeface="Calibri"/>
              </a:rPr>
              <a:t> </a:t>
            </a:r>
            <a:r>
              <a:rPr sz="2750" spc="-10" dirty="0">
                <a:latin typeface="Calibri"/>
                <a:cs typeface="Calibri"/>
              </a:rPr>
              <a:t>who</a:t>
            </a:r>
            <a:r>
              <a:rPr sz="2750" spc="160" dirty="0">
                <a:latin typeface="Calibri"/>
                <a:cs typeface="Calibri"/>
              </a:rPr>
              <a:t> </a:t>
            </a:r>
            <a:r>
              <a:rPr sz="2750" spc="-25" dirty="0">
                <a:latin typeface="Calibri"/>
                <a:cs typeface="Calibri"/>
              </a:rPr>
              <a:t>sells</a:t>
            </a:r>
            <a:r>
              <a:rPr sz="2750" spc="160" dirty="0">
                <a:latin typeface="Calibri"/>
                <a:cs typeface="Calibri"/>
              </a:rPr>
              <a:t> </a:t>
            </a:r>
            <a:r>
              <a:rPr sz="2750" spc="-10" dirty="0">
                <a:latin typeface="Calibri"/>
                <a:cs typeface="Calibri"/>
              </a:rPr>
              <a:t>the </a:t>
            </a:r>
            <a:r>
              <a:rPr sz="2750" spc="-605" dirty="0">
                <a:latin typeface="Calibri"/>
                <a:cs typeface="Calibri"/>
              </a:rPr>
              <a:t> </a:t>
            </a:r>
            <a:r>
              <a:rPr sz="2750" dirty="0">
                <a:latin typeface="Calibri"/>
                <a:cs typeface="Calibri"/>
              </a:rPr>
              <a:t>service</a:t>
            </a:r>
            <a:r>
              <a:rPr sz="2750" spc="160" dirty="0">
                <a:latin typeface="Calibri"/>
                <a:cs typeface="Calibri"/>
              </a:rPr>
              <a:t> </a:t>
            </a:r>
            <a:r>
              <a:rPr sz="2750" spc="-5" dirty="0">
                <a:latin typeface="Calibri"/>
                <a:cs typeface="Calibri"/>
              </a:rPr>
              <a:t>to</a:t>
            </a:r>
            <a:r>
              <a:rPr sz="2750" spc="10" dirty="0">
                <a:latin typeface="Calibri"/>
                <a:cs typeface="Calibri"/>
              </a:rPr>
              <a:t> </a:t>
            </a:r>
            <a:r>
              <a:rPr sz="2750" spc="-10" dirty="0">
                <a:latin typeface="Calibri"/>
                <a:cs typeface="Calibri"/>
              </a:rPr>
              <a:t>the</a:t>
            </a:r>
            <a:r>
              <a:rPr sz="2750" spc="110" dirty="0">
                <a:latin typeface="Calibri"/>
                <a:cs typeface="Calibri"/>
              </a:rPr>
              <a:t> </a:t>
            </a:r>
            <a:r>
              <a:rPr sz="2750" spc="-25" dirty="0">
                <a:latin typeface="Calibri"/>
                <a:cs typeface="Calibri"/>
              </a:rPr>
              <a:t>users</a:t>
            </a:r>
            <a:endParaRPr sz="2750">
              <a:latin typeface="Calibri"/>
              <a:cs typeface="Calibri"/>
            </a:endParaRPr>
          </a:p>
          <a:p>
            <a:pPr marL="241300" marR="5080" indent="-229235">
              <a:lnSpc>
                <a:spcPts val="3080"/>
              </a:lnSpc>
              <a:spcBef>
                <a:spcPts val="900"/>
              </a:spcBef>
              <a:buFont typeface="Arial"/>
              <a:buChar char="•"/>
              <a:tabLst>
                <a:tab pos="241935" algn="l"/>
              </a:tabLst>
            </a:pPr>
            <a:r>
              <a:rPr sz="2750" spc="15" dirty="0">
                <a:latin typeface="Calibri"/>
                <a:cs typeface="Calibri"/>
              </a:rPr>
              <a:t>MAN</a:t>
            </a:r>
            <a:r>
              <a:rPr sz="2750" spc="55" dirty="0">
                <a:latin typeface="Calibri"/>
                <a:cs typeface="Calibri"/>
              </a:rPr>
              <a:t> </a:t>
            </a:r>
            <a:r>
              <a:rPr sz="2750" dirty="0">
                <a:latin typeface="Calibri"/>
                <a:cs typeface="Calibri"/>
              </a:rPr>
              <a:t>often</a:t>
            </a:r>
            <a:r>
              <a:rPr sz="2750" spc="90" dirty="0">
                <a:latin typeface="Calibri"/>
                <a:cs typeface="Calibri"/>
              </a:rPr>
              <a:t> </a:t>
            </a:r>
            <a:r>
              <a:rPr sz="2750" spc="10" dirty="0">
                <a:latin typeface="Calibri"/>
                <a:cs typeface="Calibri"/>
              </a:rPr>
              <a:t>acts </a:t>
            </a:r>
            <a:r>
              <a:rPr sz="2750" spc="20" dirty="0">
                <a:latin typeface="Calibri"/>
                <a:cs typeface="Calibri"/>
              </a:rPr>
              <a:t>as</a:t>
            </a:r>
            <a:r>
              <a:rPr sz="2750" spc="15" dirty="0">
                <a:latin typeface="Calibri"/>
                <a:cs typeface="Calibri"/>
              </a:rPr>
              <a:t> </a:t>
            </a:r>
            <a:r>
              <a:rPr sz="2750" spc="10" dirty="0">
                <a:latin typeface="Calibri"/>
                <a:cs typeface="Calibri"/>
              </a:rPr>
              <a:t>a</a:t>
            </a:r>
            <a:r>
              <a:rPr sz="2750" spc="95" dirty="0">
                <a:latin typeface="Calibri"/>
                <a:cs typeface="Calibri"/>
              </a:rPr>
              <a:t> </a:t>
            </a:r>
            <a:r>
              <a:rPr sz="2750" b="1" spc="15" dirty="0">
                <a:latin typeface="Calibri"/>
                <a:cs typeface="Calibri"/>
              </a:rPr>
              <a:t>high</a:t>
            </a:r>
            <a:r>
              <a:rPr sz="2750" b="1" spc="-15" dirty="0">
                <a:latin typeface="Calibri"/>
                <a:cs typeface="Calibri"/>
              </a:rPr>
              <a:t> </a:t>
            </a:r>
            <a:r>
              <a:rPr sz="2750" b="1" spc="25" dirty="0">
                <a:latin typeface="Calibri"/>
                <a:cs typeface="Calibri"/>
              </a:rPr>
              <a:t>speed</a:t>
            </a:r>
            <a:r>
              <a:rPr sz="2750" b="1" dirty="0">
                <a:latin typeface="Calibri"/>
                <a:cs typeface="Calibri"/>
              </a:rPr>
              <a:t> </a:t>
            </a:r>
            <a:r>
              <a:rPr sz="2750" b="1" spc="20" dirty="0">
                <a:latin typeface="Calibri"/>
                <a:cs typeface="Calibri"/>
              </a:rPr>
              <a:t>network</a:t>
            </a:r>
            <a:r>
              <a:rPr sz="2750" b="1" spc="-5" dirty="0">
                <a:latin typeface="Calibri"/>
                <a:cs typeface="Calibri"/>
              </a:rPr>
              <a:t> </a:t>
            </a:r>
            <a:r>
              <a:rPr sz="2750" spc="-5" dirty="0">
                <a:latin typeface="Calibri"/>
                <a:cs typeface="Calibri"/>
              </a:rPr>
              <a:t>to</a:t>
            </a:r>
            <a:r>
              <a:rPr sz="2750" spc="15" dirty="0">
                <a:latin typeface="Calibri"/>
                <a:cs typeface="Calibri"/>
              </a:rPr>
              <a:t> </a:t>
            </a:r>
            <a:r>
              <a:rPr sz="2750" spc="5" dirty="0">
                <a:latin typeface="Calibri"/>
                <a:cs typeface="Calibri"/>
              </a:rPr>
              <a:t>allow</a:t>
            </a:r>
            <a:r>
              <a:rPr sz="2750" spc="85" dirty="0">
                <a:latin typeface="Calibri"/>
                <a:cs typeface="Calibri"/>
              </a:rPr>
              <a:t> </a:t>
            </a:r>
            <a:r>
              <a:rPr sz="2750" spc="-10" dirty="0">
                <a:latin typeface="Calibri"/>
                <a:cs typeface="Calibri"/>
              </a:rPr>
              <a:t>sharing</a:t>
            </a:r>
            <a:r>
              <a:rPr sz="2750" spc="165" dirty="0">
                <a:latin typeface="Calibri"/>
                <a:cs typeface="Calibri"/>
              </a:rPr>
              <a:t> </a:t>
            </a:r>
            <a:r>
              <a:rPr sz="2750" spc="25" dirty="0">
                <a:latin typeface="Calibri"/>
                <a:cs typeface="Calibri"/>
              </a:rPr>
              <a:t>of</a:t>
            </a:r>
            <a:r>
              <a:rPr sz="2750" spc="30" dirty="0">
                <a:latin typeface="Calibri"/>
                <a:cs typeface="Calibri"/>
              </a:rPr>
              <a:t> </a:t>
            </a:r>
            <a:r>
              <a:rPr sz="2750" dirty="0">
                <a:latin typeface="Calibri"/>
                <a:cs typeface="Calibri"/>
              </a:rPr>
              <a:t>regional </a:t>
            </a:r>
            <a:r>
              <a:rPr sz="2750" spc="-610" dirty="0">
                <a:latin typeface="Calibri"/>
                <a:cs typeface="Calibri"/>
              </a:rPr>
              <a:t> </a:t>
            </a:r>
            <a:r>
              <a:rPr sz="2750" spc="-10" dirty="0">
                <a:latin typeface="Calibri"/>
                <a:cs typeface="Calibri"/>
              </a:rPr>
              <a:t>resources</a:t>
            </a:r>
            <a:endParaRPr sz="2750">
              <a:latin typeface="Calibri"/>
              <a:cs typeface="Calibri"/>
            </a:endParaRPr>
          </a:p>
          <a:p>
            <a:pPr marL="241300" marR="567690" indent="-229235">
              <a:lnSpc>
                <a:spcPts val="3080"/>
              </a:lnSpc>
              <a:spcBef>
                <a:spcPts val="900"/>
              </a:spcBef>
              <a:buFont typeface="Arial"/>
              <a:buChar char="•"/>
              <a:tabLst>
                <a:tab pos="241935" algn="l"/>
              </a:tabLst>
            </a:pPr>
            <a:r>
              <a:rPr sz="2750" spc="-5" dirty="0">
                <a:latin typeface="Calibri"/>
                <a:cs typeface="Calibri"/>
              </a:rPr>
              <a:t>It</a:t>
            </a:r>
            <a:r>
              <a:rPr sz="2750" spc="20" dirty="0">
                <a:latin typeface="Calibri"/>
                <a:cs typeface="Calibri"/>
              </a:rPr>
              <a:t> </a:t>
            </a:r>
            <a:r>
              <a:rPr sz="2750" spc="-15" dirty="0">
                <a:latin typeface="Calibri"/>
                <a:cs typeface="Calibri"/>
              </a:rPr>
              <a:t>is</a:t>
            </a:r>
            <a:r>
              <a:rPr sz="2750" spc="85" dirty="0">
                <a:latin typeface="Calibri"/>
                <a:cs typeface="Calibri"/>
              </a:rPr>
              <a:t> </a:t>
            </a:r>
            <a:r>
              <a:rPr sz="2750" spc="-5" dirty="0">
                <a:latin typeface="Calibri"/>
                <a:cs typeface="Calibri"/>
              </a:rPr>
              <a:t>also</a:t>
            </a:r>
            <a:r>
              <a:rPr sz="2750" spc="80" dirty="0">
                <a:latin typeface="Calibri"/>
                <a:cs typeface="Calibri"/>
              </a:rPr>
              <a:t> </a:t>
            </a:r>
            <a:r>
              <a:rPr sz="2750" spc="-15" dirty="0">
                <a:latin typeface="Calibri"/>
                <a:cs typeface="Calibri"/>
              </a:rPr>
              <a:t>frequently</a:t>
            </a:r>
            <a:r>
              <a:rPr sz="2750" spc="290" dirty="0">
                <a:latin typeface="Calibri"/>
                <a:cs typeface="Calibri"/>
              </a:rPr>
              <a:t> </a:t>
            </a:r>
            <a:r>
              <a:rPr sz="2750" spc="-15" dirty="0">
                <a:latin typeface="Calibri"/>
                <a:cs typeface="Calibri"/>
              </a:rPr>
              <a:t>used</a:t>
            </a:r>
            <a:r>
              <a:rPr sz="2750" spc="170" dirty="0">
                <a:latin typeface="Calibri"/>
                <a:cs typeface="Calibri"/>
              </a:rPr>
              <a:t> </a:t>
            </a:r>
            <a:r>
              <a:rPr sz="2750" spc="-5" dirty="0">
                <a:latin typeface="Calibri"/>
                <a:cs typeface="Calibri"/>
              </a:rPr>
              <a:t>to</a:t>
            </a:r>
            <a:r>
              <a:rPr sz="2750" spc="10" dirty="0">
                <a:latin typeface="Calibri"/>
                <a:cs typeface="Calibri"/>
              </a:rPr>
              <a:t> </a:t>
            </a:r>
            <a:r>
              <a:rPr sz="2750" spc="-10" dirty="0">
                <a:latin typeface="Calibri"/>
                <a:cs typeface="Calibri"/>
              </a:rPr>
              <a:t>provide</a:t>
            </a:r>
            <a:r>
              <a:rPr sz="2750" spc="165" dirty="0">
                <a:latin typeface="Calibri"/>
                <a:cs typeface="Calibri"/>
              </a:rPr>
              <a:t> </a:t>
            </a:r>
            <a:r>
              <a:rPr sz="2750" spc="10" dirty="0">
                <a:latin typeface="Calibri"/>
                <a:cs typeface="Calibri"/>
              </a:rPr>
              <a:t>a</a:t>
            </a:r>
            <a:r>
              <a:rPr sz="2750" spc="-5" dirty="0">
                <a:latin typeface="Calibri"/>
                <a:cs typeface="Calibri"/>
              </a:rPr>
              <a:t> shared</a:t>
            </a:r>
            <a:r>
              <a:rPr sz="2750" spc="165" dirty="0">
                <a:latin typeface="Calibri"/>
                <a:cs typeface="Calibri"/>
              </a:rPr>
              <a:t> </a:t>
            </a:r>
            <a:r>
              <a:rPr sz="2750" spc="5" dirty="0">
                <a:latin typeface="Calibri"/>
                <a:cs typeface="Calibri"/>
              </a:rPr>
              <a:t>connection</a:t>
            </a:r>
            <a:r>
              <a:rPr sz="2750" spc="90" dirty="0">
                <a:latin typeface="Calibri"/>
                <a:cs typeface="Calibri"/>
              </a:rPr>
              <a:t> </a:t>
            </a:r>
            <a:r>
              <a:rPr sz="2750" spc="-5" dirty="0">
                <a:latin typeface="Calibri"/>
                <a:cs typeface="Calibri"/>
              </a:rPr>
              <a:t>to</a:t>
            </a:r>
            <a:r>
              <a:rPr sz="2750" spc="85" dirty="0">
                <a:latin typeface="Calibri"/>
                <a:cs typeface="Calibri"/>
              </a:rPr>
              <a:t> </a:t>
            </a:r>
            <a:r>
              <a:rPr sz="2750" spc="-5" dirty="0">
                <a:latin typeface="Calibri"/>
                <a:cs typeface="Calibri"/>
              </a:rPr>
              <a:t>other </a:t>
            </a:r>
            <a:r>
              <a:rPr sz="2750" spc="-610" dirty="0">
                <a:latin typeface="Calibri"/>
                <a:cs typeface="Calibri"/>
              </a:rPr>
              <a:t> </a:t>
            </a:r>
            <a:r>
              <a:rPr sz="2750" spc="-5" dirty="0">
                <a:latin typeface="Calibri"/>
                <a:cs typeface="Calibri"/>
              </a:rPr>
              <a:t>networks</a:t>
            </a:r>
            <a:r>
              <a:rPr sz="2750" spc="80" dirty="0">
                <a:latin typeface="Calibri"/>
                <a:cs typeface="Calibri"/>
              </a:rPr>
              <a:t> </a:t>
            </a:r>
            <a:r>
              <a:rPr sz="2750" spc="-20" dirty="0">
                <a:latin typeface="Calibri"/>
                <a:cs typeface="Calibri"/>
              </a:rPr>
              <a:t>using</a:t>
            </a:r>
            <a:r>
              <a:rPr sz="2750" spc="240" dirty="0">
                <a:latin typeface="Calibri"/>
                <a:cs typeface="Calibri"/>
              </a:rPr>
              <a:t> </a:t>
            </a:r>
            <a:r>
              <a:rPr sz="2750" spc="10" dirty="0">
                <a:latin typeface="Calibri"/>
                <a:cs typeface="Calibri"/>
              </a:rPr>
              <a:t>a</a:t>
            </a:r>
            <a:r>
              <a:rPr sz="2750" spc="-10" dirty="0">
                <a:latin typeface="Calibri"/>
                <a:cs typeface="Calibri"/>
              </a:rPr>
              <a:t> </a:t>
            </a:r>
            <a:r>
              <a:rPr sz="2750" spc="-20" dirty="0">
                <a:latin typeface="Calibri"/>
                <a:cs typeface="Calibri"/>
              </a:rPr>
              <a:t>link</a:t>
            </a:r>
            <a:r>
              <a:rPr sz="2750" spc="130" dirty="0">
                <a:latin typeface="Calibri"/>
                <a:cs typeface="Calibri"/>
              </a:rPr>
              <a:t> </a:t>
            </a:r>
            <a:r>
              <a:rPr sz="2750" spc="-10" dirty="0">
                <a:latin typeface="Calibri"/>
                <a:cs typeface="Calibri"/>
              </a:rPr>
              <a:t>to</a:t>
            </a:r>
            <a:r>
              <a:rPr sz="2750" spc="80" dirty="0">
                <a:latin typeface="Calibri"/>
                <a:cs typeface="Calibri"/>
              </a:rPr>
              <a:t> </a:t>
            </a:r>
            <a:r>
              <a:rPr sz="2750" spc="10" dirty="0">
                <a:latin typeface="Calibri"/>
                <a:cs typeface="Calibri"/>
              </a:rPr>
              <a:t>a</a:t>
            </a:r>
            <a:r>
              <a:rPr sz="2750" spc="45" dirty="0">
                <a:latin typeface="Calibri"/>
                <a:cs typeface="Calibri"/>
              </a:rPr>
              <a:t> </a:t>
            </a:r>
            <a:r>
              <a:rPr sz="2750" spc="-40" dirty="0">
                <a:latin typeface="Calibri"/>
                <a:cs typeface="Calibri"/>
              </a:rPr>
              <a:t>WAN</a:t>
            </a:r>
            <a:endParaRPr sz="275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5" name="object 5"/>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6" name="object 6"/>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11</a:t>
            </a:fld>
            <a:endParaRPr dirty="0"/>
          </a:p>
        </p:txBody>
      </p:sp>
      <p:sp>
        <p:nvSpPr>
          <p:cNvPr id="2" name="object 2"/>
          <p:cNvSpPr txBox="1">
            <a:spLocks noGrp="1"/>
          </p:cNvSpPr>
          <p:nvPr>
            <p:ph type="title"/>
          </p:nvPr>
        </p:nvSpPr>
        <p:spPr>
          <a:xfrm>
            <a:off x="917575" y="609282"/>
            <a:ext cx="5827395" cy="701040"/>
          </a:xfrm>
          <a:prstGeom prst="rect">
            <a:avLst/>
          </a:prstGeom>
        </p:spPr>
        <p:txBody>
          <a:bodyPr vert="horz" wrap="square" lIns="0" tIns="16510" rIns="0" bIns="0" rtlCol="0">
            <a:spAutoFit/>
          </a:bodyPr>
          <a:lstStyle/>
          <a:p>
            <a:pPr marL="12700">
              <a:lnSpc>
                <a:spcPct val="100000"/>
              </a:lnSpc>
              <a:spcBef>
                <a:spcPts val="130"/>
              </a:spcBef>
            </a:pPr>
            <a:r>
              <a:rPr sz="4400" b="0" spc="25" dirty="0">
                <a:latin typeface="Calibri Light"/>
                <a:cs typeface="Calibri Light"/>
              </a:rPr>
              <a:t>W</a:t>
            </a:r>
            <a:r>
              <a:rPr sz="4400" b="0" spc="70" dirty="0">
                <a:latin typeface="Calibri Light"/>
                <a:cs typeface="Calibri Light"/>
              </a:rPr>
              <a:t>i</a:t>
            </a:r>
            <a:r>
              <a:rPr sz="4400" b="0" spc="-40" dirty="0">
                <a:latin typeface="Calibri Light"/>
                <a:cs typeface="Calibri Light"/>
              </a:rPr>
              <a:t>d</a:t>
            </a:r>
            <a:r>
              <a:rPr sz="4400" b="0" spc="15" dirty="0">
                <a:latin typeface="Calibri Light"/>
                <a:cs typeface="Calibri Light"/>
              </a:rPr>
              <a:t>e</a:t>
            </a:r>
            <a:r>
              <a:rPr sz="4400" b="0" spc="-260" dirty="0">
                <a:latin typeface="Calibri Light"/>
                <a:cs typeface="Calibri Light"/>
              </a:rPr>
              <a:t> </a:t>
            </a:r>
            <a:r>
              <a:rPr sz="4400" b="0" spc="65" dirty="0">
                <a:latin typeface="Calibri Light"/>
                <a:cs typeface="Calibri Light"/>
              </a:rPr>
              <a:t>A</a:t>
            </a:r>
            <a:r>
              <a:rPr sz="4400" b="0" spc="-20" dirty="0">
                <a:latin typeface="Calibri Light"/>
                <a:cs typeface="Calibri Light"/>
              </a:rPr>
              <a:t>r</a:t>
            </a:r>
            <a:r>
              <a:rPr sz="4400" b="0" spc="10" dirty="0">
                <a:latin typeface="Calibri Light"/>
                <a:cs typeface="Calibri Light"/>
              </a:rPr>
              <a:t>e</a:t>
            </a:r>
            <a:r>
              <a:rPr sz="4400" b="0" spc="15" dirty="0">
                <a:latin typeface="Calibri Light"/>
                <a:cs typeface="Calibri Light"/>
              </a:rPr>
              <a:t>a</a:t>
            </a:r>
            <a:r>
              <a:rPr sz="4400" b="0" spc="-315" dirty="0">
                <a:latin typeface="Calibri Light"/>
                <a:cs typeface="Calibri Light"/>
              </a:rPr>
              <a:t> </a:t>
            </a:r>
            <a:r>
              <a:rPr sz="4400" b="0" spc="40" dirty="0">
                <a:latin typeface="Calibri Light"/>
                <a:cs typeface="Calibri Light"/>
              </a:rPr>
              <a:t>N</a:t>
            </a:r>
            <a:r>
              <a:rPr sz="4400" b="0" spc="70" dirty="0">
                <a:latin typeface="Calibri Light"/>
                <a:cs typeface="Calibri Light"/>
              </a:rPr>
              <a:t>e</a:t>
            </a:r>
            <a:r>
              <a:rPr sz="4400" b="0" spc="-20" dirty="0">
                <a:latin typeface="Calibri Light"/>
                <a:cs typeface="Calibri Light"/>
              </a:rPr>
              <a:t>t</a:t>
            </a:r>
            <a:r>
              <a:rPr sz="4400" b="0" spc="-155" dirty="0">
                <a:latin typeface="Calibri Light"/>
                <a:cs typeface="Calibri Light"/>
              </a:rPr>
              <a:t>w</a:t>
            </a:r>
            <a:r>
              <a:rPr sz="4400" b="0" spc="-45" dirty="0">
                <a:latin typeface="Calibri Light"/>
                <a:cs typeface="Calibri Light"/>
              </a:rPr>
              <a:t>o</a:t>
            </a:r>
            <a:r>
              <a:rPr sz="4400" b="0" spc="-20" dirty="0">
                <a:latin typeface="Calibri Light"/>
                <a:cs typeface="Calibri Light"/>
              </a:rPr>
              <a:t>r</a:t>
            </a:r>
            <a:r>
              <a:rPr sz="4400" b="0" spc="-65" dirty="0">
                <a:latin typeface="Calibri Light"/>
                <a:cs typeface="Calibri Light"/>
              </a:rPr>
              <a:t>k</a:t>
            </a:r>
            <a:r>
              <a:rPr sz="4400" b="0" spc="25" dirty="0">
                <a:latin typeface="Calibri Light"/>
                <a:cs typeface="Calibri Light"/>
              </a:rPr>
              <a:t>(</a:t>
            </a:r>
            <a:r>
              <a:rPr sz="4400" b="0" spc="-280" dirty="0">
                <a:latin typeface="Calibri Light"/>
                <a:cs typeface="Calibri Light"/>
              </a:rPr>
              <a:t>W</a:t>
            </a:r>
            <a:r>
              <a:rPr sz="4400" b="0" spc="-85" dirty="0">
                <a:latin typeface="Calibri Light"/>
                <a:cs typeface="Calibri Light"/>
              </a:rPr>
              <a:t>A</a:t>
            </a:r>
            <a:r>
              <a:rPr sz="4400" b="0" spc="-30" dirty="0">
                <a:latin typeface="Calibri Light"/>
                <a:cs typeface="Calibri Light"/>
              </a:rPr>
              <a:t>N</a:t>
            </a:r>
            <a:r>
              <a:rPr sz="4400" b="0" spc="5" dirty="0">
                <a:latin typeface="Calibri Light"/>
                <a:cs typeface="Calibri Light"/>
              </a:rPr>
              <a:t>)</a:t>
            </a:r>
            <a:endParaRPr sz="4400">
              <a:latin typeface="Calibri Light"/>
              <a:cs typeface="Calibri Light"/>
            </a:endParaRPr>
          </a:p>
        </p:txBody>
      </p:sp>
      <p:sp>
        <p:nvSpPr>
          <p:cNvPr id="3" name="object 3"/>
          <p:cNvSpPr txBox="1"/>
          <p:nvPr/>
        </p:nvSpPr>
        <p:spPr>
          <a:xfrm>
            <a:off x="917575" y="1702288"/>
            <a:ext cx="9888855" cy="2973705"/>
          </a:xfrm>
          <a:prstGeom prst="rect">
            <a:avLst/>
          </a:prstGeom>
        </p:spPr>
        <p:txBody>
          <a:bodyPr vert="horz" wrap="square" lIns="0" tIns="108585" rIns="0" bIns="0" rtlCol="0">
            <a:spAutoFit/>
          </a:bodyPr>
          <a:lstStyle/>
          <a:p>
            <a:pPr marL="241300" indent="-229235">
              <a:lnSpc>
                <a:spcPct val="100000"/>
              </a:lnSpc>
              <a:spcBef>
                <a:spcPts val="855"/>
              </a:spcBef>
              <a:buFont typeface="Arial"/>
              <a:buChar char="•"/>
              <a:tabLst>
                <a:tab pos="241935" algn="l"/>
              </a:tabLst>
            </a:pPr>
            <a:r>
              <a:rPr sz="2750" spc="15" dirty="0">
                <a:latin typeface="Calibri"/>
                <a:cs typeface="Calibri"/>
              </a:rPr>
              <a:t>A</a:t>
            </a:r>
            <a:r>
              <a:rPr sz="2750" spc="20" dirty="0">
                <a:latin typeface="Calibri"/>
                <a:cs typeface="Calibri"/>
              </a:rPr>
              <a:t> </a:t>
            </a:r>
            <a:r>
              <a:rPr sz="2750" spc="5" dirty="0">
                <a:latin typeface="Calibri"/>
                <a:cs typeface="Calibri"/>
              </a:rPr>
              <a:t>computer</a:t>
            </a:r>
            <a:r>
              <a:rPr sz="2750" spc="135" dirty="0">
                <a:latin typeface="Calibri"/>
                <a:cs typeface="Calibri"/>
              </a:rPr>
              <a:t> </a:t>
            </a:r>
            <a:r>
              <a:rPr sz="2750" spc="-5" dirty="0">
                <a:latin typeface="Calibri"/>
                <a:cs typeface="Calibri"/>
              </a:rPr>
              <a:t>network</a:t>
            </a:r>
            <a:r>
              <a:rPr sz="2750" spc="140" dirty="0">
                <a:latin typeface="Calibri"/>
                <a:cs typeface="Calibri"/>
              </a:rPr>
              <a:t> </a:t>
            </a:r>
            <a:r>
              <a:rPr sz="2750" spc="-5" dirty="0">
                <a:latin typeface="Calibri"/>
                <a:cs typeface="Calibri"/>
              </a:rPr>
              <a:t>that</a:t>
            </a:r>
            <a:r>
              <a:rPr sz="2750" spc="25" dirty="0">
                <a:latin typeface="Calibri"/>
                <a:cs typeface="Calibri"/>
              </a:rPr>
              <a:t> </a:t>
            </a:r>
            <a:r>
              <a:rPr sz="2750" spc="-10" dirty="0">
                <a:latin typeface="Calibri"/>
                <a:cs typeface="Calibri"/>
              </a:rPr>
              <a:t>spans</a:t>
            </a:r>
            <a:r>
              <a:rPr sz="2750" spc="165" dirty="0">
                <a:latin typeface="Calibri"/>
                <a:cs typeface="Calibri"/>
              </a:rPr>
              <a:t> </a:t>
            </a:r>
            <a:r>
              <a:rPr sz="2750" spc="10" dirty="0">
                <a:latin typeface="Calibri"/>
                <a:cs typeface="Calibri"/>
              </a:rPr>
              <a:t>a</a:t>
            </a:r>
            <a:r>
              <a:rPr sz="2750" spc="70" dirty="0">
                <a:latin typeface="Calibri"/>
                <a:cs typeface="Calibri"/>
              </a:rPr>
              <a:t> </a:t>
            </a:r>
            <a:r>
              <a:rPr sz="2750" spc="-10" dirty="0">
                <a:latin typeface="Calibri"/>
                <a:cs typeface="Calibri"/>
              </a:rPr>
              <a:t>relatively</a:t>
            </a:r>
            <a:r>
              <a:rPr sz="2750" spc="70" dirty="0">
                <a:latin typeface="Calibri"/>
                <a:cs typeface="Calibri"/>
              </a:rPr>
              <a:t> </a:t>
            </a:r>
            <a:r>
              <a:rPr sz="2750" spc="-15" dirty="0">
                <a:latin typeface="Calibri"/>
                <a:cs typeface="Calibri"/>
              </a:rPr>
              <a:t>large</a:t>
            </a:r>
            <a:r>
              <a:rPr sz="2750" spc="90" dirty="0">
                <a:latin typeface="Calibri"/>
                <a:cs typeface="Calibri"/>
              </a:rPr>
              <a:t> </a:t>
            </a:r>
            <a:r>
              <a:rPr sz="2750" spc="-5" dirty="0">
                <a:latin typeface="Calibri"/>
                <a:cs typeface="Calibri"/>
              </a:rPr>
              <a:t>geographical</a:t>
            </a:r>
            <a:r>
              <a:rPr sz="2750" spc="245" dirty="0">
                <a:latin typeface="Calibri"/>
                <a:cs typeface="Calibri"/>
              </a:rPr>
              <a:t> </a:t>
            </a:r>
            <a:r>
              <a:rPr sz="2750" spc="5" dirty="0">
                <a:latin typeface="Calibri"/>
                <a:cs typeface="Calibri"/>
              </a:rPr>
              <a:t>area</a:t>
            </a:r>
            <a:endParaRPr sz="2750">
              <a:latin typeface="Calibri"/>
              <a:cs typeface="Calibri"/>
            </a:endParaRPr>
          </a:p>
          <a:p>
            <a:pPr marL="241300" indent="-229235">
              <a:lnSpc>
                <a:spcPct val="100000"/>
              </a:lnSpc>
              <a:spcBef>
                <a:spcPts val="755"/>
              </a:spcBef>
              <a:buFont typeface="Arial"/>
              <a:buChar char="•"/>
              <a:tabLst>
                <a:tab pos="241935" algn="l"/>
              </a:tabLst>
            </a:pPr>
            <a:r>
              <a:rPr sz="2750" spc="-45" dirty="0">
                <a:latin typeface="Calibri"/>
                <a:cs typeface="Calibri"/>
              </a:rPr>
              <a:t>WAN</a:t>
            </a:r>
            <a:r>
              <a:rPr sz="2750" spc="140" dirty="0">
                <a:latin typeface="Calibri"/>
                <a:cs typeface="Calibri"/>
              </a:rPr>
              <a:t> </a:t>
            </a:r>
            <a:r>
              <a:rPr sz="2750" spc="-10" dirty="0">
                <a:latin typeface="Calibri"/>
                <a:cs typeface="Calibri"/>
              </a:rPr>
              <a:t>consists</a:t>
            </a:r>
            <a:r>
              <a:rPr sz="2750" spc="165" dirty="0">
                <a:latin typeface="Calibri"/>
                <a:cs typeface="Calibri"/>
              </a:rPr>
              <a:t> </a:t>
            </a:r>
            <a:r>
              <a:rPr sz="2750" spc="25" dirty="0">
                <a:latin typeface="Calibri"/>
                <a:cs typeface="Calibri"/>
              </a:rPr>
              <a:t>of</a:t>
            </a:r>
            <a:r>
              <a:rPr sz="2750" spc="-40" dirty="0">
                <a:latin typeface="Calibri"/>
                <a:cs typeface="Calibri"/>
              </a:rPr>
              <a:t> </a:t>
            </a:r>
            <a:r>
              <a:rPr sz="2750" spc="-15" dirty="0">
                <a:latin typeface="Calibri"/>
                <a:cs typeface="Calibri"/>
              </a:rPr>
              <a:t>two</a:t>
            </a:r>
            <a:r>
              <a:rPr sz="2750" spc="85" dirty="0">
                <a:latin typeface="Calibri"/>
                <a:cs typeface="Calibri"/>
              </a:rPr>
              <a:t> </a:t>
            </a:r>
            <a:r>
              <a:rPr sz="2750" spc="25" dirty="0">
                <a:latin typeface="Calibri"/>
                <a:cs typeface="Calibri"/>
              </a:rPr>
              <a:t>or</a:t>
            </a:r>
            <a:r>
              <a:rPr sz="2750" spc="-10" dirty="0">
                <a:latin typeface="Calibri"/>
                <a:cs typeface="Calibri"/>
              </a:rPr>
              <a:t> </a:t>
            </a:r>
            <a:r>
              <a:rPr sz="2750" spc="25" dirty="0">
                <a:latin typeface="Calibri"/>
                <a:cs typeface="Calibri"/>
              </a:rPr>
              <a:t>more</a:t>
            </a:r>
            <a:r>
              <a:rPr sz="2750" spc="-45" dirty="0">
                <a:latin typeface="Calibri"/>
                <a:cs typeface="Calibri"/>
              </a:rPr>
              <a:t> </a:t>
            </a:r>
            <a:r>
              <a:rPr sz="2750" spc="10" dirty="0">
                <a:latin typeface="Calibri"/>
                <a:cs typeface="Calibri"/>
              </a:rPr>
              <a:t>local-area</a:t>
            </a:r>
            <a:r>
              <a:rPr sz="2750" spc="75" dirty="0">
                <a:latin typeface="Calibri"/>
                <a:cs typeface="Calibri"/>
              </a:rPr>
              <a:t> </a:t>
            </a:r>
            <a:r>
              <a:rPr sz="2750" dirty="0">
                <a:latin typeface="Calibri"/>
                <a:cs typeface="Calibri"/>
              </a:rPr>
              <a:t>networks</a:t>
            </a:r>
            <a:r>
              <a:rPr sz="2750" spc="95" dirty="0">
                <a:latin typeface="Calibri"/>
                <a:cs typeface="Calibri"/>
              </a:rPr>
              <a:t> </a:t>
            </a:r>
            <a:r>
              <a:rPr sz="2750" dirty="0">
                <a:latin typeface="Calibri"/>
                <a:cs typeface="Calibri"/>
              </a:rPr>
              <a:t>(LANs).</a:t>
            </a:r>
            <a:endParaRPr sz="2750">
              <a:latin typeface="Calibri"/>
              <a:cs typeface="Calibri"/>
            </a:endParaRPr>
          </a:p>
          <a:p>
            <a:pPr marL="241300" marR="23495" indent="-229235">
              <a:lnSpc>
                <a:spcPts val="3000"/>
              </a:lnSpc>
              <a:spcBef>
                <a:spcPts val="1105"/>
              </a:spcBef>
              <a:buFont typeface="Arial"/>
              <a:buChar char="•"/>
              <a:tabLst>
                <a:tab pos="241935" algn="l"/>
              </a:tabLst>
            </a:pPr>
            <a:r>
              <a:rPr sz="2750" spc="-5" dirty="0">
                <a:latin typeface="Calibri"/>
                <a:cs typeface="Calibri"/>
              </a:rPr>
              <a:t>Computers</a:t>
            </a:r>
            <a:r>
              <a:rPr sz="2750" spc="170" dirty="0">
                <a:latin typeface="Calibri"/>
                <a:cs typeface="Calibri"/>
              </a:rPr>
              <a:t> </a:t>
            </a:r>
            <a:r>
              <a:rPr sz="2750" dirty="0">
                <a:latin typeface="Calibri"/>
                <a:cs typeface="Calibri"/>
              </a:rPr>
              <a:t>connected</a:t>
            </a:r>
            <a:r>
              <a:rPr sz="2750" spc="100" dirty="0">
                <a:latin typeface="Calibri"/>
                <a:cs typeface="Calibri"/>
              </a:rPr>
              <a:t> </a:t>
            </a:r>
            <a:r>
              <a:rPr sz="2750" spc="-10" dirty="0">
                <a:latin typeface="Calibri"/>
                <a:cs typeface="Calibri"/>
              </a:rPr>
              <a:t>to</a:t>
            </a:r>
            <a:r>
              <a:rPr sz="2750" spc="90" dirty="0">
                <a:latin typeface="Calibri"/>
                <a:cs typeface="Calibri"/>
              </a:rPr>
              <a:t> </a:t>
            </a:r>
            <a:r>
              <a:rPr sz="2750" spc="10" dirty="0">
                <a:latin typeface="Calibri"/>
                <a:cs typeface="Calibri"/>
              </a:rPr>
              <a:t>a</a:t>
            </a:r>
            <a:r>
              <a:rPr sz="2750" spc="-5" dirty="0">
                <a:latin typeface="Calibri"/>
                <a:cs typeface="Calibri"/>
              </a:rPr>
              <a:t> wide-area</a:t>
            </a:r>
            <a:r>
              <a:rPr sz="2750" spc="235" dirty="0">
                <a:latin typeface="Calibri"/>
                <a:cs typeface="Calibri"/>
              </a:rPr>
              <a:t> </a:t>
            </a:r>
            <a:r>
              <a:rPr sz="2750" spc="-5" dirty="0">
                <a:latin typeface="Calibri"/>
                <a:cs typeface="Calibri"/>
              </a:rPr>
              <a:t>network</a:t>
            </a:r>
            <a:r>
              <a:rPr sz="2750" spc="155" dirty="0">
                <a:latin typeface="Calibri"/>
                <a:cs typeface="Calibri"/>
              </a:rPr>
              <a:t> </a:t>
            </a:r>
            <a:r>
              <a:rPr sz="2750" spc="15" dirty="0">
                <a:latin typeface="Calibri"/>
                <a:cs typeface="Calibri"/>
              </a:rPr>
              <a:t>are</a:t>
            </a:r>
            <a:r>
              <a:rPr sz="2750" spc="-35" dirty="0">
                <a:latin typeface="Calibri"/>
                <a:cs typeface="Calibri"/>
              </a:rPr>
              <a:t> </a:t>
            </a:r>
            <a:r>
              <a:rPr sz="2750" dirty="0">
                <a:latin typeface="Calibri"/>
                <a:cs typeface="Calibri"/>
              </a:rPr>
              <a:t>often</a:t>
            </a:r>
            <a:r>
              <a:rPr sz="2750" spc="105" dirty="0">
                <a:latin typeface="Calibri"/>
                <a:cs typeface="Calibri"/>
              </a:rPr>
              <a:t> </a:t>
            </a:r>
            <a:r>
              <a:rPr sz="2750" dirty="0">
                <a:latin typeface="Calibri"/>
                <a:cs typeface="Calibri"/>
              </a:rPr>
              <a:t>connected </a:t>
            </a:r>
            <a:r>
              <a:rPr sz="2750" spc="-610" dirty="0">
                <a:latin typeface="Calibri"/>
                <a:cs typeface="Calibri"/>
              </a:rPr>
              <a:t> </a:t>
            </a:r>
            <a:r>
              <a:rPr sz="2750" spc="-15" dirty="0">
                <a:latin typeface="Calibri"/>
                <a:cs typeface="Calibri"/>
              </a:rPr>
              <a:t>through</a:t>
            </a:r>
            <a:r>
              <a:rPr sz="2750" spc="240" dirty="0">
                <a:latin typeface="Calibri"/>
                <a:cs typeface="Calibri"/>
              </a:rPr>
              <a:t> </a:t>
            </a:r>
            <a:r>
              <a:rPr sz="2750" spc="-20" dirty="0">
                <a:latin typeface="Calibri"/>
                <a:cs typeface="Calibri"/>
              </a:rPr>
              <a:t>public</a:t>
            </a:r>
            <a:r>
              <a:rPr sz="2750" spc="220" dirty="0">
                <a:latin typeface="Calibri"/>
                <a:cs typeface="Calibri"/>
              </a:rPr>
              <a:t> </a:t>
            </a:r>
            <a:r>
              <a:rPr sz="2750" spc="-5" dirty="0">
                <a:latin typeface="Calibri"/>
                <a:cs typeface="Calibri"/>
              </a:rPr>
              <a:t>networks,</a:t>
            </a:r>
            <a:r>
              <a:rPr sz="2750" spc="180" dirty="0">
                <a:latin typeface="Calibri"/>
                <a:cs typeface="Calibri"/>
              </a:rPr>
              <a:t> </a:t>
            </a:r>
            <a:r>
              <a:rPr sz="2750" spc="-5" dirty="0">
                <a:latin typeface="Calibri"/>
                <a:cs typeface="Calibri"/>
              </a:rPr>
              <a:t>such</a:t>
            </a:r>
            <a:r>
              <a:rPr sz="2750" spc="90" dirty="0">
                <a:latin typeface="Calibri"/>
                <a:cs typeface="Calibri"/>
              </a:rPr>
              <a:t> </a:t>
            </a:r>
            <a:r>
              <a:rPr sz="2750" spc="15" dirty="0">
                <a:latin typeface="Calibri"/>
                <a:cs typeface="Calibri"/>
              </a:rPr>
              <a:t>as</a:t>
            </a:r>
            <a:r>
              <a:rPr sz="2750" spc="10" dirty="0">
                <a:latin typeface="Calibri"/>
                <a:cs typeface="Calibri"/>
              </a:rPr>
              <a:t> </a:t>
            </a:r>
            <a:r>
              <a:rPr sz="2750" spc="-15" dirty="0">
                <a:latin typeface="Calibri"/>
                <a:cs typeface="Calibri"/>
              </a:rPr>
              <a:t>the</a:t>
            </a:r>
            <a:r>
              <a:rPr sz="2750" spc="90" dirty="0">
                <a:latin typeface="Calibri"/>
                <a:cs typeface="Calibri"/>
              </a:rPr>
              <a:t> </a:t>
            </a:r>
            <a:r>
              <a:rPr sz="2750" spc="-15" dirty="0">
                <a:latin typeface="Calibri"/>
                <a:cs typeface="Calibri"/>
              </a:rPr>
              <a:t>telephone</a:t>
            </a:r>
            <a:r>
              <a:rPr sz="2750" spc="325" dirty="0">
                <a:latin typeface="Calibri"/>
                <a:cs typeface="Calibri"/>
              </a:rPr>
              <a:t> </a:t>
            </a:r>
            <a:r>
              <a:rPr sz="2750" spc="-25" dirty="0">
                <a:latin typeface="Calibri"/>
                <a:cs typeface="Calibri"/>
              </a:rPr>
              <a:t>system</a:t>
            </a:r>
            <a:endParaRPr sz="2750">
              <a:latin typeface="Calibri"/>
              <a:cs typeface="Calibri"/>
            </a:endParaRPr>
          </a:p>
          <a:p>
            <a:pPr marL="241300" indent="-229235">
              <a:lnSpc>
                <a:spcPct val="100000"/>
              </a:lnSpc>
              <a:spcBef>
                <a:spcPts val="710"/>
              </a:spcBef>
              <a:buFont typeface="Arial"/>
              <a:buChar char="•"/>
              <a:tabLst>
                <a:tab pos="241935" algn="l"/>
              </a:tabLst>
            </a:pPr>
            <a:r>
              <a:rPr sz="2750" spc="-10" dirty="0">
                <a:latin typeface="Calibri"/>
                <a:cs typeface="Calibri"/>
              </a:rPr>
              <a:t>They</a:t>
            </a:r>
            <a:r>
              <a:rPr sz="2750" spc="75" dirty="0">
                <a:latin typeface="Calibri"/>
                <a:cs typeface="Calibri"/>
              </a:rPr>
              <a:t> </a:t>
            </a:r>
            <a:r>
              <a:rPr sz="2750" spc="20" dirty="0">
                <a:latin typeface="Calibri"/>
                <a:cs typeface="Calibri"/>
              </a:rPr>
              <a:t>can </a:t>
            </a:r>
            <a:r>
              <a:rPr sz="2750" spc="-10" dirty="0">
                <a:latin typeface="Calibri"/>
                <a:cs typeface="Calibri"/>
              </a:rPr>
              <a:t>also</a:t>
            </a:r>
            <a:r>
              <a:rPr sz="2750" spc="85" dirty="0">
                <a:latin typeface="Calibri"/>
                <a:cs typeface="Calibri"/>
              </a:rPr>
              <a:t> </a:t>
            </a:r>
            <a:r>
              <a:rPr sz="2750" spc="-5" dirty="0">
                <a:latin typeface="Calibri"/>
                <a:cs typeface="Calibri"/>
              </a:rPr>
              <a:t>be</a:t>
            </a:r>
            <a:r>
              <a:rPr sz="2750" spc="90" dirty="0">
                <a:latin typeface="Calibri"/>
                <a:cs typeface="Calibri"/>
              </a:rPr>
              <a:t> </a:t>
            </a:r>
            <a:r>
              <a:rPr sz="2750" dirty="0">
                <a:latin typeface="Calibri"/>
                <a:cs typeface="Calibri"/>
              </a:rPr>
              <a:t>connected</a:t>
            </a:r>
            <a:r>
              <a:rPr sz="2750" spc="95" dirty="0">
                <a:latin typeface="Calibri"/>
                <a:cs typeface="Calibri"/>
              </a:rPr>
              <a:t> </a:t>
            </a:r>
            <a:r>
              <a:rPr sz="2750" spc="-15" dirty="0">
                <a:latin typeface="Calibri"/>
                <a:cs typeface="Calibri"/>
              </a:rPr>
              <a:t>through</a:t>
            </a:r>
            <a:r>
              <a:rPr sz="2750" spc="245" dirty="0">
                <a:latin typeface="Calibri"/>
                <a:cs typeface="Calibri"/>
              </a:rPr>
              <a:t> </a:t>
            </a:r>
            <a:r>
              <a:rPr sz="2750" spc="-15" dirty="0">
                <a:latin typeface="Calibri"/>
                <a:cs typeface="Calibri"/>
              </a:rPr>
              <a:t>leased</a:t>
            </a:r>
            <a:r>
              <a:rPr sz="2750" spc="170" dirty="0">
                <a:latin typeface="Calibri"/>
                <a:cs typeface="Calibri"/>
              </a:rPr>
              <a:t> </a:t>
            </a:r>
            <a:r>
              <a:rPr sz="2750" spc="-20" dirty="0">
                <a:latin typeface="Calibri"/>
                <a:cs typeface="Calibri"/>
              </a:rPr>
              <a:t>lines</a:t>
            </a:r>
            <a:r>
              <a:rPr sz="2750" spc="165" dirty="0">
                <a:latin typeface="Calibri"/>
                <a:cs typeface="Calibri"/>
              </a:rPr>
              <a:t> </a:t>
            </a:r>
            <a:r>
              <a:rPr sz="2750" spc="25" dirty="0">
                <a:latin typeface="Calibri"/>
                <a:cs typeface="Calibri"/>
              </a:rPr>
              <a:t>or</a:t>
            </a:r>
            <a:r>
              <a:rPr sz="2750" spc="155" dirty="0">
                <a:latin typeface="Calibri"/>
                <a:cs typeface="Calibri"/>
              </a:rPr>
              <a:t> </a:t>
            </a:r>
            <a:r>
              <a:rPr sz="2750" spc="-20" dirty="0">
                <a:latin typeface="Calibri"/>
                <a:cs typeface="Calibri"/>
              </a:rPr>
              <a:t>satellites</a:t>
            </a:r>
            <a:endParaRPr sz="2750">
              <a:latin typeface="Calibri"/>
              <a:cs typeface="Calibri"/>
            </a:endParaRPr>
          </a:p>
          <a:p>
            <a:pPr marL="241300" indent="-229235">
              <a:lnSpc>
                <a:spcPct val="100000"/>
              </a:lnSpc>
              <a:spcBef>
                <a:spcPts val="680"/>
              </a:spcBef>
              <a:buFont typeface="Arial"/>
              <a:buChar char="•"/>
              <a:tabLst>
                <a:tab pos="241935" algn="l"/>
              </a:tabLst>
            </a:pPr>
            <a:r>
              <a:rPr sz="2750" spc="-5" dirty="0">
                <a:latin typeface="Calibri"/>
                <a:cs typeface="Calibri"/>
              </a:rPr>
              <a:t>The</a:t>
            </a:r>
            <a:r>
              <a:rPr sz="2750" spc="95" dirty="0">
                <a:latin typeface="Calibri"/>
                <a:cs typeface="Calibri"/>
              </a:rPr>
              <a:t> </a:t>
            </a:r>
            <a:r>
              <a:rPr sz="2750" spc="-20" dirty="0">
                <a:latin typeface="Calibri"/>
                <a:cs typeface="Calibri"/>
              </a:rPr>
              <a:t>largest</a:t>
            </a:r>
            <a:r>
              <a:rPr sz="2750" spc="180" dirty="0">
                <a:latin typeface="Calibri"/>
                <a:cs typeface="Calibri"/>
              </a:rPr>
              <a:t> </a:t>
            </a:r>
            <a:r>
              <a:rPr sz="2750" spc="-40" dirty="0">
                <a:latin typeface="Calibri"/>
                <a:cs typeface="Calibri"/>
              </a:rPr>
              <a:t>WAN</a:t>
            </a:r>
            <a:r>
              <a:rPr sz="2750" spc="60" dirty="0">
                <a:latin typeface="Calibri"/>
                <a:cs typeface="Calibri"/>
              </a:rPr>
              <a:t> </a:t>
            </a:r>
            <a:r>
              <a:rPr sz="2750" spc="-10" dirty="0">
                <a:latin typeface="Calibri"/>
                <a:cs typeface="Calibri"/>
              </a:rPr>
              <a:t>in</a:t>
            </a:r>
            <a:r>
              <a:rPr sz="2750" spc="100" dirty="0">
                <a:latin typeface="Calibri"/>
                <a:cs typeface="Calibri"/>
              </a:rPr>
              <a:t> </a:t>
            </a:r>
            <a:r>
              <a:rPr sz="2750" spc="-20" dirty="0">
                <a:latin typeface="Calibri"/>
                <a:cs typeface="Calibri"/>
              </a:rPr>
              <a:t>existence</a:t>
            </a:r>
            <a:r>
              <a:rPr sz="2750" spc="250" dirty="0">
                <a:latin typeface="Calibri"/>
                <a:cs typeface="Calibri"/>
              </a:rPr>
              <a:t> </a:t>
            </a:r>
            <a:r>
              <a:rPr sz="2750" spc="-10" dirty="0">
                <a:latin typeface="Calibri"/>
                <a:cs typeface="Calibri"/>
              </a:rPr>
              <a:t>is</a:t>
            </a:r>
            <a:r>
              <a:rPr sz="2750" spc="90" dirty="0">
                <a:latin typeface="Calibri"/>
                <a:cs typeface="Calibri"/>
              </a:rPr>
              <a:t> </a:t>
            </a:r>
            <a:r>
              <a:rPr sz="2750" spc="-10" dirty="0">
                <a:latin typeface="Calibri"/>
                <a:cs typeface="Calibri"/>
              </a:rPr>
              <a:t>the</a:t>
            </a:r>
            <a:r>
              <a:rPr sz="2750" spc="65" dirty="0">
                <a:latin typeface="Calibri"/>
                <a:cs typeface="Calibri"/>
              </a:rPr>
              <a:t> </a:t>
            </a:r>
            <a:r>
              <a:rPr sz="2750" b="1" spc="15" dirty="0">
                <a:latin typeface="Calibri"/>
                <a:cs typeface="Calibri"/>
              </a:rPr>
              <a:t>Internet</a:t>
            </a:r>
            <a:endParaRPr sz="275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5" name="object 5"/>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6" name="object 6"/>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12</a:t>
            </a:fld>
            <a:endParaRPr dirty="0"/>
          </a:p>
        </p:txBody>
      </p:sp>
      <p:sp>
        <p:nvSpPr>
          <p:cNvPr id="2" name="object 2"/>
          <p:cNvSpPr txBox="1">
            <a:spLocks noGrp="1"/>
          </p:cNvSpPr>
          <p:nvPr>
            <p:ph type="title"/>
          </p:nvPr>
        </p:nvSpPr>
        <p:spPr>
          <a:xfrm>
            <a:off x="917575" y="609282"/>
            <a:ext cx="6323965" cy="701040"/>
          </a:xfrm>
          <a:prstGeom prst="rect">
            <a:avLst/>
          </a:prstGeom>
        </p:spPr>
        <p:txBody>
          <a:bodyPr vert="horz" wrap="square" lIns="0" tIns="16510" rIns="0" bIns="0" rtlCol="0">
            <a:spAutoFit/>
          </a:bodyPr>
          <a:lstStyle/>
          <a:p>
            <a:pPr marL="12700">
              <a:lnSpc>
                <a:spcPct val="100000"/>
              </a:lnSpc>
              <a:spcBef>
                <a:spcPts val="130"/>
              </a:spcBef>
            </a:pPr>
            <a:r>
              <a:rPr sz="4400" b="0" spc="-60" dirty="0">
                <a:latin typeface="Calibri Light"/>
                <a:cs typeface="Calibri Light"/>
              </a:rPr>
              <a:t>P</a:t>
            </a:r>
            <a:r>
              <a:rPr sz="4400" b="0" spc="70" dirty="0">
                <a:latin typeface="Calibri Light"/>
                <a:cs typeface="Calibri Light"/>
              </a:rPr>
              <a:t>e</a:t>
            </a:r>
            <a:r>
              <a:rPr sz="4400" b="0" spc="-95" dirty="0">
                <a:latin typeface="Calibri Light"/>
                <a:cs typeface="Calibri Light"/>
              </a:rPr>
              <a:t>r</a:t>
            </a:r>
            <a:r>
              <a:rPr sz="4400" b="0" spc="-55" dirty="0">
                <a:latin typeface="Calibri Light"/>
                <a:cs typeface="Calibri Light"/>
              </a:rPr>
              <a:t>s</a:t>
            </a:r>
            <a:r>
              <a:rPr sz="4400" b="0" spc="-45" dirty="0">
                <a:latin typeface="Calibri Light"/>
                <a:cs typeface="Calibri Light"/>
              </a:rPr>
              <a:t>o</a:t>
            </a:r>
            <a:r>
              <a:rPr sz="4400" b="0" spc="-40" dirty="0">
                <a:latin typeface="Calibri Light"/>
                <a:cs typeface="Calibri Light"/>
              </a:rPr>
              <a:t>n</a:t>
            </a:r>
            <a:r>
              <a:rPr sz="4400" b="0" spc="-50" dirty="0">
                <a:latin typeface="Calibri Light"/>
                <a:cs typeface="Calibri Light"/>
              </a:rPr>
              <a:t>a</a:t>
            </a:r>
            <a:r>
              <a:rPr sz="4400" b="0" spc="5" dirty="0">
                <a:latin typeface="Calibri Light"/>
                <a:cs typeface="Calibri Light"/>
              </a:rPr>
              <a:t>l</a:t>
            </a:r>
            <a:r>
              <a:rPr sz="4400" b="0" spc="-245" dirty="0">
                <a:latin typeface="Calibri Light"/>
                <a:cs typeface="Calibri Light"/>
              </a:rPr>
              <a:t> </a:t>
            </a:r>
            <a:r>
              <a:rPr sz="4400" b="0" spc="65" dirty="0">
                <a:latin typeface="Calibri Light"/>
                <a:cs typeface="Calibri Light"/>
              </a:rPr>
              <a:t>A</a:t>
            </a:r>
            <a:r>
              <a:rPr sz="4400" b="0" spc="-20" dirty="0">
                <a:latin typeface="Calibri Light"/>
                <a:cs typeface="Calibri Light"/>
              </a:rPr>
              <a:t>r</a:t>
            </a:r>
            <a:r>
              <a:rPr sz="4400" b="0" spc="10" dirty="0">
                <a:latin typeface="Calibri Light"/>
                <a:cs typeface="Calibri Light"/>
              </a:rPr>
              <a:t>e</a:t>
            </a:r>
            <a:r>
              <a:rPr sz="4400" b="0" spc="15" dirty="0">
                <a:latin typeface="Calibri Light"/>
                <a:cs typeface="Calibri Light"/>
              </a:rPr>
              <a:t>a</a:t>
            </a:r>
            <a:r>
              <a:rPr sz="4400" b="0" spc="-315" dirty="0">
                <a:latin typeface="Calibri Light"/>
                <a:cs typeface="Calibri Light"/>
              </a:rPr>
              <a:t> </a:t>
            </a:r>
            <a:r>
              <a:rPr sz="4400" b="0" spc="40" dirty="0">
                <a:latin typeface="Calibri Light"/>
                <a:cs typeface="Calibri Light"/>
              </a:rPr>
              <a:t>N</a:t>
            </a:r>
            <a:r>
              <a:rPr sz="4400" b="0" spc="70" dirty="0">
                <a:latin typeface="Calibri Light"/>
                <a:cs typeface="Calibri Light"/>
              </a:rPr>
              <a:t>e</a:t>
            </a:r>
            <a:r>
              <a:rPr sz="4400" b="0" spc="-20" dirty="0">
                <a:latin typeface="Calibri Light"/>
                <a:cs typeface="Calibri Light"/>
              </a:rPr>
              <a:t>t</a:t>
            </a:r>
            <a:r>
              <a:rPr sz="4400" b="0" spc="-80" dirty="0">
                <a:latin typeface="Calibri Light"/>
                <a:cs typeface="Calibri Light"/>
              </a:rPr>
              <a:t>w</a:t>
            </a:r>
            <a:r>
              <a:rPr sz="4400" b="0" spc="-45" dirty="0">
                <a:latin typeface="Calibri Light"/>
                <a:cs typeface="Calibri Light"/>
              </a:rPr>
              <a:t>o</a:t>
            </a:r>
            <a:r>
              <a:rPr sz="4400" b="0" spc="-20" dirty="0">
                <a:latin typeface="Calibri Light"/>
                <a:cs typeface="Calibri Light"/>
              </a:rPr>
              <a:t>r</a:t>
            </a:r>
            <a:r>
              <a:rPr sz="4400" b="0" spc="-65" dirty="0">
                <a:latin typeface="Calibri Light"/>
                <a:cs typeface="Calibri Light"/>
              </a:rPr>
              <a:t>k</a:t>
            </a:r>
            <a:r>
              <a:rPr sz="4400" b="0" spc="-45" dirty="0">
                <a:latin typeface="Calibri Light"/>
                <a:cs typeface="Calibri Light"/>
              </a:rPr>
              <a:t>(</a:t>
            </a:r>
            <a:r>
              <a:rPr sz="4400" b="0" spc="-434" dirty="0">
                <a:latin typeface="Calibri Light"/>
                <a:cs typeface="Calibri Light"/>
              </a:rPr>
              <a:t>P</a:t>
            </a:r>
            <a:r>
              <a:rPr sz="4400" b="0" spc="-5" dirty="0">
                <a:latin typeface="Calibri Light"/>
                <a:cs typeface="Calibri Light"/>
              </a:rPr>
              <a:t>A</a:t>
            </a:r>
            <a:r>
              <a:rPr sz="4400" b="0" spc="-30" dirty="0">
                <a:latin typeface="Calibri Light"/>
                <a:cs typeface="Calibri Light"/>
              </a:rPr>
              <a:t>N</a:t>
            </a:r>
            <a:r>
              <a:rPr sz="4400" b="0" spc="5" dirty="0">
                <a:latin typeface="Calibri Light"/>
                <a:cs typeface="Calibri Light"/>
              </a:rPr>
              <a:t>)</a:t>
            </a:r>
            <a:endParaRPr sz="4400">
              <a:latin typeface="Calibri Light"/>
              <a:cs typeface="Calibri Light"/>
            </a:endParaRPr>
          </a:p>
        </p:txBody>
      </p:sp>
      <p:sp>
        <p:nvSpPr>
          <p:cNvPr id="3" name="object 3"/>
          <p:cNvSpPr txBox="1"/>
          <p:nvPr/>
        </p:nvSpPr>
        <p:spPr>
          <a:xfrm>
            <a:off x="917575" y="1794255"/>
            <a:ext cx="10248265" cy="2376170"/>
          </a:xfrm>
          <a:prstGeom prst="rect">
            <a:avLst/>
          </a:prstGeom>
        </p:spPr>
        <p:txBody>
          <a:bodyPr vert="horz" wrap="square" lIns="0" tIns="52705" rIns="0" bIns="0" rtlCol="0">
            <a:spAutoFit/>
          </a:bodyPr>
          <a:lstStyle/>
          <a:p>
            <a:pPr marL="241300" marR="5080" indent="-229235">
              <a:lnSpc>
                <a:spcPts val="3080"/>
              </a:lnSpc>
              <a:spcBef>
                <a:spcPts val="415"/>
              </a:spcBef>
              <a:buFont typeface="Arial"/>
              <a:buChar char="•"/>
              <a:tabLst>
                <a:tab pos="241935" algn="l"/>
              </a:tabLst>
            </a:pPr>
            <a:r>
              <a:rPr sz="2750" spc="-5" dirty="0">
                <a:latin typeface="Calibri"/>
                <a:cs typeface="Calibri"/>
              </a:rPr>
              <a:t>Used</a:t>
            </a:r>
            <a:r>
              <a:rPr sz="2750" spc="90" dirty="0">
                <a:latin typeface="Calibri"/>
                <a:cs typeface="Calibri"/>
              </a:rPr>
              <a:t> </a:t>
            </a:r>
            <a:r>
              <a:rPr sz="2750" spc="-15" dirty="0">
                <a:latin typeface="Calibri"/>
                <a:cs typeface="Calibri"/>
              </a:rPr>
              <a:t>for</a:t>
            </a:r>
            <a:r>
              <a:rPr sz="2750" spc="60" dirty="0">
                <a:latin typeface="Calibri"/>
                <a:cs typeface="Calibri"/>
              </a:rPr>
              <a:t> </a:t>
            </a:r>
            <a:r>
              <a:rPr sz="2750" spc="-5" dirty="0">
                <a:latin typeface="Calibri"/>
                <a:cs typeface="Calibri"/>
              </a:rPr>
              <a:t>data</a:t>
            </a:r>
            <a:r>
              <a:rPr sz="2750" spc="65" dirty="0">
                <a:latin typeface="Calibri"/>
                <a:cs typeface="Calibri"/>
              </a:rPr>
              <a:t> </a:t>
            </a:r>
            <a:r>
              <a:rPr sz="2750" spc="-10" dirty="0">
                <a:latin typeface="Calibri"/>
                <a:cs typeface="Calibri"/>
              </a:rPr>
              <a:t>transmission</a:t>
            </a:r>
            <a:r>
              <a:rPr sz="2750" spc="245" dirty="0">
                <a:latin typeface="Calibri"/>
                <a:cs typeface="Calibri"/>
              </a:rPr>
              <a:t> </a:t>
            </a:r>
            <a:r>
              <a:rPr sz="2750" spc="20" dirty="0">
                <a:latin typeface="Calibri"/>
                <a:cs typeface="Calibri"/>
              </a:rPr>
              <a:t>among</a:t>
            </a:r>
            <a:r>
              <a:rPr sz="2750" spc="15" dirty="0">
                <a:latin typeface="Calibri"/>
                <a:cs typeface="Calibri"/>
              </a:rPr>
              <a:t> </a:t>
            </a:r>
            <a:r>
              <a:rPr sz="2750" spc="-5" dirty="0">
                <a:latin typeface="Calibri"/>
                <a:cs typeface="Calibri"/>
              </a:rPr>
              <a:t>devices</a:t>
            </a:r>
            <a:r>
              <a:rPr sz="2750" spc="165" dirty="0">
                <a:latin typeface="Calibri"/>
                <a:cs typeface="Calibri"/>
              </a:rPr>
              <a:t> </a:t>
            </a:r>
            <a:r>
              <a:rPr sz="2750" dirty="0">
                <a:latin typeface="Calibri"/>
                <a:cs typeface="Calibri"/>
              </a:rPr>
              <a:t>such</a:t>
            </a:r>
            <a:r>
              <a:rPr sz="2750" spc="170" dirty="0">
                <a:latin typeface="Calibri"/>
                <a:cs typeface="Calibri"/>
              </a:rPr>
              <a:t> </a:t>
            </a:r>
            <a:r>
              <a:rPr sz="2750" spc="20" dirty="0">
                <a:latin typeface="Calibri"/>
                <a:cs typeface="Calibri"/>
              </a:rPr>
              <a:t>as</a:t>
            </a:r>
            <a:r>
              <a:rPr sz="2750" spc="10" dirty="0">
                <a:latin typeface="Calibri"/>
                <a:cs typeface="Calibri"/>
              </a:rPr>
              <a:t> </a:t>
            </a:r>
            <a:r>
              <a:rPr sz="2750" spc="-5" dirty="0">
                <a:latin typeface="Calibri"/>
                <a:cs typeface="Calibri"/>
              </a:rPr>
              <a:t>computers,</a:t>
            </a:r>
            <a:r>
              <a:rPr sz="2750" spc="110" dirty="0">
                <a:latin typeface="Calibri"/>
                <a:cs typeface="Calibri"/>
              </a:rPr>
              <a:t> </a:t>
            </a:r>
            <a:r>
              <a:rPr sz="2750" dirty="0">
                <a:latin typeface="Calibri"/>
                <a:cs typeface="Calibri"/>
              </a:rPr>
              <a:t>mobile </a:t>
            </a:r>
            <a:r>
              <a:rPr sz="2750" spc="-610" dirty="0">
                <a:latin typeface="Calibri"/>
                <a:cs typeface="Calibri"/>
              </a:rPr>
              <a:t> </a:t>
            </a:r>
            <a:r>
              <a:rPr sz="2750" spc="-10" dirty="0">
                <a:latin typeface="Calibri"/>
                <a:cs typeface="Calibri"/>
              </a:rPr>
              <a:t>phones,</a:t>
            </a:r>
            <a:r>
              <a:rPr sz="2750" spc="250" dirty="0">
                <a:latin typeface="Calibri"/>
                <a:cs typeface="Calibri"/>
              </a:rPr>
              <a:t> </a:t>
            </a:r>
            <a:r>
              <a:rPr sz="2750" spc="-10" dirty="0">
                <a:latin typeface="Calibri"/>
                <a:cs typeface="Calibri"/>
              </a:rPr>
              <a:t>PDA</a:t>
            </a:r>
            <a:r>
              <a:rPr sz="2750" spc="90" dirty="0">
                <a:latin typeface="Calibri"/>
                <a:cs typeface="Calibri"/>
              </a:rPr>
              <a:t> </a:t>
            </a:r>
            <a:r>
              <a:rPr sz="2750" spc="-5" dirty="0">
                <a:latin typeface="Calibri"/>
                <a:cs typeface="Calibri"/>
              </a:rPr>
              <a:t>etc.</a:t>
            </a:r>
            <a:endParaRPr sz="2750">
              <a:latin typeface="Calibri"/>
              <a:cs typeface="Calibri"/>
            </a:endParaRPr>
          </a:p>
          <a:p>
            <a:pPr marL="241300" indent="-229235">
              <a:lnSpc>
                <a:spcPct val="100000"/>
              </a:lnSpc>
              <a:spcBef>
                <a:spcPts val="615"/>
              </a:spcBef>
              <a:buFont typeface="Arial"/>
              <a:buChar char="•"/>
              <a:tabLst>
                <a:tab pos="241935" algn="l"/>
              </a:tabLst>
            </a:pPr>
            <a:r>
              <a:rPr sz="2750" spc="-15" dirty="0">
                <a:latin typeface="Calibri"/>
                <a:cs typeface="Calibri"/>
              </a:rPr>
              <a:t>Within</a:t>
            </a:r>
            <a:r>
              <a:rPr sz="2750" spc="160" dirty="0">
                <a:latin typeface="Calibri"/>
                <a:cs typeface="Calibri"/>
              </a:rPr>
              <a:t> </a:t>
            </a:r>
            <a:r>
              <a:rPr sz="2750" spc="-30" dirty="0">
                <a:latin typeface="Calibri"/>
                <a:cs typeface="Calibri"/>
              </a:rPr>
              <a:t>few</a:t>
            </a:r>
            <a:r>
              <a:rPr sz="2750" spc="85" dirty="0">
                <a:latin typeface="Calibri"/>
                <a:cs typeface="Calibri"/>
              </a:rPr>
              <a:t> </a:t>
            </a:r>
            <a:r>
              <a:rPr sz="2750" spc="-15" dirty="0">
                <a:latin typeface="Calibri"/>
                <a:cs typeface="Calibri"/>
              </a:rPr>
              <a:t>meters</a:t>
            </a:r>
            <a:r>
              <a:rPr sz="2750" spc="160" dirty="0">
                <a:latin typeface="Calibri"/>
                <a:cs typeface="Calibri"/>
              </a:rPr>
              <a:t> </a:t>
            </a:r>
            <a:r>
              <a:rPr sz="2750" spc="-30" dirty="0">
                <a:latin typeface="Calibri"/>
                <a:cs typeface="Calibri"/>
              </a:rPr>
              <a:t>like</a:t>
            </a:r>
            <a:r>
              <a:rPr sz="2750" spc="15" dirty="0">
                <a:latin typeface="Calibri"/>
                <a:cs typeface="Calibri"/>
              </a:rPr>
              <a:t> </a:t>
            </a:r>
            <a:r>
              <a:rPr sz="2750" spc="20" dirty="0">
                <a:latin typeface="Calibri"/>
                <a:cs typeface="Calibri"/>
              </a:rPr>
              <a:t>10</a:t>
            </a:r>
            <a:r>
              <a:rPr sz="2750" spc="65" dirty="0">
                <a:latin typeface="Calibri"/>
                <a:cs typeface="Calibri"/>
              </a:rPr>
              <a:t> </a:t>
            </a:r>
            <a:r>
              <a:rPr sz="2750" spc="-15" dirty="0">
                <a:latin typeface="Calibri"/>
                <a:cs typeface="Calibri"/>
              </a:rPr>
              <a:t>meters</a:t>
            </a:r>
            <a:r>
              <a:rPr sz="2750" spc="85" dirty="0">
                <a:latin typeface="Calibri"/>
                <a:cs typeface="Calibri"/>
              </a:rPr>
              <a:t> </a:t>
            </a:r>
            <a:r>
              <a:rPr sz="2750" dirty="0">
                <a:latin typeface="Calibri"/>
                <a:cs typeface="Calibri"/>
              </a:rPr>
              <a:t>only</a:t>
            </a:r>
            <a:endParaRPr sz="2750">
              <a:latin typeface="Calibri"/>
              <a:cs typeface="Calibri"/>
            </a:endParaRPr>
          </a:p>
          <a:p>
            <a:pPr marL="241300" indent="-229235">
              <a:lnSpc>
                <a:spcPct val="100000"/>
              </a:lnSpc>
              <a:spcBef>
                <a:spcPts val="755"/>
              </a:spcBef>
              <a:buFont typeface="Arial"/>
              <a:buChar char="•"/>
              <a:tabLst>
                <a:tab pos="241935" algn="l"/>
              </a:tabLst>
            </a:pPr>
            <a:r>
              <a:rPr sz="2750" spc="-5" dirty="0">
                <a:latin typeface="Calibri"/>
                <a:cs typeface="Calibri"/>
              </a:rPr>
              <a:t>Medium</a:t>
            </a:r>
            <a:r>
              <a:rPr sz="2750" spc="215" dirty="0">
                <a:latin typeface="Calibri"/>
                <a:cs typeface="Calibri"/>
              </a:rPr>
              <a:t> </a:t>
            </a:r>
            <a:r>
              <a:rPr sz="2750" spc="5" dirty="0">
                <a:latin typeface="Calibri"/>
                <a:cs typeface="Calibri"/>
              </a:rPr>
              <a:t>:</a:t>
            </a:r>
            <a:r>
              <a:rPr sz="2750" spc="-25" dirty="0">
                <a:latin typeface="Calibri"/>
                <a:cs typeface="Calibri"/>
              </a:rPr>
              <a:t> </a:t>
            </a:r>
            <a:r>
              <a:rPr sz="2750" spc="-10" dirty="0">
                <a:latin typeface="Calibri"/>
                <a:cs typeface="Calibri"/>
              </a:rPr>
              <a:t>Bluetooth,</a:t>
            </a:r>
            <a:r>
              <a:rPr sz="2750" spc="170" dirty="0">
                <a:latin typeface="Calibri"/>
                <a:cs typeface="Calibri"/>
              </a:rPr>
              <a:t> </a:t>
            </a:r>
            <a:r>
              <a:rPr sz="2750" spc="-10" dirty="0">
                <a:latin typeface="Calibri"/>
                <a:cs typeface="Calibri"/>
              </a:rPr>
              <a:t>Infrared</a:t>
            </a:r>
            <a:endParaRPr sz="2750">
              <a:latin typeface="Calibri"/>
              <a:cs typeface="Calibri"/>
            </a:endParaRPr>
          </a:p>
          <a:p>
            <a:pPr marL="241300" indent="-229235">
              <a:lnSpc>
                <a:spcPct val="100000"/>
              </a:lnSpc>
              <a:spcBef>
                <a:spcPts val="755"/>
              </a:spcBef>
              <a:buFont typeface="Arial"/>
              <a:buChar char="•"/>
              <a:tabLst>
                <a:tab pos="241935" algn="l"/>
              </a:tabLst>
            </a:pPr>
            <a:r>
              <a:rPr sz="2750" dirty="0">
                <a:latin typeface="Calibri"/>
                <a:cs typeface="Calibri"/>
              </a:rPr>
              <a:t>Only</a:t>
            </a:r>
            <a:r>
              <a:rPr sz="2750" spc="65" dirty="0">
                <a:latin typeface="Calibri"/>
                <a:cs typeface="Calibri"/>
              </a:rPr>
              <a:t> </a:t>
            </a:r>
            <a:r>
              <a:rPr sz="2750" spc="5" dirty="0">
                <a:latin typeface="Calibri"/>
                <a:cs typeface="Calibri"/>
              </a:rPr>
              <a:t>very</a:t>
            </a:r>
            <a:r>
              <a:rPr sz="2750" spc="70" dirty="0">
                <a:latin typeface="Calibri"/>
                <a:cs typeface="Calibri"/>
              </a:rPr>
              <a:t> </a:t>
            </a:r>
            <a:r>
              <a:rPr sz="2750" spc="-35" dirty="0">
                <a:latin typeface="Calibri"/>
                <a:cs typeface="Calibri"/>
              </a:rPr>
              <a:t>few</a:t>
            </a:r>
            <a:r>
              <a:rPr sz="2750" spc="85" dirty="0">
                <a:latin typeface="Calibri"/>
                <a:cs typeface="Calibri"/>
              </a:rPr>
              <a:t> </a:t>
            </a:r>
            <a:r>
              <a:rPr sz="2750" dirty="0">
                <a:latin typeface="Calibri"/>
                <a:cs typeface="Calibri"/>
              </a:rPr>
              <a:t>connections</a:t>
            </a:r>
            <a:r>
              <a:rPr sz="2750" spc="160" dirty="0">
                <a:latin typeface="Calibri"/>
                <a:cs typeface="Calibri"/>
              </a:rPr>
              <a:t> </a:t>
            </a:r>
            <a:r>
              <a:rPr sz="2750" spc="-25" dirty="0">
                <a:latin typeface="Calibri"/>
                <a:cs typeface="Calibri"/>
              </a:rPr>
              <a:t>will</a:t>
            </a:r>
            <a:r>
              <a:rPr sz="2750" spc="165" dirty="0">
                <a:latin typeface="Calibri"/>
                <a:cs typeface="Calibri"/>
              </a:rPr>
              <a:t> </a:t>
            </a:r>
            <a:r>
              <a:rPr sz="2750" spc="-5" dirty="0">
                <a:latin typeface="Calibri"/>
                <a:cs typeface="Calibri"/>
              </a:rPr>
              <a:t>be</a:t>
            </a:r>
            <a:r>
              <a:rPr sz="2750" spc="15" dirty="0">
                <a:latin typeface="Calibri"/>
                <a:cs typeface="Calibri"/>
              </a:rPr>
              <a:t> </a:t>
            </a:r>
            <a:r>
              <a:rPr sz="2750" spc="-20" dirty="0">
                <a:latin typeface="Calibri"/>
                <a:cs typeface="Calibri"/>
              </a:rPr>
              <a:t>available</a:t>
            </a:r>
            <a:endParaRPr sz="275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5" name="object 5"/>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6" name="object 6"/>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13</a:t>
            </a:fld>
            <a:endParaRPr dirty="0"/>
          </a:p>
        </p:txBody>
      </p:sp>
      <p:sp>
        <p:nvSpPr>
          <p:cNvPr id="2" name="object 2"/>
          <p:cNvSpPr txBox="1">
            <a:spLocks noGrp="1"/>
          </p:cNvSpPr>
          <p:nvPr>
            <p:ph type="title"/>
          </p:nvPr>
        </p:nvSpPr>
        <p:spPr>
          <a:xfrm>
            <a:off x="917575" y="609282"/>
            <a:ext cx="6264910" cy="701040"/>
          </a:xfrm>
          <a:prstGeom prst="rect">
            <a:avLst/>
          </a:prstGeom>
        </p:spPr>
        <p:txBody>
          <a:bodyPr vert="horz" wrap="square" lIns="0" tIns="16510" rIns="0" bIns="0" rtlCol="0">
            <a:spAutoFit/>
          </a:bodyPr>
          <a:lstStyle/>
          <a:p>
            <a:pPr marL="12700">
              <a:lnSpc>
                <a:spcPct val="100000"/>
              </a:lnSpc>
              <a:spcBef>
                <a:spcPts val="130"/>
              </a:spcBef>
            </a:pPr>
            <a:r>
              <a:rPr sz="4400" b="0" spc="40" dirty="0">
                <a:latin typeface="Calibri Light"/>
                <a:cs typeface="Calibri Light"/>
              </a:rPr>
              <a:t>C</a:t>
            </a:r>
            <a:r>
              <a:rPr sz="4400" b="0" spc="25" dirty="0">
                <a:latin typeface="Calibri Light"/>
                <a:cs typeface="Calibri Light"/>
              </a:rPr>
              <a:t>a</a:t>
            </a:r>
            <a:r>
              <a:rPr sz="4400" b="0" spc="-40" dirty="0">
                <a:latin typeface="Calibri Light"/>
                <a:cs typeface="Calibri Light"/>
              </a:rPr>
              <a:t>mpu</a:t>
            </a:r>
            <a:r>
              <a:rPr sz="4400" b="0" spc="10" dirty="0">
                <a:latin typeface="Calibri Light"/>
                <a:cs typeface="Calibri Light"/>
              </a:rPr>
              <a:t>s</a:t>
            </a:r>
            <a:r>
              <a:rPr sz="4400" b="0" spc="-305" dirty="0">
                <a:latin typeface="Calibri Light"/>
                <a:cs typeface="Calibri Light"/>
              </a:rPr>
              <a:t> </a:t>
            </a:r>
            <a:r>
              <a:rPr sz="4400" b="0" spc="65" dirty="0">
                <a:latin typeface="Calibri Light"/>
                <a:cs typeface="Calibri Light"/>
              </a:rPr>
              <a:t>A</a:t>
            </a:r>
            <a:r>
              <a:rPr sz="4400" b="0" spc="-20" dirty="0">
                <a:latin typeface="Calibri Light"/>
                <a:cs typeface="Calibri Light"/>
              </a:rPr>
              <a:t>r</a:t>
            </a:r>
            <a:r>
              <a:rPr sz="4400" b="0" spc="10" dirty="0">
                <a:latin typeface="Calibri Light"/>
                <a:cs typeface="Calibri Light"/>
              </a:rPr>
              <a:t>e</a:t>
            </a:r>
            <a:r>
              <a:rPr sz="4400" b="0" spc="15" dirty="0">
                <a:latin typeface="Calibri Light"/>
                <a:cs typeface="Calibri Light"/>
              </a:rPr>
              <a:t>a</a:t>
            </a:r>
            <a:r>
              <a:rPr sz="4400" b="0" spc="-235" dirty="0">
                <a:latin typeface="Calibri Light"/>
                <a:cs typeface="Calibri Light"/>
              </a:rPr>
              <a:t> </a:t>
            </a:r>
            <a:r>
              <a:rPr sz="4400" b="0" spc="40" dirty="0">
                <a:latin typeface="Calibri Light"/>
                <a:cs typeface="Calibri Light"/>
              </a:rPr>
              <a:t>N</a:t>
            </a:r>
            <a:r>
              <a:rPr sz="4400" b="0" spc="70" dirty="0">
                <a:latin typeface="Calibri Light"/>
                <a:cs typeface="Calibri Light"/>
              </a:rPr>
              <a:t>e</a:t>
            </a:r>
            <a:r>
              <a:rPr sz="4400" b="0" spc="-25" dirty="0">
                <a:latin typeface="Calibri Light"/>
                <a:cs typeface="Calibri Light"/>
              </a:rPr>
              <a:t>t</a:t>
            </a:r>
            <a:r>
              <a:rPr sz="4400" b="0" spc="-155" dirty="0">
                <a:latin typeface="Calibri Light"/>
                <a:cs typeface="Calibri Light"/>
              </a:rPr>
              <a:t>w</a:t>
            </a:r>
            <a:r>
              <a:rPr sz="4400" b="0" spc="-45" dirty="0">
                <a:latin typeface="Calibri Light"/>
                <a:cs typeface="Calibri Light"/>
              </a:rPr>
              <a:t>o</a:t>
            </a:r>
            <a:r>
              <a:rPr sz="4400" b="0" spc="-20" dirty="0">
                <a:latin typeface="Calibri Light"/>
                <a:cs typeface="Calibri Light"/>
              </a:rPr>
              <a:t>r</a:t>
            </a:r>
            <a:r>
              <a:rPr sz="4400" b="0" spc="-70" dirty="0">
                <a:latin typeface="Calibri Light"/>
                <a:cs typeface="Calibri Light"/>
              </a:rPr>
              <a:t>k</a:t>
            </a:r>
            <a:r>
              <a:rPr sz="4400" b="0" spc="-45" dirty="0">
                <a:latin typeface="Calibri Light"/>
                <a:cs typeface="Calibri Light"/>
              </a:rPr>
              <a:t>(</a:t>
            </a:r>
            <a:r>
              <a:rPr sz="4400" b="0" spc="-30" dirty="0">
                <a:latin typeface="Calibri Light"/>
                <a:cs typeface="Calibri Light"/>
              </a:rPr>
              <a:t>C</a:t>
            </a:r>
            <a:r>
              <a:rPr sz="4400" b="0" spc="-5" dirty="0">
                <a:latin typeface="Calibri Light"/>
                <a:cs typeface="Calibri Light"/>
              </a:rPr>
              <a:t>A</a:t>
            </a:r>
            <a:r>
              <a:rPr sz="4400" b="0" spc="-105" dirty="0">
                <a:latin typeface="Calibri Light"/>
                <a:cs typeface="Calibri Light"/>
              </a:rPr>
              <a:t>N</a:t>
            </a:r>
            <a:r>
              <a:rPr sz="4400" b="0" spc="5" dirty="0">
                <a:latin typeface="Calibri Light"/>
                <a:cs typeface="Calibri Light"/>
              </a:rPr>
              <a:t>)</a:t>
            </a:r>
            <a:endParaRPr sz="4400">
              <a:latin typeface="Calibri Light"/>
              <a:cs typeface="Calibri Light"/>
            </a:endParaRPr>
          </a:p>
        </p:txBody>
      </p:sp>
      <p:sp>
        <p:nvSpPr>
          <p:cNvPr id="3" name="object 3"/>
          <p:cNvSpPr txBox="1"/>
          <p:nvPr/>
        </p:nvSpPr>
        <p:spPr>
          <a:xfrm>
            <a:off x="917575" y="1794255"/>
            <a:ext cx="10212705" cy="3911600"/>
          </a:xfrm>
          <a:prstGeom prst="rect">
            <a:avLst/>
          </a:prstGeom>
        </p:spPr>
        <p:txBody>
          <a:bodyPr vert="horz" wrap="square" lIns="0" tIns="52705" rIns="0" bIns="0" rtlCol="0">
            <a:spAutoFit/>
          </a:bodyPr>
          <a:lstStyle/>
          <a:p>
            <a:pPr marL="241300" marR="5080" indent="-229235">
              <a:lnSpc>
                <a:spcPts val="3080"/>
              </a:lnSpc>
              <a:spcBef>
                <a:spcPts val="415"/>
              </a:spcBef>
              <a:buFont typeface="Arial"/>
              <a:buChar char="•"/>
              <a:tabLst>
                <a:tab pos="241935" algn="l"/>
                <a:tab pos="6405245" algn="l"/>
              </a:tabLst>
            </a:pPr>
            <a:r>
              <a:rPr sz="2750" spc="5" dirty="0">
                <a:latin typeface="Calibri"/>
                <a:cs typeface="Calibri"/>
              </a:rPr>
              <a:t>Computer</a:t>
            </a:r>
            <a:r>
              <a:rPr sz="2750" spc="155" dirty="0">
                <a:latin typeface="Calibri"/>
                <a:cs typeface="Calibri"/>
              </a:rPr>
              <a:t> </a:t>
            </a:r>
            <a:r>
              <a:rPr sz="2750" spc="-5" dirty="0">
                <a:latin typeface="Calibri"/>
                <a:cs typeface="Calibri"/>
              </a:rPr>
              <a:t>network</a:t>
            </a:r>
            <a:r>
              <a:rPr sz="2750" spc="155" dirty="0">
                <a:latin typeface="Calibri"/>
                <a:cs typeface="Calibri"/>
              </a:rPr>
              <a:t> </a:t>
            </a:r>
            <a:r>
              <a:rPr sz="2750" spc="-5" dirty="0">
                <a:latin typeface="Calibri"/>
                <a:cs typeface="Calibri"/>
              </a:rPr>
              <a:t>that</a:t>
            </a:r>
            <a:r>
              <a:rPr sz="2750" spc="35" dirty="0">
                <a:latin typeface="Calibri"/>
                <a:cs typeface="Calibri"/>
              </a:rPr>
              <a:t> </a:t>
            </a:r>
            <a:r>
              <a:rPr sz="2750" spc="-15" dirty="0">
                <a:latin typeface="Calibri"/>
                <a:cs typeface="Calibri"/>
              </a:rPr>
              <a:t>links</a:t>
            </a:r>
            <a:r>
              <a:rPr sz="2750" spc="180" dirty="0">
                <a:latin typeface="Calibri"/>
                <a:cs typeface="Calibri"/>
              </a:rPr>
              <a:t> </a:t>
            </a:r>
            <a:r>
              <a:rPr sz="2750" spc="-10" dirty="0">
                <a:latin typeface="Calibri"/>
                <a:cs typeface="Calibri"/>
              </a:rPr>
              <a:t>the</a:t>
            </a:r>
            <a:r>
              <a:rPr sz="2750" spc="110" dirty="0">
                <a:latin typeface="Calibri"/>
                <a:cs typeface="Calibri"/>
              </a:rPr>
              <a:t> </a:t>
            </a:r>
            <a:r>
              <a:rPr sz="2750" spc="-25" dirty="0">
                <a:latin typeface="Calibri"/>
                <a:cs typeface="Calibri"/>
              </a:rPr>
              <a:t>buildings	</a:t>
            </a:r>
            <a:r>
              <a:rPr sz="2750" spc="5" dirty="0">
                <a:latin typeface="Calibri"/>
                <a:cs typeface="Calibri"/>
              </a:rPr>
              <a:t>and</a:t>
            </a:r>
            <a:r>
              <a:rPr sz="2750" spc="85" dirty="0">
                <a:latin typeface="Calibri"/>
                <a:cs typeface="Calibri"/>
              </a:rPr>
              <a:t> </a:t>
            </a:r>
            <a:r>
              <a:rPr sz="2750" spc="-10" dirty="0">
                <a:latin typeface="Calibri"/>
                <a:cs typeface="Calibri"/>
              </a:rPr>
              <a:t>consists</a:t>
            </a:r>
            <a:r>
              <a:rPr sz="2750" spc="80" dirty="0">
                <a:latin typeface="Calibri"/>
                <a:cs typeface="Calibri"/>
              </a:rPr>
              <a:t> </a:t>
            </a:r>
            <a:r>
              <a:rPr sz="2750" spc="25" dirty="0">
                <a:latin typeface="Calibri"/>
                <a:cs typeface="Calibri"/>
              </a:rPr>
              <a:t>of </a:t>
            </a:r>
            <a:r>
              <a:rPr sz="2750" spc="-10" dirty="0">
                <a:latin typeface="Calibri"/>
                <a:cs typeface="Calibri"/>
              </a:rPr>
              <a:t>two</a:t>
            </a:r>
            <a:r>
              <a:rPr sz="2750" spc="75" dirty="0">
                <a:latin typeface="Calibri"/>
                <a:cs typeface="Calibri"/>
              </a:rPr>
              <a:t> </a:t>
            </a:r>
            <a:r>
              <a:rPr sz="2750" spc="25" dirty="0">
                <a:latin typeface="Calibri"/>
                <a:cs typeface="Calibri"/>
              </a:rPr>
              <a:t>or </a:t>
            </a:r>
            <a:r>
              <a:rPr sz="2750" spc="30" dirty="0">
                <a:latin typeface="Calibri"/>
                <a:cs typeface="Calibri"/>
              </a:rPr>
              <a:t> more</a:t>
            </a:r>
            <a:r>
              <a:rPr sz="2750" spc="-55" dirty="0">
                <a:latin typeface="Calibri"/>
                <a:cs typeface="Calibri"/>
              </a:rPr>
              <a:t> </a:t>
            </a:r>
            <a:r>
              <a:rPr sz="2750" spc="15" dirty="0">
                <a:latin typeface="Calibri"/>
                <a:cs typeface="Calibri"/>
              </a:rPr>
              <a:t>local</a:t>
            </a:r>
            <a:r>
              <a:rPr sz="2750" spc="10" dirty="0">
                <a:latin typeface="Calibri"/>
                <a:cs typeface="Calibri"/>
              </a:rPr>
              <a:t> </a:t>
            </a:r>
            <a:r>
              <a:rPr sz="2750" spc="5" dirty="0">
                <a:latin typeface="Calibri"/>
                <a:cs typeface="Calibri"/>
              </a:rPr>
              <a:t>area</a:t>
            </a:r>
            <a:r>
              <a:rPr sz="2750" spc="-5" dirty="0">
                <a:latin typeface="Calibri"/>
                <a:cs typeface="Calibri"/>
              </a:rPr>
              <a:t> </a:t>
            </a:r>
            <a:r>
              <a:rPr sz="2750" dirty="0">
                <a:latin typeface="Calibri"/>
                <a:cs typeface="Calibri"/>
              </a:rPr>
              <a:t>networks</a:t>
            </a:r>
            <a:r>
              <a:rPr sz="2750" spc="85" dirty="0">
                <a:latin typeface="Calibri"/>
                <a:cs typeface="Calibri"/>
              </a:rPr>
              <a:t> </a:t>
            </a:r>
            <a:r>
              <a:rPr sz="2750" dirty="0">
                <a:latin typeface="Calibri"/>
                <a:cs typeface="Calibri"/>
              </a:rPr>
              <a:t>(LANs)</a:t>
            </a:r>
            <a:r>
              <a:rPr sz="2750" spc="110" dirty="0">
                <a:latin typeface="Calibri"/>
                <a:cs typeface="Calibri"/>
              </a:rPr>
              <a:t> </a:t>
            </a:r>
            <a:r>
              <a:rPr sz="2750" spc="-20" dirty="0">
                <a:latin typeface="Calibri"/>
                <a:cs typeface="Calibri"/>
              </a:rPr>
              <a:t>within</a:t>
            </a:r>
            <a:r>
              <a:rPr sz="2750" spc="240" dirty="0">
                <a:latin typeface="Calibri"/>
                <a:cs typeface="Calibri"/>
              </a:rPr>
              <a:t> </a:t>
            </a:r>
            <a:r>
              <a:rPr sz="2750" spc="-10" dirty="0">
                <a:latin typeface="Calibri"/>
                <a:cs typeface="Calibri"/>
              </a:rPr>
              <a:t>the</a:t>
            </a:r>
            <a:r>
              <a:rPr sz="2750" spc="90" dirty="0">
                <a:latin typeface="Calibri"/>
                <a:cs typeface="Calibri"/>
              </a:rPr>
              <a:t> </a:t>
            </a:r>
            <a:r>
              <a:rPr sz="2750" spc="-15" dirty="0">
                <a:latin typeface="Calibri"/>
                <a:cs typeface="Calibri"/>
              </a:rPr>
              <a:t>limited</a:t>
            </a:r>
            <a:r>
              <a:rPr sz="2750" spc="245" dirty="0">
                <a:latin typeface="Calibri"/>
                <a:cs typeface="Calibri"/>
              </a:rPr>
              <a:t> </a:t>
            </a:r>
            <a:r>
              <a:rPr sz="2750" spc="-5" dirty="0">
                <a:latin typeface="Calibri"/>
                <a:cs typeface="Calibri"/>
              </a:rPr>
              <a:t>geographical</a:t>
            </a:r>
            <a:r>
              <a:rPr sz="2750" spc="235" dirty="0">
                <a:latin typeface="Calibri"/>
                <a:cs typeface="Calibri"/>
              </a:rPr>
              <a:t> </a:t>
            </a:r>
            <a:r>
              <a:rPr sz="2750" spc="5" dirty="0">
                <a:latin typeface="Calibri"/>
                <a:cs typeface="Calibri"/>
              </a:rPr>
              <a:t>area</a:t>
            </a:r>
            <a:endParaRPr sz="2750">
              <a:latin typeface="Calibri"/>
              <a:cs typeface="Calibri"/>
            </a:endParaRPr>
          </a:p>
          <a:p>
            <a:pPr marL="241300" marR="617220" indent="-229235">
              <a:lnSpc>
                <a:spcPts val="3080"/>
              </a:lnSpc>
              <a:spcBef>
                <a:spcPts val="900"/>
              </a:spcBef>
              <a:buFont typeface="Arial"/>
              <a:buChar char="•"/>
              <a:tabLst>
                <a:tab pos="241935" algn="l"/>
              </a:tabLst>
            </a:pPr>
            <a:r>
              <a:rPr sz="2750" spc="-5" dirty="0">
                <a:latin typeface="Calibri"/>
                <a:cs typeface="Calibri"/>
              </a:rPr>
              <a:t>It</a:t>
            </a:r>
            <a:r>
              <a:rPr sz="2750" spc="20" dirty="0">
                <a:latin typeface="Calibri"/>
                <a:cs typeface="Calibri"/>
              </a:rPr>
              <a:t> </a:t>
            </a:r>
            <a:r>
              <a:rPr sz="2750" spc="25" dirty="0">
                <a:latin typeface="Calibri"/>
                <a:cs typeface="Calibri"/>
              </a:rPr>
              <a:t>can</a:t>
            </a:r>
            <a:r>
              <a:rPr sz="2750" spc="20" dirty="0">
                <a:latin typeface="Calibri"/>
                <a:cs typeface="Calibri"/>
              </a:rPr>
              <a:t> </a:t>
            </a:r>
            <a:r>
              <a:rPr sz="2750" spc="-5" dirty="0">
                <a:latin typeface="Calibri"/>
                <a:cs typeface="Calibri"/>
              </a:rPr>
              <a:t>be</a:t>
            </a:r>
            <a:r>
              <a:rPr sz="2750" spc="90" dirty="0">
                <a:latin typeface="Calibri"/>
                <a:cs typeface="Calibri"/>
              </a:rPr>
              <a:t> </a:t>
            </a:r>
            <a:r>
              <a:rPr sz="2750" spc="-10" dirty="0">
                <a:latin typeface="Calibri"/>
                <a:cs typeface="Calibri"/>
              </a:rPr>
              <a:t>the</a:t>
            </a:r>
            <a:r>
              <a:rPr sz="2750" spc="95" dirty="0">
                <a:latin typeface="Calibri"/>
                <a:cs typeface="Calibri"/>
              </a:rPr>
              <a:t> </a:t>
            </a:r>
            <a:r>
              <a:rPr sz="2750" spc="-5" dirty="0">
                <a:latin typeface="Calibri"/>
                <a:cs typeface="Calibri"/>
              </a:rPr>
              <a:t>college</a:t>
            </a:r>
            <a:r>
              <a:rPr sz="2750" spc="90" dirty="0">
                <a:latin typeface="Calibri"/>
                <a:cs typeface="Calibri"/>
              </a:rPr>
              <a:t> </a:t>
            </a:r>
            <a:r>
              <a:rPr sz="2750" spc="5" dirty="0">
                <a:latin typeface="Calibri"/>
                <a:cs typeface="Calibri"/>
              </a:rPr>
              <a:t>campus,</a:t>
            </a:r>
            <a:r>
              <a:rPr sz="2750" spc="110" dirty="0">
                <a:latin typeface="Calibri"/>
                <a:cs typeface="Calibri"/>
              </a:rPr>
              <a:t> </a:t>
            </a:r>
            <a:r>
              <a:rPr sz="2750" spc="-15" dirty="0">
                <a:latin typeface="Calibri"/>
                <a:cs typeface="Calibri"/>
              </a:rPr>
              <a:t>enterprise</a:t>
            </a:r>
            <a:r>
              <a:rPr sz="2750" spc="245" dirty="0">
                <a:latin typeface="Calibri"/>
                <a:cs typeface="Calibri"/>
              </a:rPr>
              <a:t> </a:t>
            </a:r>
            <a:r>
              <a:rPr sz="2750" spc="5" dirty="0">
                <a:latin typeface="Calibri"/>
                <a:cs typeface="Calibri"/>
              </a:rPr>
              <a:t>campus,</a:t>
            </a:r>
            <a:r>
              <a:rPr sz="2750" spc="105" dirty="0">
                <a:latin typeface="Calibri"/>
                <a:cs typeface="Calibri"/>
              </a:rPr>
              <a:t> </a:t>
            </a:r>
            <a:r>
              <a:rPr sz="2750" dirty="0">
                <a:latin typeface="Calibri"/>
                <a:cs typeface="Calibri"/>
              </a:rPr>
              <a:t>office</a:t>
            </a:r>
            <a:r>
              <a:rPr sz="2750" spc="20" dirty="0">
                <a:latin typeface="Calibri"/>
                <a:cs typeface="Calibri"/>
              </a:rPr>
              <a:t> </a:t>
            </a:r>
            <a:r>
              <a:rPr sz="2750" spc="-15" dirty="0">
                <a:latin typeface="Calibri"/>
                <a:cs typeface="Calibri"/>
              </a:rPr>
              <a:t>buildings, </a:t>
            </a:r>
            <a:r>
              <a:rPr sz="2750" spc="-605" dirty="0">
                <a:latin typeface="Calibri"/>
                <a:cs typeface="Calibri"/>
              </a:rPr>
              <a:t> </a:t>
            </a:r>
            <a:r>
              <a:rPr sz="2750" spc="-5" dirty="0">
                <a:latin typeface="Calibri"/>
                <a:cs typeface="Calibri"/>
              </a:rPr>
              <a:t>military</a:t>
            </a:r>
            <a:r>
              <a:rPr sz="2750" spc="135" dirty="0">
                <a:latin typeface="Calibri"/>
                <a:cs typeface="Calibri"/>
              </a:rPr>
              <a:t> </a:t>
            </a:r>
            <a:r>
              <a:rPr sz="2750" spc="-10" dirty="0">
                <a:latin typeface="Calibri"/>
                <a:cs typeface="Calibri"/>
              </a:rPr>
              <a:t>base,</a:t>
            </a:r>
            <a:r>
              <a:rPr sz="2750" spc="105" dirty="0">
                <a:latin typeface="Calibri"/>
                <a:cs typeface="Calibri"/>
              </a:rPr>
              <a:t> </a:t>
            </a:r>
            <a:r>
              <a:rPr sz="2750" spc="-15" dirty="0">
                <a:latin typeface="Calibri"/>
                <a:cs typeface="Calibri"/>
              </a:rPr>
              <a:t>industrial</a:t>
            </a:r>
            <a:r>
              <a:rPr sz="2750" spc="335" dirty="0">
                <a:latin typeface="Calibri"/>
                <a:cs typeface="Calibri"/>
              </a:rPr>
              <a:t> </a:t>
            </a:r>
            <a:r>
              <a:rPr sz="2750" dirty="0">
                <a:latin typeface="Calibri"/>
                <a:cs typeface="Calibri"/>
              </a:rPr>
              <a:t>complex</a:t>
            </a:r>
            <a:endParaRPr sz="2750">
              <a:latin typeface="Calibri"/>
              <a:cs typeface="Calibri"/>
            </a:endParaRPr>
          </a:p>
          <a:p>
            <a:pPr marL="241300" marR="245745" indent="-229235">
              <a:lnSpc>
                <a:spcPts val="3080"/>
              </a:lnSpc>
              <a:spcBef>
                <a:spcPts val="900"/>
              </a:spcBef>
              <a:buFont typeface="Arial"/>
              <a:buChar char="•"/>
              <a:tabLst>
                <a:tab pos="241935" algn="l"/>
              </a:tabLst>
            </a:pPr>
            <a:r>
              <a:rPr sz="2750" spc="10" dirty="0">
                <a:latin typeface="Calibri"/>
                <a:cs typeface="Calibri"/>
              </a:rPr>
              <a:t>CAN</a:t>
            </a:r>
            <a:r>
              <a:rPr sz="2750" spc="60" dirty="0">
                <a:latin typeface="Calibri"/>
                <a:cs typeface="Calibri"/>
              </a:rPr>
              <a:t> </a:t>
            </a:r>
            <a:r>
              <a:rPr sz="2750" spc="-15" dirty="0">
                <a:latin typeface="Calibri"/>
                <a:cs typeface="Calibri"/>
              </a:rPr>
              <a:t>is</a:t>
            </a:r>
            <a:r>
              <a:rPr sz="2750" spc="85" dirty="0">
                <a:latin typeface="Calibri"/>
                <a:cs typeface="Calibri"/>
              </a:rPr>
              <a:t> </a:t>
            </a:r>
            <a:r>
              <a:rPr sz="2750" spc="10" dirty="0">
                <a:latin typeface="Calibri"/>
                <a:cs typeface="Calibri"/>
              </a:rPr>
              <a:t>one</a:t>
            </a:r>
            <a:r>
              <a:rPr sz="2750" spc="15" dirty="0">
                <a:latin typeface="Calibri"/>
                <a:cs typeface="Calibri"/>
              </a:rPr>
              <a:t> </a:t>
            </a:r>
            <a:r>
              <a:rPr sz="2750" spc="25" dirty="0">
                <a:latin typeface="Calibri"/>
                <a:cs typeface="Calibri"/>
              </a:rPr>
              <a:t>of </a:t>
            </a:r>
            <a:r>
              <a:rPr sz="2750" spc="-10" dirty="0">
                <a:latin typeface="Calibri"/>
                <a:cs typeface="Calibri"/>
              </a:rPr>
              <a:t>the</a:t>
            </a:r>
            <a:r>
              <a:rPr sz="2750" spc="90" dirty="0">
                <a:latin typeface="Calibri"/>
                <a:cs typeface="Calibri"/>
              </a:rPr>
              <a:t> </a:t>
            </a:r>
            <a:r>
              <a:rPr sz="2750" spc="-5" dirty="0">
                <a:latin typeface="Calibri"/>
                <a:cs typeface="Calibri"/>
              </a:rPr>
              <a:t>type</a:t>
            </a:r>
            <a:r>
              <a:rPr sz="2750" spc="90" dirty="0">
                <a:latin typeface="Calibri"/>
                <a:cs typeface="Calibri"/>
              </a:rPr>
              <a:t> </a:t>
            </a:r>
            <a:r>
              <a:rPr sz="2750" spc="25" dirty="0">
                <a:latin typeface="Calibri"/>
                <a:cs typeface="Calibri"/>
              </a:rPr>
              <a:t>of</a:t>
            </a:r>
            <a:r>
              <a:rPr sz="2750" spc="-45" dirty="0">
                <a:latin typeface="Calibri"/>
                <a:cs typeface="Calibri"/>
              </a:rPr>
              <a:t> </a:t>
            </a:r>
            <a:r>
              <a:rPr sz="2750" spc="10" dirty="0">
                <a:latin typeface="Calibri"/>
                <a:cs typeface="Calibri"/>
              </a:rPr>
              <a:t>MAN</a:t>
            </a:r>
            <a:r>
              <a:rPr sz="2750" spc="130" dirty="0">
                <a:latin typeface="Calibri"/>
                <a:cs typeface="Calibri"/>
              </a:rPr>
              <a:t> </a:t>
            </a:r>
            <a:r>
              <a:rPr sz="2750" spc="-5" dirty="0">
                <a:latin typeface="Calibri"/>
                <a:cs typeface="Calibri"/>
              </a:rPr>
              <a:t>(Metropolitan</a:t>
            </a:r>
            <a:r>
              <a:rPr sz="2750" spc="165" dirty="0">
                <a:latin typeface="Calibri"/>
                <a:cs typeface="Calibri"/>
              </a:rPr>
              <a:t> </a:t>
            </a:r>
            <a:r>
              <a:rPr sz="2750" spc="-5" dirty="0">
                <a:latin typeface="Calibri"/>
                <a:cs typeface="Calibri"/>
              </a:rPr>
              <a:t>Area</a:t>
            </a:r>
            <a:r>
              <a:rPr sz="2750" spc="65" dirty="0">
                <a:latin typeface="Calibri"/>
                <a:cs typeface="Calibri"/>
              </a:rPr>
              <a:t> </a:t>
            </a:r>
            <a:r>
              <a:rPr sz="2750" spc="5" dirty="0">
                <a:latin typeface="Calibri"/>
                <a:cs typeface="Calibri"/>
              </a:rPr>
              <a:t>Network)</a:t>
            </a:r>
            <a:r>
              <a:rPr sz="2750" spc="105" dirty="0">
                <a:latin typeface="Calibri"/>
                <a:cs typeface="Calibri"/>
              </a:rPr>
              <a:t> </a:t>
            </a:r>
            <a:r>
              <a:rPr sz="2750" spc="30" dirty="0">
                <a:latin typeface="Calibri"/>
                <a:cs typeface="Calibri"/>
              </a:rPr>
              <a:t>on</a:t>
            </a:r>
            <a:r>
              <a:rPr sz="2750" spc="15" dirty="0">
                <a:latin typeface="Calibri"/>
                <a:cs typeface="Calibri"/>
              </a:rPr>
              <a:t> </a:t>
            </a:r>
            <a:r>
              <a:rPr sz="2750" spc="-10" dirty="0">
                <a:latin typeface="Calibri"/>
                <a:cs typeface="Calibri"/>
              </a:rPr>
              <a:t>the </a:t>
            </a:r>
            <a:r>
              <a:rPr sz="2750" spc="-610" dirty="0">
                <a:latin typeface="Calibri"/>
                <a:cs typeface="Calibri"/>
              </a:rPr>
              <a:t> </a:t>
            </a:r>
            <a:r>
              <a:rPr sz="2750" spc="5" dirty="0">
                <a:latin typeface="Calibri"/>
                <a:cs typeface="Calibri"/>
              </a:rPr>
              <a:t>area</a:t>
            </a:r>
            <a:r>
              <a:rPr sz="2750" spc="-15" dirty="0">
                <a:latin typeface="Calibri"/>
                <a:cs typeface="Calibri"/>
              </a:rPr>
              <a:t> </a:t>
            </a:r>
            <a:r>
              <a:rPr sz="2750" spc="-5" dirty="0">
                <a:latin typeface="Calibri"/>
                <a:cs typeface="Calibri"/>
              </a:rPr>
              <a:t>smaller</a:t>
            </a:r>
            <a:r>
              <a:rPr sz="2750" spc="204" dirty="0">
                <a:latin typeface="Calibri"/>
                <a:cs typeface="Calibri"/>
              </a:rPr>
              <a:t> </a:t>
            </a:r>
            <a:r>
              <a:rPr sz="2750" spc="-5" dirty="0">
                <a:latin typeface="Calibri"/>
                <a:cs typeface="Calibri"/>
              </a:rPr>
              <a:t>than</a:t>
            </a:r>
            <a:r>
              <a:rPr sz="2750" spc="120" dirty="0">
                <a:latin typeface="Calibri"/>
                <a:cs typeface="Calibri"/>
              </a:rPr>
              <a:t> </a:t>
            </a:r>
            <a:r>
              <a:rPr sz="2750" spc="15" dirty="0">
                <a:latin typeface="Calibri"/>
                <a:cs typeface="Calibri"/>
              </a:rPr>
              <a:t>MAN</a:t>
            </a:r>
            <a:endParaRPr sz="2750">
              <a:latin typeface="Calibri"/>
              <a:cs typeface="Calibri"/>
            </a:endParaRPr>
          </a:p>
          <a:p>
            <a:pPr marL="241300" marR="340360" indent="-229235">
              <a:lnSpc>
                <a:spcPct val="92200"/>
              </a:lnSpc>
              <a:spcBef>
                <a:spcPts val="869"/>
              </a:spcBef>
              <a:buFont typeface="Arial"/>
              <a:buChar char="•"/>
              <a:tabLst>
                <a:tab pos="241935" algn="l"/>
              </a:tabLst>
            </a:pPr>
            <a:r>
              <a:rPr sz="2750" dirty="0">
                <a:latin typeface="Calibri"/>
                <a:cs typeface="Calibri"/>
              </a:rPr>
              <a:t>The </a:t>
            </a:r>
            <a:r>
              <a:rPr sz="2750" spc="10" dirty="0">
                <a:latin typeface="Calibri"/>
                <a:cs typeface="Calibri"/>
              </a:rPr>
              <a:t>Campus </a:t>
            </a:r>
            <a:r>
              <a:rPr sz="2750" dirty="0">
                <a:latin typeface="Calibri"/>
                <a:cs typeface="Calibri"/>
              </a:rPr>
              <a:t>networks </a:t>
            </a:r>
            <a:r>
              <a:rPr sz="2750" spc="-15" dirty="0">
                <a:latin typeface="Calibri"/>
                <a:cs typeface="Calibri"/>
              </a:rPr>
              <a:t>usually</a:t>
            </a:r>
            <a:r>
              <a:rPr sz="2750" spc="-10" dirty="0">
                <a:latin typeface="Calibri"/>
                <a:cs typeface="Calibri"/>
              </a:rPr>
              <a:t> </a:t>
            </a:r>
            <a:r>
              <a:rPr sz="2750" spc="-15" dirty="0">
                <a:latin typeface="Calibri"/>
                <a:cs typeface="Calibri"/>
              </a:rPr>
              <a:t>use</a:t>
            </a:r>
            <a:r>
              <a:rPr sz="2750" spc="-10" dirty="0">
                <a:latin typeface="Calibri"/>
                <a:cs typeface="Calibri"/>
              </a:rPr>
              <a:t> the </a:t>
            </a:r>
            <a:r>
              <a:rPr sz="2750" spc="10" dirty="0">
                <a:latin typeface="Calibri"/>
                <a:cs typeface="Calibri"/>
              </a:rPr>
              <a:t>LAN </a:t>
            </a:r>
            <a:r>
              <a:rPr sz="2750" spc="-10" dirty="0">
                <a:latin typeface="Calibri"/>
                <a:cs typeface="Calibri"/>
              </a:rPr>
              <a:t>technologies,</a:t>
            </a:r>
            <a:r>
              <a:rPr sz="2750" spc="-5" dirty="0">
                <a:latin typeface="Calibri"/>
                <a:cs typeface="Calibri"/>
              </a:rPr>
              <a:t> </a:t>
            </a:r>
            <a:r>
              <a:rPr sz="2750" dirty="0">
                <a:latin typeface="Calibri"/>
                <a:cs typeface="Calibri"/>
              </a:rPr>
              <a:t>such</a:t>
            </a:r>
            <a:r>
              <a:rPr sz="2750" spc="5" dirty="0">
                <a:latin typeface="Calibri"/>
                <a:cs typeface="Calibri"/>
              </a:rPr>
              <a:t> </a:t>
            </a:r>
            <a:r>
              <a:rPr sz="2750" spc="20" dirty="0">
                <a:latin typeface="Calibri"/>
                <a:cs typeface="Calibri"/>
              </a:rPr>
              <a:t>as </a:t>
            </a:r>
            <a:r>
              <a:rPr sz="2750" spc="25" dirty="0">
                <a:latin typeface="Calibri"/>
                <a:cs typeface="Calibri"/>
              </a:rPr>
              <a:t> </a:t>
            </a:r>
            <a:r>
              <a:rPr sz="2750" spc="-15" dirty="0">
                <a:latin typeface="Calibri"/>
                <a:cs typeface="Calibri"/>
              </a:rPr>
              <a:t>Ethernet,</a:t>
            </a:r>
            <a:r>
              <a:rPr sz="2750" spc="254" dirty="0">
                <a:latin typeface="Calibri"/>
                <a:cs typeface="Calibri"/>
              </a:rPr>
              <a:t> </a:t>
            </a:r>
            <a:r>
              <a:rPr sz="2750" spc="-50" dirty="0">
                <a:latin typeface="Calibri"/>
                <a:cs typeface="Calibri"/>
              </a:rPr>
              <a:t>Token</a:t>
            </a:r>
            <a:r>
              <a:rPr sz="2750" spc="35" dirty="0">
                <a:latin typeface="Calibri"/>
                <a:cs typeface="Calibri"/>
              </a:rPr>
              <a:t> </a:t>
            </a:r>
            <a:r>
              <a:rPr sz="2750" spc="-15" dirty="0">
                <a:latin typeface="Calibri"/>
                <a:cs typeface="Calibri"/>
              </a:rPr>
              <a:t>Ring,</a:t>
            </a:r>
            <a:r>
              <a:rPr sz="2750" spc="180" dirty="0">
                <a:latin typeface="Calibri"/>
                <a:cs typeface="Calibri"/>
              </a:rPr>
              <a:t> </a:t>
            </a:r>
            <a:r>
              <a:rPr sz="2750" spc="-15" dirty="0">
                <a:latin typeface="Calibri"/>
                <a:cs typeface="Calibri"/>
              </a:rPr>
              <a:t>Fibber</a:t>
            </a:r>
            <a:r>
              <a:rPr sz="2750" spc="215" dirty="0">
                <a:latin typeface="Calibri"/>
                <a:cs typeface="Calibri"/>
              </a:rPr>
              <a:t> </a:t>
            </a:r>
            <a:r>
              <a:rPr sz="2750" spc="-15" dirty="0">
                <a:latin typeface="Calibri"/>
                <a:cs typeface="Calibri"/>
              </a:rPr>
              <a:t>Distributed</a:t>
            </a:r>
            <a:r>
              <a:rPr sz="2750" spc="320" dirty="0">
                <a:latin typeface="Calibri"/>
                <a:cs typeface="Calibri"/>
              </a:rPr>
              <a:t> </a:t>
            </a:r>
            <a:r>
              <a:rPr sz="2750" spc="10" dirty="0">
                <a:latin typeface="Calibri"/>
                <a:cs typeface="Calibri"/>
              </a:rPr>
              <a:t>Data</a:t>
            </a:r>
            <a:r>
              <a:rPr sz="2750" spc="-5" dirty="0">
                <a:latin typeface="Calibri"/>
                <a:cs typeface="Calibri"/>
              </a:rPr>
              <a:t> </a:t>
            </a:r>
            <a:r>
              <a:rPr sz="2750" spc="-10" dirty="0">
                <a:latin typeface="Calibri"/>
                <a:cs typeface="Calibri"/>
              </a:rPr>
              <a:t>Interface</a:t>
            </a:r>
            <a:r>
              <a:rPr sz="2750" spc="90" dirty="0">
                <a:latin typeface="Calibri"/>
                <a:cs typeface="Calibri"/>
              </a:rPr>
              <a:t> </a:t>
            </a:r>
            <a:r>
              <a:rPr sz="2750" spc="10" dirty="0">
                <a:latin typeface="Calibri"/>
                <a:cs typeface="Calibri"/>
              </a:rPr>
              <a:t>(FDDI),</a:t>
            </a:r>
            <a:r>
              <a:rPr sz="2750" spc="114" dirty="0">
                <a:latin typeface="Calibri"/>
                <a:cs typeface="Calibri"/>
              </a:rPr>
              <a:t> </a:t>
            </a:r>
            <a:r>
              <a:rPr sz="2750" spc="-15" dirty="0">
                <a:latin typeface="Calibri"/>
                <a:cs typeface="Calibri"/>
              </a:rPr>
              <a:t>Fast </a:t>
            </a:r>
            <a:r>
              <a:rPr sz="2750" spc="-605" dirty="0">
                <a:latin typeface="Calibri"/>
                <a:cs typeface="Calibri"/>
              </a:rPr>
              <a:t> </a:t>
            </a:r>
            <a:r>
              <a:rPr sz="2750" spc="-15" dirty="0">
                <a:latin typeface="Calibri"/>
                <a:cs typeface="Calibri"/>
              </a:rPr>
              <a:t>Ethernet,</a:t>
            </a:r>
            <a:r>
              <a:rPr sz="2750" spc="254" dirty="0">
                <a:latin typeface="Calibri"/>
                <a:cs typeface="Calibri"/>
              </a:rPr>
              <a:t> </a:t>
            </a:r>
            <a:r>
              <a:rPr sz="2750" spc="-25" dirty="0">
                <a:latin typeface="Calibri"/>
                <a:cs typeface="Calibri"/>
              </a:rPr>
              <a:t>Gigabit</a:t>
            </a:r>
            <a:r>
              <a:rPr sz="2750" spc="175" dirty="0">
                <a:latin typeface="Calibri"/>
                <a:cs typeface="Calibri"/>
              </a:rPr>
              <a:t> </a:t>
            </a:r>
            <a:r>
              <a:rPr sz="2750" spc="-15" dirty="0">
                <a:latin typeface="Calibri"/>
                <a:cs typeface="Calibri"/>
              </a:rPr>
              <a:t>Ethernet,</a:t>
            </a:r>
            <a:r>
              <a:rPr sz="2750" spc="260" dirty="0">
                <a:latin typeface="Calibri"/>
                <a:cs typeface="Calibri"/>
              </a:rPr>
              <a:t> </a:t>
            </a:r>
            <a:r>
              <a:rPr sz="2750" spc="-10" dirty="0">
                <a:latin typeface="Calibri"/>
                <a:cs typeface="Calibri"/>
              </a:rPr>
              <a:t>Asynchronous</a:t>
            </a:r>
            <a:r>
              <a:rPr sz="2750" spc="345" dirty="0">
                <a:latin typeface="Calibri"/>
                <a:cs typeface="Calibri"/>
              </a:rPr>
              <a:t> </a:t>
            </a:r>
            <a:r>
              <a:rPr sz="2750" spc="-40" dirty="0">
                <a:latin typeface="Calibri"/>
                <a:cs typeface="Calibri"/>
              </a:rPr>
              <a:t>Transfer</a:t>
            </a:r>
            <a:r>
              <a:rPr sz="2750" spc="135" dirty="0">
                <a:latin typeface="Calibri"/>
                <a:cs typeface="Calibri"/>
              </a:rPr>
              <a:t> </a:t>
            </a:r>
            <a:r>
              <a:rPr sz="2750" spc="20" dirty="0">
                <a:latin typeface="Calibri"/>
                <a:cs typeface="Calibri"/>
              </a:rPr>
              <a:t>Mode</a:t>
            </a:r>
            <a:r>
              <a:rPr sz="2750" spc="95" dirty="0">
                <a:latin typeface="Calibri"/>
                <a:cs typeface="Calibri"/>
              </a:rPr>
              <a:t> </a:t>
            </a:r>
            <a:r>
              <a:rPr sz="2750" spc="-40" dirty="0">
                <a:latin typeface="Calibri"/>
                <a:cs typeface="Calibri"/>
              </a:rPr>
              <a:t>(ATM)</a:t>
            </a:r>
            <a:endParaRPr sz="275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5" name="object 5"/>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6" name="object 6"/>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14</a:t>
            </a:fld>
            <a:endParaRPr dirty="0"/>
          </a:p>
        </p:txBody>
      </p:sp>
      <p:sp>
        <p:nvSpPr>
          <p:cNvPr id="2" name="object 2"/>
          <p:cNvSpPr txBox="1">
            <a:spLocks noGrp="1"/>
          </p:cNvSpPr>
          <p:nvPr>
            <p:ph type="title"/>
          </p:nvPr>
        </p:nvSpPr>
        <p:spPr>
          <a:xfrm>
            <a:off x="917575" y="609282"/>
            <a:ext cx="6532245" cy="701040"/>
          </a:xfrm>
          <a:prstGeom prst="rect">
            <a:avLst/>
          </a:prstGeom>
        </p:spPr>
        <p:txBody>
          <a:bodyPr vert="horz" wrap="square" lIns="0" tIns="16510" rIns="0" bIns="0" rtlCol="0">
            <a:spAutoFit/>
          </a:bodyPr>
          <a:lstStyle/>
          <a:p>
            <a:pPr marL="12700">
              <a:lnSpc>
                <a:spcPct val="100000"/>
              </a:lnSpc>
              <a:spcBef>
                <a:spcPts val="130"/>
              </a:spcBef>
            </a:pPr>
            <a:r>
              <a:rPr sz="4400" b="0" spc="40" dirty="0">
                <a:latin typeface="Calibri Light"/>
                <a:cs typeface="Calibri Light"/>
              </a:rPr>
              <a:t>C</a:t>
            </a:r>
            <a:r>
              <a:rPr sz="4400" b="0" spc="25" dirty="0">
                <a:latin typeface="Calibri Light"/>
                <a:cs typeface="Calibri Light"/>
              </a:rPr>
              <a:t>o</a:t>
            </a:r>
            <a:r>
              <a:rPr sz="4400" b="0" spc="30" dirty="0">
                <a:latin typeface="Calibri Light"/>
                <a:cs typeface="Calibri Light"/>
              </a:rPr>
              <a:t>u</a:t>
            </a:r>
            <a:r>
              <a:rPr sz="4400" b="0" spc="-114" dirty="0">
                <a:latin typeface="Calibri Light"/>
                <a:cs typeface="Calibri Light"/>
              </a:rPr>
              <a:t>n</a:t>
            </a:r>
            <a:r>
              <a:rPr sz="4400" b="0" spc="-20" dirty="0">
                <a:latin typeface="Calibri Light"/>
                <a:cs typeface="Calibri Light"/>
              </a:rPr>
              <a:t>tr</a:t>
            </a:r>
            <a:r>
              <a:rPr sz="4400" b="0" spc="10" dirty="0">
                <a:latin typeface="Calibri Light"/>
                <a:cs typeface="Calibri Light"/>
              </a:rPr>
              <a:t>y</a:t>
            </a:r>
            <a:r>
              <a:rPr sz="4400" b="0" spc="-320" dirty="0">
                <a:latin typeface="Calibri Light"/>
                <a:cs typeface="Calibri Light"/>
              </a:rPr>
              <a:t> </a:t>
            </a:r>
            <a:r>
              <a:rPr sz="4400" b="0" spc="65" dirty="0">
                <a:latin typeface="Calibri Light"/>
                <a:cs typeface="Calibri Light"/>
              </a:rPr>
              <a:t>A</a:t>
            </a:r>
            <a:r>
              <a:rPr sz="4400" b="0" spc="-20" dirty="0">
                <a:latin typeface="Calibri Light"/>
                <a:cs typeface="Calibri Light"/>
              </a:rPr>
              <a:t>r</a:t>
            </a:r>
            <a:r>
              <a:rPr sz="4400" b="0" spc="10" dirty="0">
                <a:latin typeface="Calibri Light"/>
                <a:cs typeface="Calibri Light"/>
              </a:rPr>
              <a:t>e</a:t>
            </a:r>
            <a:r>
              <a:rPr sz="4400" b="0" spc="15" dirty="0">
                <a:latin typeface="Calibri Light"/>
                <a:cs typeface="Calibri Light"/>
              </a:rPr>
              <a:t>a</a:t>
            </a:r>
            <a:r>
              <a:rPr sz="4400" b="0" spc="-245" dirty="0">
                <a:latin typeface="Calibri Light"/>
                <a:cs typeface="Calibri Light"/>
              </a:rPr>
              <a:t> </a:t>
            </a:r>
            <a:r>
              <a:rPr sz="4400" b="0" spc="40" dirty="0">
                <a:latin typeface="Calibri Light"/>
                <a:cs typeface="Calibri Light"/>
              </a:rPr>
              <a:t>N</a:t>
            </a:r>
            <a:r>
              <a:rPr sz="4400" b="0" spc="10" dirty="0">
                <a:latin typeface="Calibri Light"/>
                <a:cs typeface="Calibri Light"/>
              </a:rPr>
              <a:t>e</a:t>
            </a:r>
            <a:r>
              <a:rPr sz="4400" b="0" spc="-35" dirty="0">
                <a:latin typeface="Calibri Light"/>
                <a:cs typeface="Calibri Light"/>
              </a:rPr>
              <a:t>t</a:t>
            </a:r>
            <a:r>
              <a:rPr sz="4400" b="0" spc="-80" dirty="0">
                <a:latin typeface="Calibri Light"/>
                <a:cs typeface="Calibri Light"/>
              </a:rPr>
              <a:t>w</a:t>
            </a:r>
            <a:r>
              <a:rPr sz="4400" b="0" spc="-45" dirty="0">
                <a:latin typeface="Calibri Light"/>
                <a:cs typeface="Calibri Light"/>
              </a:rPr>
              <a:t>o</a:t>
            </a:r>
            <a:r>
              <a:rPr sz="4400" b="0" spc="-20" dirty="0">
                <a:latin typeface="Calibri Light"/>
                <a:cs typeface="Calibri Light"/>
              </a:rPr>
              <a:t>r</a:t>
            </a:r>
            <a:r>
              <a:rPr sz="4400" b="0" spc="-65" dirty="0">
                <a:latin typeface="Calibri Light"/>
                <a:cs typeface="Calibri Light"/>
              </a:rPr>
              <a:t>k</a:t>
            </a:r>
            <a:r>
              <a:rPr sz="4400" b="0" spc="-45" dirty="0">
                <a:latin typeface="Calibri Light"/>
                <a:cs typeface="Calibri Light"/>
              </a:rPr>
              <a:t>(</a:t>
            </a:r>
            <a:r>
              <a:rPr sz="4400" b="0" spc="-30" dirty="0">
                <a:latin typeface="Calibri Light"/>
                <a:cs typeface="Calibri Light"/>
              </a:rPr>
              <a:t>C</a:t>
            </a:r>
            <a:r>
              <a:rPr sz="4400" b="0" spc="-5" dirty="0">
                <a:latin typeface="Calibri Light"/>
                <a:cs typeface="Calibri Light"/>
              </a:rPr>
              <a:t>A</a:t>
            </a:r>
            <a:r>
              <a:rPr sz="4400" b="0" spc="-105" dirty="0">
                <a:latin typeface="Calibri Light"/>
                <a:cs typeface="Calibri Light"/>
              </a:rPr>
              <a:t>N</a:t>
            </a:r>
            <a:r>
              <a:rPr sz="4400" b="0" spc="-20" dirty="0">
                <a:latin typeface="Calibri Light"/>
                <a:cs typeface="Calibri Light"/>
              </a:rPr>
              <a:t>*</a:t>
            </a:r>
            <a:r>
              <a:rPr sz="4400" b="0" spc="5" dirty="0">
                <a:latin typeface="Calibri Light"/>
                <a:cs typeface="Calibri Light"/>
              </a:rPr>
              <a:t>)</a:t>
            </a:r>
            <a:endParaRPr sz="4400">
              <a:latin typeface="Calibri Light"/>
              <a:cs typeface="Calibri Light"/>
            </a:endParaRPr>
          </a:p>
        </p:txBody>
      </p:sp>
      <p:sp>
        <p:nvSpPr>
          <p:cNvPr id="3" name="object 3"/>
          <p:cNvSpPr txBox="1"/>
          <p:nvPr/>
        </p:nvSpPr>
        <p:spPr>
          <a:xfrm>
            <a:off x="930275" y="1702288"/>
            <a:ext cx="9398635" cy="3488690"/>
          </a:xfrm>
          <a:prstGeom prst="rect">
            <a:avLst/>
          </a:prstGeom>
        </p:spPr>
        <p:txBody>
          <a:bodyPr vert="horz" wrap="square" lIns="0" tIns="108585" rIns="0" bIns="0" rtlCol="0">
            <a:spAutoFit/>
          </a:bodyPr>
          <a:lstStyle/>
          <a:p>
            <a:pPr marL="228600" indent="-229235">
              <a:lnSpc>
                <a:spcPct val="100000"/>
              </a:lnSpc>
              <a:spcBef>
                <a:spcPts val="855"/>
              </a:spcBef>
              <a:buFont typeface="Arial"/>
              <a:buChar char="•"/>
              <a:tabLst>
                <a:tab pos="229235" algn="l"/>
              </a:tabLst>
            </a:pPr>
            <a:r>
              <a:rPr sz="2750" spc="-30" dirty="0">
                <a:latin typeface="Calibri"/>
                <a:cs typeface="Calibri"/>
              </a:rPr>
              <a:t>It’s</a:t>
            </a:r>
            <a:r>
              <a:rPr sz="2750" spc="80" dirty="0">
                <a:latin typeface="Calibri"/>
                <a:cs typeface="Calibri"/>
              </a:rPr>
              <a:t> </a:t>
            </a:r>
            <a:r>
              <a:rPr sz="2750" spc="-15" dirty="0">
                <a:latin typeface="Calibri"/>
                <a:cs typeface="Calibri"/>
              </a:rPr>
              <a:t>wide</a:t>
            </a:r>
            <a:r>
              <a:rPr sz="2750" spc="165" dirty="0">
                <a:latin typeface="Calibri"/>
                <a:cs typeface="Calibri"/>
              </a:rPr>
              <a:t> </a:t>
            </a:r>
            <a:r>
              <a:rPr sz="2750" spc="5" dirty="0">
                <a:latin typeface="Calibri"/>
                <a:cs typeface="Calibri"/>
              </a:rPr>
              <a:t>area</a:t>
            </a:r>
            <a:r>
              <a:rPr sz="2750" spc="-5" dirty="0">
                <a:latin typeface="Calibri"/>
                <a:cs typeface="Calibri"/>
              </a:rPr>
              <a:t> network</a:t>
            </a:r>
            <a:r>
              <a:rPr sz="2750" spc="135" dirty="0">
                <a:latin typeface="Calibri"/>
                <a:cs typeface="Calibri"/>
              </a:rPr>
              <a:t> </a:t>
            </a:r>
            <a:r>
              <a:rPr sz="2750" spc="-5" dirty="0">
                <a:latin typeface="Calibri"/>
                <a:cs typeface="Calibri"/>
              </a:rPr>
              <a:t>which</a:t>
            </a:r>
            <a:r>
              <a:rPr sz="2750" spc="160" dirty="0">
                <a:latin typeface="Calibri"/>
                <a:cs typeface="Calibri"/>
              </a:rPr>
              <a:t> </a:t>
            </a:r>
            <a:r>
              <a:rPr sz="2750" spc="-15" dirty="0">
                <a:latin typeface="Calibri"/>
                <a:cs typeface="Calibri"/>
              </a:rPr>
              <a:t>is</a:t>
            </a:r>
            <a:r>
              <a:rPr sz="2750" spc="85" dirty="0">
                <a:latin typeface="Calibri"/>
                <a:cs typeface="Calibri"/>
              </a:rPr>
              <a:t> </a:t>
            </a:r>
            <a:r>
              <a:rPr sz="2750" spc="-15" dirty="0">
                <a:latin typeface="Calibri"/>
                <a:cs typeface="Calibri"/>
              </a:rPr>
              <a:t>limited</a:t>
            </a:r>
            <a:r>
              <a:rPr sz="2750" spc="165" dirty="0">
                <a:latin typeface="Calibri"/>
                <a:cs typeface="Calibri"/>
              </a:rPr>
              <a:t> </a:t>
            </a:r>
            <a:r>
              <a:rPr sz="2750" spc="-5" dirty="0">
                <a:latin typeface="Calibri"/>
                <a:cs typeface="Calibri"/>
              </a:rPr>
              <a:t>to</a:t>
            </a:r>
            <a:r>
              <a:rPr sz="2750" spc="10" dirty="0">
                <a:latin typeface="Calibri"/>
                <a:cs typeface="Calibri"/>
              </a:rPr>
              <a:t> </a:t>
            </a:r>
            <a:r>
              <a:rPr sz="2750" spc="5" dirty="0">
                <a:latin typeface="Calibri"/>
                <a:cs typeface="Calibri"/>
              </a:rPr>
              <a:t>country</a:t>
            </a:r>
            <a:endParaRPr sz="2750">
              <a:latin typeface="Calibri"/>
              <a:cs typeface="Calibri"/>
            </a:endParaRPr>
          </a:p>
          <a:p>
            <a:pPr marL="228600" indent="-229235">
              <a:lnSpc>
                <a:spcPct val="100000"/>
              </a:lnSpc>
              <a:spcBef>
                <a:spcPts val="755"/>
              </a:spcBef>
              <a:buFont typeface="Arial"/>
              <a:buChar char="•"/>
              <a:tabLst>
                <a:tab pos="229235" algn="l"/>
              </a:tabLst>
            </a:pPr>
            <a:r>
              <a:rPr sz="2750" spc="-5" dirty="0">
                <a:latin typeface="Calibri"/>
                <a:cs typeface="Calibri"/>
              </a:rPr>
              <a:t>It</a:t>
            </a:r>
            <a:r>
              <a:rPr sz="2750" spc="10" dirty="0">
                <a:latin typeface="Calibri"/>
                <a:cs typeface="Calibri"/>
              </a:rPr>
              <a:t> </a:t>
            </a:r>
            <a:r>
              <a:rPr sz="2750" spc="-5" dirty="0">
                <a:latin typeface="Calibri"/>
                <a:cs typeface="Calibri"/>
              </a:rPr>
              <a:t>consist</a:t>
            </a:r>
            <a:r>
              <a:rPr sz="2750" spc="165" dirty="0">
                <a:latin typeface="Calibri"/>
                <a:cs typeface="Calibri"/>
              </a:rPr>
              <a:t> </a:t>
            </a:r>
            <a:r>
              <a:rPr sz="2750" spc="25" dirty="0">
                <a:latin typeface="Calibri"/>
                <a:cs typeface="Calibri"/>
              </a:rPr>
              <a:t>of</a:t>
            </a:r>
            <a:r>
              <a:rPr sz="2750" spc="-50" dirty="0">
                <a:latin typeface="Calibri"/>
                <a:cs typeface="Calibri"/>
              </a:rPr>
              <a:t> </a:t>
            </a:r>
            <a:r>
              <a:rPr sz="2750" spc="25" dirty="0">
                <a:latin typeface="Calibri"/>
                <a:cs typeface="Calibri"/>
              </a:rPr>
              <a:t>more</a:t>
            </a:r>
            <a:r>
              <a:rPr sz="2750" spc="-55" dirty="0">
                <a:latin typeface="Calibri"/>
                <a:cs typeface="Calibri"/>
              </a:rPr>
              <a:t> </a:t>
            </a:r>
            <a:r>
              <a:rPr sz="2750" spc="-5" dirty="0">
                <a:latin typeface="Calibri"/>
                <a:cs typeface="Calibri"/>
              </a:rPr>
              <a:t>than</a:t>
            </a:r>
            <a:r>
              <a:rPr sz="2750" spc="85" dirty="0">
                <a:latin typeface="Calibri"/>
                <a:cs typeface="Calibri"/>
              </a:rPr>
              <a:t> </a:t>
            </a:r>
            <a:r>
              <a:rPr sz="2750" spc="10" dirty="0">
                <a:latin typeface="Calibri"/>
                <a:cs typeface="Calibri"/>
              </a:rPr>
              <a:t>one</a:t>
            </a:r>
            <a:r>
              <a:rPr sz="2750" spc="85" dirty="0">
                <a:latin typeface="Calibri"/>
                <a:cs typeface="Calibri"/>
              </a:rPr>
              <a:t> </a:t>
            </a:r>
            <a:r>
              <a:rPr sz="2750" spc="15" dirty="0">
                <a:latin typeface="Calibri"/>
                <a:cs typeface="Calibri"/>
              </a:rPr>
              <a:t>MAN</a:t>
            </a:r>
            <a:endParaRPr sz="2750">
              <a:latin typeface="Calibri"/>
              <a:cs typeface="Calibri"/>
            </a:endParaRPr>
          </a:p>
          <a:p>
            <a:pPr marL="228600" indent="-229235">
              <a:lnSpc>
                <a:spcPct val="100000"/>
              </a:lnSpc>
              <a:spcBef>
                <a:spcPts val="755"/>
              </a:spcBef>
              <a:buFont typeface="Arial"/>
              <a:buChar char="•"/>
              <a:tabLst>
                <a:tab pos="229235" algn="l"/>
                <a:tab pos="5518785" algn="l"/>
              </a:tabLst>
            </a:pPr>
            <a:r>
              <a:rPr sz="2750" spc="-5" dirty="0">
                <a:latin typeface="Calibri"/>
                <a:cs typeface="Calibri"/>
              </a:rPr>
              <a:t>It</a:t>
            </a:r>
            <a:r>
              <a:rPr sz="2750" spc="25" dirty="0">
                <a:latin typeface="Calibri"/>
                <a:cs typeface="Calibri"/>
              </a:rPr>
              <a:t> </a:t>
            </a:r>
            <a:r>
              <a:rPr sz="2750" spc="5" dirty="0">
                <a:latin typeface="Calibri"/>
                <a:cs typeface="Calibri"/>
              </a:rPr>
              <a:t>may</a:t>
            </a:r>
            <a:r>
              <a:rPr sz="2750" spc="75" dirty="0">
                <a:latin typeface="Calibri"/>
                <a:cs typeface="Calibri"/>
              </a:rPr>
              <a:t> </a:t>
            </a:r>
            <a:r>
              <a:rPr sz="2750" spc="-5" dirty="0">
                <a:latin typeface="Calibri"/>
                <a:cs typeface="Calibri"/>
              </a:rPr>
              <a:t>be</a:t>
            </a:r>
            <a:r>
              <a:rPr sz="2750" spc="25" dirty="0">
                <a:latin typeface="Calibri"/>
                <a:cs typeface="Calibri"/>
              </a:rPr>
              <a:t> </a:t>
            </a:r>
            <a:r>
              <a:rPr sz="2750" spc="-25" dirty="0">
                <a:latin typeface="Calibri"/>
                <a:cs typeface="Calibri"/>
              </a:rPr>
              <a:t>extended</a:t>
            </a:r>
            <a:r>
              <a:rPr sz="2750" spc="325" dirty="0">
                <a:latin typeface="Calibri"/>
                <a:cs typeface="Calibri"/>
              </a:rPr>
              <a:t> </a:t>
            </a:r>
            <a:r>
              <a:rPr sz="2750" spc="-5" dirty="0">
                <a:latin typeface="Calibri"/>
                <a:cs typeface="Calibri"/>
              </a:rPr>
              <a:t>up</a:t>
            </a:r>
            <a:r>
              <a:rPr sz="2750" spc="100" dirty="0">
                <a:latin typeface="Calibri"/>
                <a:cs typeface="Calibri"/>
              </a:rPr>
              <a:t> </a:t>
            </a:r>
            <a:r>
              <a:rPr sz="2750" spc="-10" dirty="0">
                <a:latin typeface="Calibri"/>
                <a:cs typeface="Calibri"/>
              </a:rPr>
              <a:t>to</a:t>
            </a:r>
            <a:r>
              <a:rPr sz="2750" spc="20" dirty="0">
                <a:latin typeface="Calibri"/>
                <a:cs typeface="Calibri"/>
              </a:rPr>
              <a:t> </a:t>
            </a:r>
            <a:r>
              <a:rPr sz="2750" spc="-10" dirty="0">
                <a:latin typeface="Calibri"/>
                <a:cs typeface="Calibri"/>
              </a:rPr>
              <a:t>thousands	</a:t>
            </a:r>
            <a:r>
              <a:rPr sz="2750" spc="25" dirty="0">
                <a:latin typeface="Calibri"/>
                <a:cs typeface="Calibri"/>
              </a:rPr>
              <a:t>kms</a:t>
            </a:r>
            <a:endParaRPr sz="2750">
              <a:latin typeface="Calibri"/>
              <a:cs typeface="Calibri"/>
            </a:endParaRPr>
          </a:p>
          <a:p>
            <a:pPr marL="228600" indent="-229235">
              <a:lnSpc>
                <a:spcPts val="3080"/>
              </a:lnSpc>
              <a:spcBef>
                <a:spcPts val="965"/>
              </a:spcBef>
              <a:buFont typeface="Arial"/>
              <a:buChar char="•"/>
              <a:tabLst>
                <a:tab pos="229235" algn="l"/>
              </a:tabLst>
            </a:pPr>
            <a:r>
              <a:rPr sz="2750" spc="-5" dirty="0">
                <a:latin typeface="Calibri"/>
                <a:cs typeface="Calibri"/>
              </a:rPr>
              <a:t>It</a:t>
            </a:r>
            <a:r>
              <a:rPr sz="2750" spc="20" dirty="0">
                <a:latin typeface="Calibri"/>
                <a:cs typeface="Calibri"/>
              </a:rPr>
              <a:t> </a:t>
            </a:r>
            <a:r>
              <a:rPr sz="2750" spc="-15" dirty="0">
                <a:latin typeface="Calibri"/>
                <a:cs typeface="Calibri"/>
              </a:rPr>
              <a:t>is</a:t>
            </a:r>
            <a:r>
              <a:rPr sz="2750" spc="85" dirty="0">
                <a:latin typeface="Calibri"/>
                <a:cs typeface="Calibri"/>
              </a:rPr>
              <a:t> </a:t>
            </a:r>
            <a:r>
              <a:rPr sz="2750" spc="30" dirty="0">
                <a:latin typeface="Calibri"/>
                <a:cs typeface="Calibri"/>
              </a:rPr>
              <a:t>more</a:t>
            </a:r>
            <a:r>
              <a:rPr sz="2750" spc="-55" dirty="0">
                <a:latin typeface="Calibri"/>
                <a:cs typeface="Calibri"/>
              </a:rPr>
              <a:t> </a:t>
            </a:r>
            <a:r>
              <a:rPr sz="2750" spc="-20" dirty="0">
                <a:latin typeface="Calibri"/>
                <a:cs typeface="Calibri"/>
              </a:rPr>
              <a:t>public</a:t>
            </a:r>
            <a:r>
              <a:rPr sz="2750" spc="220" dirty="0">
                <a:latin typeface="Calibri"/>
                <a:cs typeface="Calibri"/>
              </a:rPr>
              <a:t> </a:t>
            </a:r>
            <a:r>
              <a:rPr sz="2750" spc="-5" dirty="0">
                <a:latin typeface="Calibri"/>
                <a:cs typeface="Calibri"/>
              </a:rPr>
              <a:t>network</a:t>
            </a:r>
            <a:r>
              <a:rPr sz="2750" spc="135" dirty="0">
                <a:latin typeface="Calibri"/>
                <a:cs typeface="Calibri"/>
              </a:rPr>
              <a:t> </a:t>
            </a:r>
            <a:r>
              <a:rPr sz="2750" dirty="0">
                <a:latin typeface="Calibri"/>
                <a:cs typeface="Calibri"/>
              </a:rPr>
              <a:t>owned</a:t>
            </a:r>
            <a:r>
              <a:rPr sz="2750" spc="170" dirty="0">
                <a:latin typeface="Calibri"/>
                <a:cs typeface="Calibri"/>
              </a:rPr>
              <a:t> </a:t>
            </a:r>
            <a:r>
              <a:rPr sz="2750" spc="-5" dirty="0">
                <a:latin typeface="Calibri"/>
                <a:cs typeface="Calibri"/>
              </a:rPr>
              <a:t>by</a:t>
            </a:r>
            <a:r>
              <a:rPr sz="2750" spc="65" dirty="0">
                <a:latin typeface="Calibri"/>
                <a:cs typeface="Calibri"/>
              </a:rPr>
              <a:t> </a:t>
            </a:r>
            <a:r>
              <a:rPr sz="2750" spc="20" dirty="0">
                <a:latin typeface="Calibri"/>
                <a:cs typeface="Calibri"/>
              </a:rPr>
              <a:t>some</a:t>
            </a:r>
            <a:r>
              <a:rPr sz="2750" spc="15" dirty="0">
                <a:latin typeface="Calibri"/>
                <a:cs typeface="Calibri"/>
              </a:rPr>
              <a:t> </a:t>
            </a:r>
            <a:r>
              <a:rPr sz="2750" spc="-20" dirty="0">
                <a:latin typeface="Calibri"/>
                <a:cs typeface="Calibri"/>
              </a:rPr>
              <a:t>public</a:t>
            </a:r>
            <a:r>
              <a:rPr sz="2750" spc="220" dirty="0">
                <a:latin typeface="Calibri"/>
                <a:cs typeface="Calibri"/>
              </a:rPr>
              <a:t> </a:t>
            </a:r>
            <a:r>
              <a:rPr sz="2750" spc="-15" dirty="0">
                <a:latin typeface="Calibri"/>
                <a:cs typeface="Calibri"/>
              </a:rPr>
              <a:t>organization</a:t>
            </a:r>
            <a:r>
              <a:rPr sz="2750" spc="165" dirty="0">
                <a:latin typeface="Calibri"/>
                <a:cs typeface="Calibri"/>
              </a:rPr>
              <a:t> </a:t>
            </a:r>
            <a:r>
              <a:rPr sz="2750" spc="25" dirty="0">
                <a:latin typeface="Calibri"/>
                <a:cs typeface="Calibri"/>
              </a:rPr>
              <a:t>or </a:t>
            </a:r>
            <a:r>
              <a:rPr sz="2750" spc="-605" dirty="0">
                <a:latin typeface="Calibri"/>
                <a:cs typeface="Calibri"/>
              </a:rPr>
              <a:t> </a:t>
            </a:r>
            <a:r>
              <a:rPr sz="2750" dirty="0">
                <a:latin typeface="Calibri"/>
                <a:cs typeface="Calibri"/>
              </a:rPr>
              <a:t>governments</a:t>
            </a:r>
            <a:endParaRPr sz="2750">
              <a:latin typeface="Calibri"/>
              <a:cs typeface="Calibri"/>
            </a:endParaRPr>
          </a:p>
          <a:p>
            <a:pPr marL="228600" indent="-229235">
              <a:lnSpc>
                <a:spcPct val="100000"/>
              </a:lnSpc>
              <a:spcBef>
                <a:spcPts val="615"/>
              </a:spcBef>
              <a:buFont typeface="Arial"/>
              <a:buChar char="•"/>
              <a:tabLst>
                <a:tab pos="229235" algn="l"/>
              </a:tabLst>
            </a:pPr>
            <a:r>
              <a:rPr sz="2750" spc="-10" dirty="0">
                <a:latin typeface="Calibri"/>
                <a:cs typeface="Calibri"/>
              </a:rPr>
              <a:t>Example:</a:t>
            </a:r>
            <a:r>
              <a:rPr sz="2750" spc="120" dirty="0">
                <a:latin typeface="Calibri"/>
                <a:cs typeface="Calibri"/>
              </a:rPr>
              <a:t> </a:t>
            </a:r>
            <a:r>
              <a:rPr sz="2750" spc="-5" dirty="0">
                <a:latin typeface="Calibri"/>
                <a:cs typeface="Calibri"/>
              </a:rPr>
              <a:t>In</a:t>
            </a:r>
            <a:r>
              <a:rPr sz="2750" spc="85" dirty="0">
                <a:latin typeface="Calibri"/>
                <a:cs typeface="Calibri"/>
              </a:rPr>
              <a:t> </a:t>
            </a:r>
            <a:r>
              <a:rPr sz="2750" dirty="0">
                <a:latin typeface="Calibri"/>
                <a:cs typeface="Calibri"/>
              </a:rPr>
              <a:t>Nepal</a:t>
            </a:r>
            <a:r>
              <a:rPr sz="2750" spc="80" dirty="0">
                <a:latin typeface="Calibri"/>
                <a:cs typeface="Calibri"/>
              </a:rPr>
              <a:t> </a:t>
            </a:r>
            <a:r>
              <a:rPr sz="2750" spc="-10" dirty="0">
                <a:latin typeface="Calibri"/>
                <a:cs typeface="Calibri"/>
              </a:rPr>
              <a:t>NTC</a:t>
            </a:r>
            <a:r>
              <a:rPr sz="2750" spc="60" dirty="0">
                <a:latin typeface="Calibri"/>
                <a:cs typeface="Calibri"/>
              </a:rPr>
              <a:t> </a:t>
            </a:r>
            <a:r>
              <a:rPr sz="2750" spc="-10" dirty="0">
                <a:latin typeface="Calibri"/>
                <a:cs typeface="Calibri"/>
              </a:rPr>
              <a:t>have</a:t>
            </a:r>
            <a:r>
              <a:rPr sz="2750" spc="10" dirty="0">
                <a:latin typeface="Calibri"/>
                <a:cs typeface="Calibri"/>
              </a:rPr>
              <a:t> CAN*</a:t>
            </a:r>
            <a:endParaRPr sz="2750">
              <a:latin typeface="Calibri"/>
              <a:cs typeface="Calibri"/>
            </a:endParaRPr>
          </a:p>
          <a:p>
            <a:pPr>
              <a:lnSpc>
                <a:spcPct val="100000"/>
              </a:lnSpc>
              <a:spcBef>
                <a:spcPts val="755"/>
              </a:spcBef>
            </a:pPr>
            <a:r>
              <a:rPr sz="2750" spc="10" dirty="0">
                <a:latin typeface="Arial"/>
                <a:cs typeface="Arial"/>
              </a:rPr>
              <a:t>•</a:t>
            </a:r>
            <a:endParaRPr sz="275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5" name="object 5"/>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6" name="object 6"/>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15</a:t>
            </a:fld>
            <a:endParaRPr dirty="0"/>
          </a:p>
        </p:txBody>
      </p:sp>
      <p:sp>
        <p:nvSpPr>
          <p:cNvPr id="2" name="object 2"/>
          <p:cNvSpPr txBox="1">
            <a:spLocks noGrp="1"/>
          </p:cNvSpPr>
          <p:nvPr>
            <p:ph type="title"/>
          </p:nvPr>
        </p:nvSpPr>
        <p:spPr>
          <a:xfrm>
            <a:off x="917575" y="609282"/>
            <a:ext cx="5969000" cy="701040"/>
          </a:xfrm>
          <a:prstGeom prst="rect">
            <a:avLst/>
          </a:prstGeom>
        </p:spPr>
        <p:txBody>
          <a:bodyPr vert="horz" wrap="square" lIns="0" tIns="16510" rIns="0" bIns="0" rtlCol="0">
            <a:spAutoFit/>
          </a:bodyPr>
          <a:lstStyle/>
          <a:p>
            <a:pPr marL="12700">
              <a:lnSpc>
                <a:spcPct val="100000"/>
              </a:lnSpc>
              <a:spcBef>
                <a:spcPts val="130"/>
              </a:spcBef>
            </a:pPr>
            <a:r>
              <a:rPr sz="4400" b="0" spc="15" dirty="0">
                <a:latin typeface="Calibri Light"/>
                <a:cs typeface="Calibri Light"/>
              </a:rPr>
              <a:t>G</a:t>
            </a:r>
            <a:r>
              <a:rPr sz="4400" b="0" spc="65" dirty="0">
                <a:latin typeface="Calibri Light"/>
                <a:cs typeface="Calibri Light"/>
              </a:rPr>
              <a:t>l</a:t>
            </a:r>
            <a:r>
              <a:rPr sz="4400" b="0" spc="25" dirty="0">
                <a:latin typeface="Calibri Light"/>
                <a:cs typeface="Calibri Light"/>
              </a:rPr>
              <a:t>o</a:t>
            </a:r>
            <a:r>
              <a:rPr sz="4400" b="0" spc="-40" dirty="0">
                <a:latin typeface="Calibri Light"/>
                <a:cs typeface="Calibri Light"/>
              </a:rPr>
              <a:t>b</a:t>
            </a:r>
            <a:r>
              <a:rPr sz="4400" b="0" spc="-50" dirty="0">
                <a:latin typeface="Calibri Light"/>
                <a:cs typeface="Calibri Light"/>
              </a:rPr>
              <a:t>a</a:t>
            </a:r>
            <a:r>
              <a:rPr sz="4400" b="0" spc="5" dirty="0">
                <a:latin typeface="Calibri Light"/>
                <a:cs typeface="Calibri Light"/>
              </a:rPr>
              <a:t>l</a:t>
            </a:r>
            <a:r>
              <a:rPr sz="4400" b="0" spc="-310" dirty="0">
                <a:latin typeface="Calibri Light"/>
                <a:cs typeface="Calibri Light"/>
              </a:rPr>
              <a:t> </a:t>
            </a:r>
            <a:r>
              <a:rPr sz="4400" b="0" spc="70" dirty="0">
                <a:latin typeface="Calibri Light"/>
                <a:cs typeface="Calibri Light"/>
              </a:rPr>
              <a:t>A</a:t>
            </a:r>
            <a:r>
              <a:rPr sz="4400" b="0" spc="-20" dirty="0">
                <a:latin typeface="Calibri Light"/>
                <a:cs typeface="Calibri Light"/>
              </a:rPr>
              <a:t>r</a:t>
            </a:r>
            <a:r>
              <a:rPr sz="4400" b="0" spc="10" dirty="0">
                <a:latin typeface="Calibri Light"/>
                <a:cs typeface="Calibri Light"/>
              </a:rPr>
              <a:t>e</a:t>
            </a:r>
            <a:r>
              <a:rPr sz="4400" b="0" spc="15" dirty="0">
                <a:latin typeface="Calibri Light"/>
                <a:cs typeface="Calibri Light"/>
              </a:rPr>
              <a:t>a</a:t>
            </a:r>
            <a:r>
              <a:rPr sz="4400" b="0" spc="-245" dirty="0">
                <a:latin typeface="Calibri Light"/>
                <a:cs typeface="Calibri Light"/>
              </a:rPr>
              <a:t> </a:t>
            </a:r>
            <a:r>
              <a:rPr sz="4400" b="0" spc="40" dirty="0">
                <a:latin typeface="Calibri Light"/>
                <a:cs typeface="Calibri Light"/>
              </a:rPr>
              <a:t>N</a:t>
            </a:r>
            <a:r>
              <a:rPr sz="4400" b="0" spc="70" dirty="0">
                <a:latin typeface="Calibri Light"/>
                <a:cs typeface="Calibri Light"/>
              </a:rPr>
              <a:t>e</a:t>
            </a:r>
            <a:r>
              <a:rPr sz="4400" b="0" spc="-25" dirty="0">
                <a:latin typeface="Calibri Light"/>
                <a:cs typeface="Calibri Light"/>
              </a:rPr>
              <a:t>t</a:t>
            </a:r>
            <a:r>
              <a:rPr sz="4400" b="0" spc="-155" dirty="0">
                <a:latin typeface="Calibri Light"/>
                <a:cs typeface="Calibri Light"/>
              </a:rPr>
              <a:t>w</a:t>
            </a:r>
            <a:r>
              <a:rPr sz="4400" b="0" spc="-45" dirty="0">
                <a:latin typeface="Calibri Light"/>
                <a:cs typeface="Calibri Light"/>
              </a:rPr>
              <a:t>o</a:t>
            </a:r>
            <a:r>
              <a:rPr sz="4400" b="0" spc="-20" dirty="0">
                <a:latin typeface="Calibri Light"/>
                <a:cs typeface="Calibri Light"/>
              </a:rPr>
              <a:t>r</a:t>
            </a:r>
            <a:r>
              <a:rPr sz="4400" b="0" spc="-70" dirty="0">
                <a:latin typeface="Calibri Light"/>
                <a:cs typeface="Calibri Light"/>
              </a:rPr>
              <a:t>k</a:t>
            </a:r>
            <a:r>
              <a:rPr sz="4400" b="0" spc="-45" dirty="0">
                <a:latin typeface="Calibri Light"/>
                <a:cs typeface="Calibri Light"/>
              </a:rPr>
              <a:t>(</a:t>
            </a:r>
            <a:r>
              <a:rPr sz="4400" b="0" spc="-60" dirty="0">
                <a:latin typeface="Calibri Light"/>
                <a:cs typeface="Calibri Light"/>
              </a:rPr>
              <a:t>G</a:t>
            </a:r>
            <a:r>
              <a:rPr sz="4400" b="0" spc="-5" dirty="0">
                <a:latin typeface="Calibri Light"/>
                <a:cs typeface="Calibri Light"/>
              </a:rPr>
              <a:t>A</a:t>
            </a:r>
            <a:r>
              <a:rPr sz="4400" b="0" spc="-30" dirty="0">
                <a:latin typeface="Calibri Light"/>
                <a:cs typeface="Calibri Light"/>
              </a:rPr>
              <a:t>N</a:t>
            </a:r>
            <a:r>
              <a:rPr sz="4400" b="0" spc="5" dirty="0">
                <a:latin typeface="Calibri Light"/>
                <a:cs typeface="Calibri Light"/>
              </a:rPr>
              <a:t>)</a:t>
            </a:r>
            <a:endParaRPr sz="4400">
              <a:latin typeface="Calibri Light"/>
              <a:cs typeface="Calibri Light"/>
            </a:endParaRPr>
          </a:p>
        </p:txBody>
      </p:sp>
      <p:sp>
        <p:nvSpPr>
          <p:cNvPr id="3" name="object 3"/>
          <p:cNvSpPr txBox="1"/>
          <p:nvPr/>
        </p:nvSpPr>
        <p:spPr>
          <a:xfrm>
            <a:off x="917575" y="1794255"/>
            <a:ext cx="10097135" cy="2118360"/>
          </a:xfrm>
          <a:prstGeom prst="rect">
            <a:avLst/>
          </a:prstGeom>
        </p:spPr>
        <p:txBody>
          <a:bodyPr vert="horz" wrap="square" lIns="0" tIns="48895" rIns="0" bIns="0" rtlCol="0">
            <a:spAutoFit/>
          </a:bodyPr>
          <a:lstStyle/>
          <a:p>
            <a:pPr marL="241300" marR="951865" indent="-229235">
              <a:lnSpc>
                <a:spcPct val="92200"/>
              </a:lnSpc>
              <a:spcBef>
                <a:spcPts val="385"/>
              </a:spcBef>
              <a:buFont typeface="Arial"/>
              <a:buChar char="•"/>
              <a:tabLst>
                <a:tab pos="241935" algn="l"/>
              </a:tabLst>
            </a:pPr>
            <a:r>
              <a:rPr sz="2750" spc="15" dirty="0">
                <a:latin typeface="Calibri"/>
                <a:cs typeface="Calibri"/>
              </a:rPr>
              <a:t>A </a:t>
            </a:r>
            <a:r>
              <a:rPr sz="2750" dirty="0">
                <a:latin typeface="Calibri"/>
                <a:cs typeface="Calibri"/>
              </a:rPr>
              <a:t>global</a:t>
            </a:r>
            <a:r>
              <a:rPr sz="2750" spc="85" dirty="0">
                <a:latin typeface="Calibri"/>
                <a:cs typeface="Calibri"/>
              </a:rPr>
              <a:t> </a:t>
            </a:r>
            <a:r>
              <a:rPr sz="2750" spc="5" dirty="0">
                <a:latin typeface="Calibri"/>
                <a:cs typeface="Calibri"/>
              </a:rPr>
              <a:t>area</a:t>
            </a:r>
            <a:r>
              <a:rPr sz="2750" spc="65" dirty="0">
                <a:latin typeface="Calibri"/>
                <a:cs typeface="Calibri"/>
              </a:rPr>
              <a:t> </a:t>
            </a:r>
            <a:r>
              <a:rPr sz="2750" spc="-5" dirty="0">
                <a:latin typeface="Calibri"/>
                <a:cs typeface="Calibri"/>
              </a:rPr>
              <a:t>network</a:t>
            </a:r>
            <a:r>
              <a:rPr sz="2750" spc="65" dirty="0">
                <a:latin typeface="Calibri"/>
                <a:cs typeface="Calibri"/>
              </a:rPr>
              <a:t> </a:t>
            </a:r>
            <a:r>
              <a:rPr sz="2750" spc="-5" dirty="0">
                <a:latin typeface="Calibri"/>
                <a:cs typeface="Calibri"/>
              </a:rPr>
              <a:t>(GAN)</a:t>
            </a:r>
            <a:r>
              <a:rPr sz="2750" spc="185" dirty="0">
                <a:latin typeface="Calibri"/>
                <a:cs typeface="Calibri"/>
              </a:rPr>
              <a:t> </a:t>
            </a:r>
            <a:r>
              <a:rPr sz="2750" spc="-30" dirty="0">
                <a:latin typeface="Calibri"/>
                <a:cs typeface="Calibri"/>
              </a:rPr>
              <a:t>refers</a:t>
            </a:r>
            <a:r>
              <a:rPr sz="2750" spc="90" dirty="0">
                <a:latin typeface="Calibri"/>
                <a:cs typeface="Calibri"/>
              </a:rPr>
              <a:t> </a:t>
            </a:r>
            <a:r>
              <a:rPr sz="2750" spc="-5" dirty="0">
                <a:latin typeface="Calibri"/>
                <a:cs typeface="Calibri"/>
              </a:rPr>
              <a:t>to</a:t>
            </a:r>
            <a:r>
              <a:rPr sz="2750" spc="10" dirty="0">
                <a:latin typeface="Calibri"/>
                <a:cs typeface="Calibri"/>
              </a:rPr>
              <a:t> a</a:t>
            </a:r>
            <a:r>
              <a:rPr sz="2750" spc="65" dirty="0">
                <a:latin typeface="Calibri"/>
                <a:cs typeface="Calibri"/>
              </a:rPr>
              <a:t> </a:t>
            </a:r>
            <a:r>
              <a:rPr sz="2750" spc="-5" dirty="0">
                <a:latin typeface="Calibri"/>
                <a:cs typeface="Calibri"/>
              </a:rPr>
              <a:t>network</a:t>
            </a:r>
            <a:r>
              <a:rPr sz="2750" spc="140" dirty="0">
                <a:latin typeface="Calibri"/>
                <a:cs typeface="Calibri"/>
              </a:rPr>
              <a:t> </a:t>
            </a:r>
            <a:r>
              <a:rPr sz="2750" spc="15" dirty="0">
                <a:latin typeface="Calibri"/>
                <a:cs typeface="Calibri"/>
              </a:rPr>
              <a:t>composed </a:t>
            </a:r>
            <a:r>
              <a:rPr sz="2750" spc="25" dirty="0">
                <a:latin typeface="Calibri"/>
                <a:cs typeface="Calibri"/>
              </a:rPr>
              <a:t>of </a:t>
            </a:r>
            <a:r>
              <a:rPr sz="2750" spc="-610" dirty="0">
                <a:latin typeface="Calibri"/>
                <a:cs typeface="Calibri"/>
              </a:rPr>
              <a:t> </a:t>
            </a:r>
            <a:r>
              <a:rPr sz="2750" spc="-25" dirty="0">
                <a:latin typeface="Calibri"/>
                <a:cs typeface="Calibri"/>
              </a:rPr>
              <a:t>different </a:t>
            </a:r>
            <a:r>
              <a:rPr sz="2750" spc="-10" dirty="0">
                <a:latin typeface="Calibri"/>
                <a:cs typeface="Calibri"/>
              </a:rPr>
              <a:t>interconnected</a:t>
            </a:r>
            <a:r>
              <a:rPr sz="2750" spc="-5" dirty="0">
                <a:latin typeface="Calibri"/>
                <a:cs typeface="Calibri"/>
              </a:rPr>
              <a:t> </a:t>
            </a:r>
            <a:r>
              <a:rPr sz="2750" dirty="0">
                <a:latin typeface="Calibri"/>
                <a:cs typeface="Calibri"/>
              </a:rPr>
              <a:t>networks </a:t>
            </a:r>
            <a:r>
              <a:rPr sz="2750" spc="-5" dirty="0">
                <a:latin typeface="Calibri"/>
                <a:cs typeface="Calibri"/>
              </a:rPr>
              <a:t>that </a:t>
            </a:r>
            <a:r>
              <a:rPr sz="2750" spc="15" dirty="0">
                <a:latin typeface="Calibri"/>
                <a:cs typeface="Calibri"/>
              </a:rPr>
              <a:t>cover </a:t>
            </a:r>
            <a:r>
              <a:rPr sz="2750" spc="20" dirty="0">
                <a:latin typeface="Calibri"/>
                <a:cs typeface="Calibri"/>
              </a:rPr>
              <a:t>an </a:t>
            </a:r>
            <a:r>
              <a:rPr sz="2750" spc="-15" dirty="0">
                <a:latin typeface="Calibri"/>
                <a:cs typeface="Calibri"/>
              </a:rPr>
              <a:t>unlimited </a:t>
            </a:r>
            <a:r>
              <a:rPr sz="2750" spc="-10" dirty="0">
                <a:latin typeface="Calibri"/>
                <a:cs typeface="Calibri"/>
              </a:rPr>
              <a:t> geographical</a:t>
            </a:r>
            <a:r>
              <a:rPr sz="2750" spc="155" dirty="0">
                <a:latin typeface="Calibri"/>
                <a:cs typeface="Calibri"/>
              </a:rPr>
              <a:t> </a:t>
            </a:r>
            <a:r>
              <a:rPr sz="2750" spc="10" dirty="0">
                <a:latin typeface="Calibri"/>
                <a:cs typeface="Calibri"/>
              </a:rPr>
              <a:t>area.</a:t>
            </a:r>
            <a:endParaRPr sz="2750">
              <a:latin typeface="Calibri"/>
              <a:cs typeface="Calibri"/>
            </a:endParaRPr>
          </a:p>
          <a:p>
            <a:pPr marL="241300" marR="5080" indent="-229235">
              <a:lnSpc>
                <a:spcPts val="3000"/>
              </a:lnSpc>
              <a:spcBef>
                <a:spcPts val="1105"/>
              </a:spcBef>
              <a:buFont typeface="Arial"/>
              <a:buChar char="•"/>
              <a:tabLst>
                <a:tab pos="241935" algn="l"/>
              </a:tabLst>
            </a:pPr>
            <a:r>
              <a:rPr sz="2750" dirty="0">
                <a:latin typeface="Calibri"/>
                <a:cs typeface="Calibri"/>
              </a:rPr>
              <a:t>The</a:t>
            </a:r>
            <a:r>
              <a:rPr sz="2750" spc="100" dirty="0">
                <a:latin typeface="Calibri"/>
                <a:cs typeface="Calibri"/>
              </a:rPr>
              <a:t> </a:t>
            </a:r>
            <a:r>
              <a:rPr sz="2750" spc="-5" dirty="0">
                <a:latin typeface="Calibri"/>
                <a:cs typeface="Calibri"/>
              </a:rPr>
              <a:t>term</a:t>
            </a:r>
            <a:r>
              <a:rPr sz="2750" spc="95" dirty="0">
                <a:latin typeface="Calibri"/>
                <a:cs typeface="Calibri"/>
              </a:rPr>
              <a:t> </a:t>
            </a:r>
            <a:r>
              <a:rPr sz="2750" spc="-10" dirty="0">
                <a:latin typeface="Calibri"/>
                <a:cs typeface="Calibri"/>
              </a:rPr>
              <a:t>is</a:t>
            </a:r>
            <a:r>
              <a:rPr sz="2750" spc="25" dirty="0">
                <a:latin typeface="Calibri"/>
                <a:cs typeface="Calibri"/>
              </a:rPr>
              <a:t> </a:t>
            </a:r>
            <a:r>
              <a:rPr sz="2750" dirty="0">
                <a:latin typeface="Calibri"/>
                <a:cs typeface="Calibri"/>
              </a:rPr>
              <a:t>loosely</a:t>
            </a:r>
            <a:r>
              <a:rPr sz="2750" spc="155" dirty="0">
                <a:latin typeface="Calibri"/>
                <a:cs typeface="Calibri"/>
              </a:rPr>
              <a:t> </a:t>
            </a:r>
            <a:r>
              <a:rPr sz="2750" spc="-5" dirty="0">
                <a:latin typeface="Calibri"/>
                <a:cs typeface="Calibri"/>
              </a:rPr>
              <a:t>synonymous</a:t>
            </a:r>
            <a:r>
              <a:rPr sz="2750" spc="254" dirty="0">
                <a:latin typeface="Calibri"/>
                <a:cs typeface="Calibri"/>
              </a:rPr>
              <a:t> </a:t>
            </a:r>
            <a:r>
              <a:rPr sz="2750" spc="-15" dirty="0">
                <a:latin typeface="Calibri"/>
                <a:cs typeface="Calibri"/>
              </a:rPr>
              <a:t>with</a:t>
            </a:r>
            <a:r>
              <a:rPr sz="2750" spc="95" dirty="0">
                <a:latin typeface="Calibri"/>
                <a:cs typeface="Calibri"/>
              </a:rPr>
              <a:t> </a:t>
            </a:r>
            <a:r>
              <a:rPr sz="2750" spc="-15" dirty="0">
                <a:latin typeface="Calibri"/>
                <a:cs typeface="Calibri"/>
              </a:rPr>
              <a:t>Internet,</a:t>
            </a:r>
            <a:r>
              <a:rPr sz="2750" spc="270" dirty="0">
                <a:latin typeface="Calibri"/>
                <a:cs typeface="Calibri"/>
              </a:rPr>
              <a:t> </a:t>
            </a:r>
            <a:r>
              <a:rPr sz="2750" spc="-5" dirty="0">
                <a:latin typeface="Calibri"/>
                <a:cs typeface="Calibri"/>
              </a:rPr>
              <a:t>which</a:t>
            </a:r>
            <a:r>
              <a:rPr sz="2750" spc="170" dirty="0">
                <a:latin typeface="Calibri"/>
                <a:cs typeface="Calibri"/>
              </a:rPr>
              <a:t> </a:t>
            </a:r>
            <a:r>
              <a:rPr sz="2750" spc="-10" dirty="0">
                <a:latin typeface="Calibri"/>
                <a:cs typeface="Calibri"/>
              </a:rPr>
              <a:t>is</a:t>
            </a:r>
            <a:r>
              <a:rPr sz="2750" spc="25" dirty="0">
                <a:latin typeface="Calibri"/>
                <a:cs typeface="Calibri"/>
              </a:rPr>
              <a:t> </a:t>
            </a:r>
            <a:r>
              <a:rPr sz="2750" spc="-5" dirty="0">
                <a:latin typeface="Calibri"/>
                <a:cs typeface="Calibri"/>
              </a:rPr>
              <a:t>considered</a:t>
            </a:r>
            <a:r>
              <a:rPr sz="2750" spc="250" dirty="0">
                <a:latin typeface="Calibri"/>
                <a:cs typeface="Calibri"/>
              </a:rPr>
              <a:t> </a:t>
            </a:r>
            <a:r>
              <a:rPr sz="2750" spc="10" dirty="0">
                <a:latin typeface="Calibri"/>
                <a:cs typeface="Calibri"/>
              </a:rPr>
              <a:t>a </a:t>
            </a:r>
            <a:r>
              <a:rPr sz="2750" spc="-605" dirty="0">
                <a:latin typeface="Calibri"/>
                <a:cs typeface="Calibri"/>
              </a:rPr>
              <a:t> </a:t>
            </a:r>
            <a:r>
              <a:rPr sz="2750" dirty="0">
                <a:latin typeface="Calibri"/>
                <a:cs typeface="Calibri"/>
              </a:rPr>
              <a:t>global</a:t>
            </a:r>
            <a:r>
              <a:rPr sz="2750" spc="80" dirty="0">
                <a:latin typeface="Calibri"/>
                <a:cs typeface="Calibri"/>
              </a:rPr>
              <a:t> </a:t>
            </a:r>
            <a:r>
              <a:rPr sz="2750" spc="5" dirty="0">
                <a:latin typeface="Calibri"/>
                <a:cs typeface="Calibri"/>
              </a:rPr>
              <a:t>area</a:t>
            </a:r>
            <a:r>
              <a:rPr sz="2750" spc="-10" dirty="0">
                <a:latin typeface="Calibri"/>
                <a:cs typeface="Calibri"/>
              </a:rPr>
              <a:t> </a:t>
            </a:r>
            <a:r>
              <a:rPr sz="2750" spc="-5" dirty="0">
                <a:latin typeface="Calibri"/>
                <a:cs typeface="Calibri"/>
              </a:rPr>
              <a:t>network.</a:t>
            </a:r>
            <a:endParaRPr sz="275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5" name="object 5"/>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6" name="object 6"/>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16</a:t>
            </a:fld>
            <a:endParaRPr dirty="0"/>
          </a:p>
        </p:txBody>
      </p:sp>
      <p:sp>
        <p:nvSpPr>
          <p:cNvPr id="2" name="object 2"/>
          <p:cNvSpPr txBox="1">
            <a:spLocks noGrp="1"/>
          </p:cNvSpPr>
          <p:nvPr>
            <p:ph type="title"/>
          </p:nvPr>
        </p:nvSpPr>
        <p:spPr>
          <a:xfrm>
            <a:off x="917575" y="609282"/>
            <a:ext cx="2037714" cy="701040"/>
          </a:xfrm>
          <a:prstGeom prst="rect">
            <a:avLst/>
          </a:prstGeom>
        </p:spPr>
        <p:txBody>
          <a:bodyPr vert="horz" wrap="square" lIns="0" tIns="16510" rIns="0" bIns="0" rtlCol="0">
            <a:spAutoFit/>
          </a:bodyPr>
          <a:lstStyle/>
          <a:p>
            <a:pPr marL="12700">
              <a:lnSpc>
                <a:spcPct val="100000"/>
              </a:lnSpc>
              <a:spcBef>
                <a:spcPts val="130"/>
              </a:spcBef>
            </a:pPr>
            <a:r>
              <a:rPr sz="4400" b="0" spc="-325" dirty="0">
                <a:latin typeface="Calibri Light"/>
                <a:cs typeface="Calibri Light"/>
              </a:rPr>
              <a:t>T</a:t>
            </a:r>
            <a:r>
              <a:rPr sz="4400" b="0" spc="25" dirty="0">
                <a:latin typeface="Calibri Light"/>
                <a:cs typeface="Calibri Light"/>
              </a:rPr>
              <a:t>o</a:t>
            </a:r>
            <a:r>
              <a:rPr sz="4400" b="0" spc="-40" dirty="0">
                <a:latin typeface="Calibri Light"/>
                <a:cs typeface="Calibri Light"/>
              </a:rPr>
              <a:t>p</a:t>
            </a:r>
            <a:r>
              <a:rPr sz="4400" b="0" spc="-45" dirty="0">
                <a:latin typeface="Calibri Light"/>
                <a:cs typeface="Calibri Light"/>
              </a:rPr>
              <a:t>o</a:t>
            </a:r>
            <a:r>
              <a:rPr sz="4400" b="0" spc="5" dirty="0">
                <a:latin typeface="Calibri Light"/>
                <a:cs typeface="Calibri Light"/>
              </a:rPr>
              <a:t>l</a:t>
            </a:r>
            <a:r>
              <a:rPr sz="4400" b="0" spc="-45" dirty="0">
                <a:latin typeface="Calibri Light"/>
                <a:cs typeface="Calibri Light"/>
              </a:rPr>
              <a:t>o</a:t>
            </a:r>
            <a:r>
              <a:rPr sz="4400" b="0" spc="-40" dirty="0">
                <a:latin typeface="Calibri Light"/>
                <a:cs typeface="Calibri Light"/>
              </a:rPr>
              <a:t>g</a:t>
            </a:r>
            <a:r>
              <a:rPr sz="4400" b="0" spc="10" dirty="0">
                <a:latin typeface="Calibri Light"/>
                <a:cs typeface="Calibri Light"/>
              </a:rPr>
              <a:t>y</a:t>
            </a:r>
            <a:endParaRPr sz="4400">
              <a:latin typeface="Calibri Light"/>
              <a:cs typeface="Calibri Light"/>
            </a:endParaRPr>
          </a:p>
        </p:txBody>
      </p:sp>
      <p:sp>
        <p:nvSpPr>
          <p:cNvPr id="3" name="object 3"/>
          <p:cNvSpPr txBox="1"/>
          <p:nvPr/>
        </p:nvSpPr>
        <p:spPr>
          <a:xfrm>
            <a:off x="917575" y="1718309"/>
            <a:ext cx="9497695" cy="4346575"/>
          </a:xfrm>
          <a:prstGeom prst="rect">
            <a:avLst/>
          </a:prstGeom>
        </p:spPr>
        <p:txBody>
          <a:bodyPr vert="horz" wrap="square" lIns="0" tIns="63500" rIns="0" bIns="0" rtlCol="0">
            <a:spAutoFit/>
          </a:bodyPr>
          <a:lstStyle/>
          <a:p>
            <a:pPr marL="12700">
              <a:lnSpc>
                <a:spcPct val="100000"/>
              </a:lnSpc>
              <a:spcBef>
                <a:spcPts val="500"/>
              </a:spcBef>
            </a:pPr>
            <a:r>
              <a:rPr sz="2600" spc="-40" dirty="0">
                <a:latin typeface="Calibri"/>
                <a:cs typeface="Calibri"/>
              </a:rPr>
              <a:t>Topology</a:t>
            </a:r>
            <a:r>
              <a:rPr sz="2600" spc="100" dirty="0">
                <a:latin typeface="Calibri"/>
                <a:cs typeface="Calibri"/>
              </a:rPr>
              <a:t> </a:t>
            </a:r>
            <a:r>
              <a:rPr sz="2600" spc="-10" dirty="0">
                <a:latin typeface="Calibri"/>
                <a:cs typeface="Calibri"/>
              </a:rPr>
              <a:t>:-</a:t>
            </a:r>
            <a:r>
              <a:rPr sz="2600" spc="35" dirty="0">
                <a:latin typeface="Calibri"/>
                <a:cs typeface="Calibri"/>
              </a:rPr>
              <a:t> </a:t>
            </a:r>
            <a:r>
              <a:rPr sz="2600" dirty="0">
                <a:latin typeface="Calibri"/>
                <a:cs typeface="Calibri"/>
              </a:rPr>
              <a:t>Physical</a:t>
            </a:r>
            <a:r>
              <a:rPr sz="2600" spc="-145" dirty="0">
                <a:latin typeface="Calibri"/>
                <a:cs typeface="Calibri"/>
              </a:rPr>
              <a:t> </a:t>
            </a:r>
            <a:r>
              <a:rPr sz="2600" dirty="0">
                <a:latin typeface="Calibri"/>
                <a:cs typeface="Calibri"/>
              </a:rPr>
              <a:t>inter</a:t>
            </a:r>
            <a:r>
              <a:rPr sz="2600" spc="-75" dirty="0">
                <a:latin typeface="Calibri"/>
                <a:cs typeface="Calibri"/>
              </a:rPr>
              <a:t> </a:t>
            </a:r>
            <a:r>
              <a:rPr sz="2600" spc="-5" dirty="0">
                <a:latin typeface="Calibri"/>
                <a:cs typeface="Calibri"/>
              </a:rPr>
              <a:t>connection</a:t>
            </a:r>
            <a:r>
              <a:rPr sz="2600" spc="-20" dirty="0">
                <a:latin typeface="Calibri"/>
                <a:cs typeface="Calibri"/>
              </a:rPr>
              <a:t> </a:t>
            </a:r>
            <a:r>
              <a:rPr sz="2600" spc="-5" dirty="0">
                <a:latin typeface="Calibri"/>
                <a:cs typeface="Calibri"/>
              </a:rPr>
              <a:t>between</a:t>
            </a:r>
            <a:r>
              <a:rPr sz="2600" spc="-20" dirty="0">
                <a:latin typeface="Calibri"/>
                <a:cs typeface="Calibri"/>
              </a:rPr>
              <a:t> </a:t>
            </a:r>
            <a:r>
              <a:rPr sz="2600" spc="-10" dirty="0">
                <a:latin typeface="Calibri"/>
                <a:cs typeface="Calibri"/>
              </a:rPr>
              <a:t>different</a:t>
            </a:r>
            <a:r>
              <a:rPr sz="2600" spc="-120" dirty="0">
                <a:latin typeface="Calibri"/>
                <a:cs typeface="Calibri"/>
              </a:rPr>
              <a:t> </a:t>
            </a:r>
            <a:r>
              <a:rPr sz="2600" spc="-10" dirty="0">
                <a:latin typeface="Calibri"/>
                <a:cs typeface="Calibri"/>
              </a:rPr>
              <a:t>node</a:t>
            </a:r>
            <a:endParaRPr sz="2600">
              <a:latin typeface="Calibri"/>
              <a:cs typeface="Calibri"/>
            </a:endParaRPr>
          </a:p>
          <a:p>
            <a:pPr marL="12700" marR="5080">
              <a:lnSpc>
                <a:spcPct val="79500"/>
              </a:lnSpc>
              <a:spcBef>
                <a:spcPts val="1050"/>
              </a:spcBef>
            </a:pPr>
            <a:r>
              <a:rPr sz="2600" spc="-10" dirty="0">
                <a:latin typeface="Calibri"/>
                <a:cs typeface="Calibri"/>
              </a:rPr>
              <a:t>Node:-</a:t>
            </a:r>
            <a:r>
              <a:rPr sz="2600" spc="40" dirty="0">
                <a:latin typeface="Calibri"/>
                <a:cs typeface="Calibri"/>
              </a:rPr>
              <a:t> </a:t>
            </a:r>
            <a:r>
              <a:rPr sz="2600" dirty="0">
                <a:latin typeface="Calibri"/>
                <a:cs typeface="Calibri"/>
              </a:rPr>
              <a:t>End</a:t>
            </a:r>
            <a:r>
              <a:rPr sz="2600" spc="-20" dirty="0">
                <a:latin typeface="Calibri"/>
                <a:cs typeface="Calibri"/>
              </a:rPr>
              <a:t> </a:t>
            </a:r>
            <a:r>
              <a:rPr sz="2600" dirty="0">
                <a:latin typeface="Calibri"/>
                <a:cs typeface="Calibri"/>
              </a:rPr>
              <a:t>device</a:t>
            </a:r>
            <a:r>
              <a:rPr sz="2600" spc="-85" dirty="0">
                <a:latin typeface="Calibri"/>
                <a:cs typeface="Calibri"/>
              </a:rPr>
              <a:t> </a:t>
            </a:r>
            <a:r>
              <a:rPr sz="2600" spc="10" dirty="0">
                <a:latin typeface="Calibri"/>
                <a:cs typeface="Calibri"/>
              </a:rPr>
              <a:t>in</a:t>
            </a:r>
            <a:r>
              <a:rPr sz="2600" spc="-20" dirty="0">
                <a:latin typeface="Calibri"/>
                <a:cs typeface="Calibri"/>
              </a:rPr>
              <a:t> </a:t>
            </a:r>
            <a:r>
              <a:rPr sz="2600" dirty="0">
                <a:latin typeface="Calibri"/>
                <a:cs typeface="Calibri"/>
              </a:rPr>
              <a:t>computer</a:t>
            </a:r>
            <a:r>
              <a:rPr sz="2600" spc="-5" dirty="0">
                <a:latin typeface="Calibri"/>
                <a:cs typeface="Calibri"/>
              </a:rPr>
              <a:t> </a:t>
            </a:r>
            <a:r>
              <a:rPr sz="2600" dirty="0">
                <a:latin typeface="Calibri"/>
                <a:cs typeface="Calibri"/>
              </a:rPr>
              <a:t>network(Laptop,</a:t>
            </a:r>
            <a:r>
              <a:rPr sz="2600" spc="-190" dirty="0">
                <a:latin typeface="Calibri"/>
                <a:cs typeface="Calibri"/>
              </a:rPr>
              <a:t> </a:t>
            </a:r>
            <a:r>
              <a:rPr sz="2600" spc="-5" dirty="0">
                <a:latin typeface="Calibri"/>
                <a:cs typeface="Calibri"/>
              </a:rPr>
              <a:t>mobile,</a:t>
            </a:r>
            <a:r>
              <a:rPr sz="2600" spc="25" dirty="0">
                <a:latin typeface="Calibri"/>
                <a:cs typeface="Calibri"/>
              </a:rPr>
              <a:t> </a:t>
            </a:r>
            <a:r>
              <a:rPr sz="2600" spc="-5" dirty="0">
                <a:latin typeface="Calibri"/>
                <a:cs typeface="Calibri"/>
              </a:rPr>
              <a:t>desktop,</a:t>
            </a:r>
            <a:r>
              <a:rPr sz="2600" spc="-35" dirty="0">
                <a:latin typeface="Calibri"/>
                <a:cs typeface="Calibri"/>
              </a:rPr>
              <a:t> </a:t>
            </a:r>
            <a:r>
              <a:rPr sz="2600" spc="-10" dirty="0">
                <a:latin typeface="Calibri"/>
                <a:cs typeface="Calibri"/>
              </a:rPr>
              <a:t>PDA, </a:t>
            </a:r>
            <a:r>
              <a:rPr sz="2600" spc="-575" dirty="0">
                <a:latin typeface="Calibri"/>
                <a:cs typeface="Calibri"/>
              </a:rPr>
              <a:t> </a:t>
            </a:r>
            <a:r>
              <a:rPr sz="2600" spc="5" dirty="0">
                <a:latin typeface="Calibri"/>
                <a:cs typeface="Calibri"/>
              </a:rPr>
              <a:t>tablet</a:t>
            </a:r>
            <a:r>
              <a:rPr sz="2600" spc="-50" dirty="0">
                <a:latin typeface="Calibri"/>
                <a:cs typeface="Calibri"/>
              </a:rPr>
              <a:t> </a:t>
            </a:r>
            <a:r>
              <a:rPr sz="2600" spc="10" dirty="0">
                <a:latin typeface="Calibri"/>
                <a:cs typeface="Calibri"/>
              </a:rPr>
              <a:t>etc.)</a:t>
            </a:r>
            <a:endParaRPr sz="2600">
              <a:latin typeface="Calibri"/>
              <a:cs typeface="Calibri"/>
            </a:endParaRPr>
          </a:p>
          <a:p>
            <a:pPr marL="12700">
              <a:lnSpc>
                <a:spcPct val="100000"/>
              </a:lnSpc>
              <a:spcBef>
                <a:spcPts val="334"/>
              </a:spcBef>
            </a:pPr>
            <a:r>
              <a:rPr sz="2600" spc="-20" dirty="0">
                <a:latin typeface="Calibri"/>
                <a:cs typeface="Calibri"/>
              </a:rPr>
              <a:t>Various</a:t>
            </a:r>
            <a:r>
              <a:rPr sz="2600" spc="-55" dirty="0">
                <a:latin typeface="Calibri"/>
                <a:cs typeface="Calibri"/>
              </a:rPr>
              <a:t> </a:t>
            </a:r>
            <a:r>
              <a:rPr sz="2600" spc="-35" dirty="0">
                <a:latin typeface="Calibri"/>
                <a:cs typeface="Calibri"/>
              </a:rPr>
              <a:t>Topologies</a:t>
            </a:r>
            <a:r>
              <a:rPr sz="2600" spc="95" dirty="0">
                <a:latin typeface="Calibri"/>
                <a:cs typeface="Calibri"/>
              </a:rPr>
              <a:t> </a:t>
            </a:r>
            <a:r>
              <a:rPr sz="2600" spc="-10" dirty="0">
                <a:latin typeface="Calibri"/>
                <a:cs typeface="Calibri"/>
              </a:rPr>
              <a:t>are:-</a:t>
            </a:r>
            <a:endParaRPr sz="2600">
              <a:latin typeface="Calibri"/>
              <a:cs typeface="Calibri"/>
            </a:endParaRPr>
          </a:p>
          <a:p>
            <a:pPr marL="241300" indent="-229235">
              <a:lnSpc>
                <a:spcPct val="100000"/>
              </a:lnSpc>
              <a:spcBef>
                <a:spcPts val="409"/>
              </a:spcBef>
              <a:buFont typeface="Arial"/>
              <a:buChar char="•"/>
              <a:tabLst>
                <a:tab pos="241935" algn="l"/>
              </a:tabLst>
            </a:pPr>
            <a:r>
              <a:rPr sz="2600" dirty="0">
                <a:latin typeface="Calibri"/>
                <a:cs typeface="Calibri"/>
              </a:rPr>
              <a:t>Bus</a:t>
            </a:r>
            <a:endParaRPr sz="2600">
              <a:latin typeface="Calibri"/>
              <a:cs typeface="Calibri"/>
            </a:endParaRPr>
          </a:p>
          <a:p>
            <a:pPr marL="241300" indent="-229235">
              <a:lnSpc>
                <a:spcPct val="100000"/>
              </a:lnSpc>
              <a:spcBef>
                <a:spcPts val="409"/>
              </a:spcBef>
              <a:buFont typeface="Arial"/>
              <a:buChar char="•"/>
              <a:tabLst>
                <a:tab pos="241935" algn="l"/>
              </a:tabLst>
            </a:pPr>
            <a:r>
              <a:rPr sz="2600" dirty="0">
                <a:latin typeface="Calibri"/>
                <a:cs typeface="Calibri"/>
              </a:rPr>
              <a:t>Ring</a:t>
            </a:r>
            <a:endParaRPr sz="2600">
              <a:latin typeface="Calibri"/>
              <a:cs typeface="Calibri"/>
            </a:endParaRPr>
          </a:p>
          <a:p>
            <a:pPr marL="241300" indent="-229235">
              <a:lnSpc>
                <a:spcPct val="100000"/>
              </a:lnSpc>
              <a:spcBef>
                <a:spcPts val="334"/>
              </a:spcBef>
              <a:buFont typeface="Arial"/>
              <a:buChar char="•"/>
              <a:tabLst>
                <a:tab pos="241935" algn="l"/>
              </a:tabLst>
            </a:pPr>
            <a:r>
              <a:rPr sz="2600" spc="10" dirty="0">
                <a:latin typeface="Calibri"/>
                <a:cs typeface="Calibri"/>
              </a:rPr>
              <a:t>Star</a:t>
            </a:r>
            <a:endParaRPr sz="2600">
              <a:latin typeface="Calibri"/>
              <a:cs typeface="Calibri"/>
            </a:endParaRPr>
          </a:p>
          <a:p>
            <a:pPr marL="241300" indent="-229235">
              <a:lnSpc>
                <a:spcPct val="100000"/>
              </a:lnSpc>
              <a:spcBef>
                <a:spcPts val="409"/>
              </a:spcBef>
              <a:buFont typeface="Arial"/>
              <a:buChar char="•"/>
              <a:tabLst>
                <a:tab pos="241935" algn="l"/>
              </a:tabLst>
            </a:pPr>
            <a:r>
              <a:rPr sz="2600" spc="10" dirty="0">
                <a:latin typeface="Calibri"/>
                <a:cs typeface="Calibri"/>
              </a:rPr>
              <a:t>Mesh</a:t>
            </a:r>
            <a:endParaRPr sz="2600">
              <a:latin typeface="Calibri"/>
              <a:cs typeface="Calibri"/>
            </a:endParaRPr>
          </a:p>
          <a:p>
            <a:pPr marL="241300" indent="-229235">
              <a:lnSpc>
                <a:spcPct val="100000"/>
              </a:lnSpc>
              <a:spcBef>
                <a:spcPts val="409"/>
              </a:spcBef>
              <a:buFont typeface="Arial"/>
              <a:buChar char="•"/>
              <a:tabLst>
                <a:tab pos="241935" algn="l"/>
              </a:tabLst>
            </a:pPr>
            <a:r>
              <a:rPr sz="2600" spc="-40" dirty="0">
                <a:latin typeface="Calibri"/>
                <a:cs typeface="Calibri"/>
              </a:rPr>
              <a:t>Tree</a:t>
            </a:r>
            <a:endParaRPr sz="2600">
              <a:latin typeface="Calibri"/>
              <a:cs typeface="Calibri"/>
            </a:endParaRPr>
          </a:p>
          <a:p>
            <a:pPr marL="241300" indent="-229235">
              <a:lnSpc>
                <a:spcPct val="100000"/>
              </a:lnSpc>
              <a:spcBef>
                <a:spcPts val="334"/>
              </a:spcBef>
              <a:buFont typeface="Arial"/>
              <a:buChar char="•"/>
              <a:tabLst>
                <a:tab pos="241935" algn="l"/>
              </a:tabLst>
            </a:pPr>
            <a:r>
              <a:rPr sz="2600" spc="5" dirty="0">
                <a:latin typeface="Calibri"/>
                <a:cs typeface="Calibri"/>
              </a:rPr>
              <a:t>Hybrid</a:t>
            </a:r>
            <a:endParaRPr sz="26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842644" cy="701040"/>
          </a:xfrm>
          <a:prstGeom prst="rect">
            <a:avLst/>
          </a:prstGeom>
        </p:spPr>
        <p:txBody>
          <a:bodyPr vert="horz" wrap="square" lIns="0" tIns="16510" rIns="0" bIns="0" rtlCol="0">
            <a:spAutoFit/>
          </a:bodyPr>
          <a:lstStyle/>
          <a:p>
            <a:pPr marL="12700">
              <a:lnSpc>
                <a:spcPct val="100000"/>
              </a:lnSpc>
              <a:spcBef>
                <a:spcPts val="130"/>
              </a:spcBef>
            </a:pPr>
            <a:r>
              <a:rPr sz="4400" b="0" spc="40" dirty="0">
                <a:latin typeface="Calibri Light"/>
                <a:cs typeface="Calibri Light"/>
              </a:rPr>
              <a:t>B</a:t>
            </a:r>
            <a:r>
              <a:rPr sz="4400" b="0" spc="30" dirty="0">
                <a:latin typeface="Calibri Light"/>
                <a:cs typeface="Calibri Light"/>
              </a:rPr>
              <a:t>u</a:t>
            </a:r>
            <a:r>
              <a:rPr sz="4400" b="0" spc="10" dirty="0">
                <a:latin typeface="Calibri Light"/>
                <a:cs typeface="Calibri Light"/>
              </a:rPr>
              <a:t>s</a:t>
            </a:r>
            <a:endParaRPr sz="4400">
              <a:latin typeface="Calibri Light"/>
              <a:cs typeface="Calibri Light"/>
            </a:endParaRPr>
          </a:p>
        </p:txBody>
      </p:sp>
      <p:sp>
        <p:nvSpPr>
          <p:cNvPr id="3" name="object 3"/>
          <p:cNvSpPr txBox="1"/>
          <p:nvPr/>
        </p:nvSpPr>
        <p:spPr>
          <a:xfrm>
            <a:off x="917575" y="1765680"/>
            <a:ext cx="4830445" cy="4159885"/>
          </a:xfrm>
          <a:prstGeom prst="rect">
            <a:avLst/>
          </a:prstGeom>
        </p:spPr>
        <p:txBody>
          <a:bodyPr vert="horz" wrap="square" lIns="0" tIns="95250" rIns="0" bIns="0" rtlCol="0">
            <a:spAutoFit/>
          </a:bodyPr>
          <a:lstStyle/>
          <a:p>
            <a:pPr marL="241300" marR="5080" indent="-229235">
              <a:lnSpc>
                <a:spcPct val="81200"/>
              </a:lnSpc>
              <a:spcBef>
                <a:spcPts val="750"/>
              </a:spcBef>
              <a:buFont typeface="Arial"/>
              <a:buChar char="•"/>
              <a:tabLst>
                <a:tab pos="241935" algn="l"/>
              </a:tabLst>
            </a:pPr>
            <a:r>
              <a:rPr sz="2750" spc="-5" dirty="0">
                <a:latin typeface="Calibri"/>
                <a:cs typeface="Calibri"/>
              </a:rPr>
              <a:t>In</a:t>
            </a:r>
            <a:r>
              <a:rPr sz="2750" spc="10" dirty="0">
                <a:latin typeface="Calibri"/>
                <a:cs typeface="Calibri"/>
              </a:rPr>
              <a:t> </a:t>
            </a:r>
            <a:r>
              <a:rPr sz="2750" spc="-20" dirty="0">
                <a:latin typeface="Calibri"/>
                <a:cs typeface="Calibri"/>
              </a:rPr>
              <a:t>this</a:t>
            </a:r>
            <a:r>
              <a:rPr sz="2750" spc="160" dirty="0">
                <a:latin typeface="Calibri"/>
                <a:cs typeface="Calibri"/>
              </a:rPr>
              <a:t> </a:t>
            </a:r>
            <a:r>
              <a:rPr sz="2750" spc="-25" dirty="0">
                <a:latin typeface="Calibri"/>
                <a:cs typeface="Calibri"/>
              </a:rPr>
              <a:t>system</a:t>
            </a:r>
            <a:r>
              <a:rPr sz="2750" spc="145" dirty="0">
                <a:latin typeface="Calibri"/>
                <a:cs typeface="Calibri"/>
              </a:rPr>
              <a:t> </a:t>
            </a:r>
            <a:r>
              <a:rPr sz="2750" spc="-10" dirty="0">
                <a:latin typeface="Calibri"/>
                <a:cs typeface="Calibri"/>
              </a:rPr>
              <a:t>there</a:t>
            </a:r>
            <a:r>
              <a:rPr sz="2750" spc="95" dirty="0">
                <a:latin typeface="Calibri"/>
                <a:cs typeface="Calibri"/>
              </a:rPr>
              <a:t> </a:t>
            </a:r>
            <a:r>
              <a:rPr sz="2750" spc="15" dirty="0">
                <a:latin typeface="Calibri"/>
                <a:cs typeface="Calibri"/>
              </a:rPr>
              <a:t>are</a:t>
            </a:r>
            <a:r>
              <a:rPr sz="2750" spc="20" dirty="0">
                <a:latin typeface="Calibri"/>
                <a:cs typeface="Calibri"/>
              </a:rPr>
              <a:t> </a:t>
            </a:r>
            <a:r>
              <a:rPr sz="2750" spc="15" dirty="0">
                <a:latin typeface="Calibri"/>
                <a:cs typeface="Calibri"/>
              </a:rPr>
              <a:t>8</a:t>
            </a:r>
            <a:r>
              <a:rPr sz="2750" spc="-15" dirty="0">
                <a:latin typeface="Calibri"/>
                <a:cs typeface="Calibri"/>
              </a:rPr>
              <a:t> </a:t>
            </a:r>
            <a:r>
              <a:rPr sz="2750" spc="-5" dirty="0">
                <a:latin typeface="Calibri"/>
                <a:cs typeface="Calibri"/>
              </a:rPr>
              <a:t>nodes </a:t>
            </a:r>
            <a:r>
              <a:rPr sz="2750" spc="-605" dirty="0">
                <a:latin typeface="Calibri"/>
                <a:cs typeface="Calibri"/>
              </a:rPr>
              <a:t> </a:t>
            </a:r>
            <a:r>
              <a:rPr sz="2750" dirty="0">
                <a:latin typeface="Calibri"/>
                <a:cs typeface="Calibri"/>
              </a:rPr>
              <a:t>connected</a:t>
            </a:r>
            <a:r>
              <a:rPr sz="2750" spc="155" dirty="0">
                <a:latin typeface="Calibri"/>
                <a:cs typeface="Calibri"/>
              </a:rPr>
              <a:t> </a:t>
            </a:r>
            <a:r>
              <a:rPr sz="2750" spc="-10" dirty="0">
                <a:latin typeface="Calibri"/>
                <a:cs typeface="Calibri"/>
              </a:rPr>
              <a:t>to</a:t>
            </a:r>
            <a:r>
              <a:rPr sz="2750" spc="5" dirty="0">
                <a:latin typeface="Calibri"/>
                <a:cs typeface="Calibri"/>
              </a:rPr>
              <a:t> </a:t>
            </a:r>
            <a:r>
              <a:rPr sz="2750" spc="-5" dirty="0">
                <a:latin typeface="Calibri"/>
                <a:cs typeface="Calibri"/>
              </a:rPr>
              <a:t>network</a:t>
            </a:r>
            <a:r>
              <a:rPr sz="2750" spc="135" dirty="0">
                <a:latin typeface="Calibri"/>
                <a:cs typeface="Calibri"/>
              </a:rPr>
              <a:t> </a:t>
            </a:r>
            <a:r>
              <a:rPr sz="2750" spc="-20" dirty="0">
                <a:latin typeface="Calibri"/>
                <a:cs typeface="Calibri"/>
              </a:rPr>
              <a:t>using </a:t>
            </a:r>
            <a:r>
              <a:rPr sz="2750" spc="-15" dirty="0">
                <a:latin typeface="Calibri"/>
                <a:cs typeface="Calibri"/>
              </a:rPr>
              <a:t> </a:t>
            </a:r>
            <a:r>
              <a:rPr sz="2750" spc="35" dirty="0">
                <a:latin typeface="Calibri"/>
                <a:cs typeface="Calibri"/>
              </a:rPr>
              <a:t>common</a:t>
            </a:r>
            <a:r>
              <a:rPr sz="2750" spc="-70" dirty="0">
                <a:latin typeface="Calibri"/>
                <a:cs typeface="Calibri"/>
              </a:rPr>
              <a:t> </a:t>
            </a:r>
            <a:r>
              <a:rPr sz="2750" spc="5" dirty="0">
                <a:latin typeface="Calibri"/>
                <a:cs typeface="Calibri"/>
              </a:rPr>
              <a:t>connection</a:t>
            </a:r>
            <a:r>
              <a:rPr sz="2750" spc="75" dirty="0">
                <a:latin typeface="Calibri"/>
                <a:cs typeface="Calibri"/>
              </a:rPr>
              <a:t> </a:t>
            </a:r>
            <a:r>
              <a:rPr sz="2750" spc="-5" dirty="0">
                <a:latin typeface="Calibri"/>
                <a:cs typeface="Calibri"/>
              </a:rPr>
              <a:t>also</a:t>
            </a:r>
            <a:r>
              <a:rPr sz="2750" spc="140" dirty="0">
                <a:latin typeface="Calibri"/>
                <a:cs typeface="Calibri"/>
              </a:rPr>
              <a:t> </a:t>
            </a:r>
            <a:r>
              <a:rPr sz="2750" spc="-5" dirty="0">
                <a:latin typeface="Calibri"/>
                <a:cs typeface="Calibri"/>
              </a:rPr>
              <a:t>called </a:t>
            </a:r>
            <a:r>
              <a:rPr sz="2750" spc="-605" dirty="0">
                <a:latin typeface="Calibri"/>
                <a:cs typeface="Calibri"/>
              </a:rPr>
              <a:t> </a:t>
            </a:r>
            <a:r>
              <a:rPr sz="2750" spc="-25" dirty="0">
                <a:latin typeface="Calibri"/>
                <a:cs typeface="Calibri"/>
              </a:rPr>
              <a:t>bus</a:t>
            </a:r>
            <a:endParaRPr sz="2750">
              <a:latin typeface="Calibri"/>
              <a:cs typeface="Calibri"/>
            </a:endParaRPr>
          </a:p>
          <a:p>
            <a:pPr marL="241300" marR="65405" indent="-229235">
              <a:lnSpc>
                <a:spcPct val="79600"/>
              </a:lnSpc>
              <a:spcBef>
                <a:spcPts val="1125"/>
              </a:spcBef>
              <a:buFont typeface="Arial"/>
              <a:buChar char="•"/>
              <a:tabLst>
                <a:tab pos="241935" algn="l"/>
              </a:tabLst>
            </a:pPr>
            <a:r>
              <a:rPr sz="2750" spc="-20" dirty="0">
                <a:latin typeface="Calibri"/>
                <a:cs typeface="Calibri"/>
              </a:rPr>
              <a:t>All</a:t>
            </a:r>
            <a:r>
              <a:rPr sz="2750" spc="80" dirty="0">
                <a:latin typeface="Calibri"/>
                <a:cs typeface="Calibri"/>
              </a:rPr>
              <a:t> </a:t>
            </a:r>
            <a:r>
              <a:rPr sz="2750" spc="10" dirty="0">
                <a:latin typeface="Calibri"/>
                <a:cs typeface="Calibri"/>
              </a:rPr>
              <a:t>communication</a:t>
            </a:r>
            <a:r>
              <a:rPr sz="2750" spc="85" dirty="0">
                <a:latin typeface="Calibri"/>
                <a:cs typeface="Calibri"/>
              </a:rPr>
              <a:t> </a:t>
            </a:r>
            <a:r>
              <a:rPr sz="2750" spc="-15" dirty="0">
                <a:latin typeface="Calibri"/>
                <a:cs typeface="Calibri"/>
              </a:rPr>
              <a:t>is</a:t>
            </a:r>
            <a:r>
              <a:rPr sz="2750" spc="10" dirty="0">
                <a:latin typeface="Calibri"/>
                <a:cs typeface="Calibri"/>
              </a:rPr>
              <a:t> </a:t>
            </a:r>
            <a:r>
              <a:rPr sz="2750" dirty="0">
                <a:latin typeface="Calibri"/>
                <a:cs typeface="Calibri"/>
              </a:rPr>
              <a:t>done</a:t>
            </a:r>
            <a:r>
              <a:rPr sz="2750" spc="85" dirty="0">
                <a:latin typeface="Calibri"/>
                <a:cs typeface="Calibri"/>
              </a:rPr>
              <a:t> </a:t>
            </a:r>
            <a:r>
              <a:rPr sz="2750" spc="-20" dirty="0">
                <a:latin typeface="Calibri"/>
                <a:cs typeface="Calibri"/>
              </a:rPr>
              <a:t>with </a:t>
            </a:r>
            <a:r>
              <a:rPr sz="2750" spc="-605" dirty="0">
                <a:latin typeface="Calibri"/>
                <a:cs typeface="Calibri"/>
              </a:rPr>
              <a:t> </a:t>
            </a:r>
            <a:r>
              <a:rPr sz="2750" spc="-15" dirty="0">
                <a:latin typeface="Calibri"/>
                <a:cs typeface="Calibri"/>
              </a:rPr>
              <a:t>help</a:t>
            </a:r>
            <a:r>
              <a:rPr sz="2750" spc="160" dirty="0">
                <a:latin typeface="Calibri"/>
                <a:cs typeface="Calibri"/>
              </a:rPr>
              <a:t> </a:t>
            </a:r>
            <a:r>
              <a:rPr sz="2750" spc="25" dirty="0">
                <a:latin typeface="Calibri"/>
                <a:cs typeface="Calibri"/>
              </a:rPr>
              <a:t>of</a:t>
            </a:r>
            <a:r>
              <a:rPr sz="2750" spc="-50" dirty="0">
                <a:latin typeface="Calibri"/>
                <a:cs typeface="Calibri"/>
              </a:rPr>
              <a:t> </a:t>
            </a:r>
            <a:r>
              <a:rPr sz="2750" spc="-15" dirty="0">
                <a:latin typeface="Calibri"/>
                <a:cs typeface="Calibri"/>
              </a:rPr>
              <a:t>bus.</a:t>
            </a:r>
            <a:endParaRPr sz="2750">
              <a:latin typeface="Calibri"/>
              <a:cs typeface="Calibri"/>
            </a:endParaRPr>
          </a:p>
          <a:p>
            <a:pPr marL="12700">
              <a:lnSpc>
                <a:spcPct val="100000"/>
              </a:lnSpc>
              <a:spcBef>
                <a:spcPts val="459"/>
              </a:spcBef>
            </a:pPr>
            <a:r>
              <a:rPr sz="2750" b="1" spc="5" dirty="0">
                <a:solidFill>
                  <a:srgbClr val="00AF50"/>
                </a:solidFill>
                <a:latin typeface="Calibri"/>
                <a:cs typeface="Calibri"/>
              </a:rPr>
              <a:t>Advantage:</a:t>
            </a:r>
            <a:endParaRPr sz="2750">
              <a:latin typeface="Calibri"/>
              <a:cs typeface="Calibri"/>
            </a:endParaRPr>
          </a:p>
          <a:p>
            <a:pPr marL="12700">
              <a:lnSpc>
                <a:spcPct val="100000"/>
              </a:lnSpc>
              <a:spcBef>
                <a:spcPts val="375"/>
              </a:spcBef>
            </a:pPr>
            <a:r>
              <a:rPr sz="2750" dirty="0">
                <a:solidFill>
                  <a:srgbClr val="00AF50"/>
                </a:solidFill>
                <a:latin typeface="Calibri"/>
                <a:cs typeface="Calibri"/>
              </a:rPr>
              <a:t>Less</a:t>
            </a:r>
            <a:r>
              <a:rPr sz="2750" spc="75" dirty="0">
                <a:solidFill>
                  <a:srgbClr val="00AF50"/>
                </a:solidFill>
                <a:latin typeface="Calibri"/>
                <a:cs typeface="Calibri"/>
              </a:rPr>
              <a:t> </a:t>
            </a:r>
            <a:r>
              <a:rPr sz="2750" spc="-20" dirty="0">
                <a:solidFill>
                  <a:srgbClr val="00AF50"/>
                </a:solidFill>
                <a:latin typeface="Calibri"/>
                <a:cs typeface="Calibri"/>
              </a:rPr>
              <a:t>expensive</a:t>
            </a:r>
            <a:endParaRPr sz="2750">
              <a:latin typeface="Calibri"/>
              <a:cs typeface="Calibri"/>
            </a:endParaRPr>
          </a:p>
          <a:p>
            <a:pPr marL="12700">
              <a:lnSpc>
                <a:spcPct val="100000"/>
              </a:lnSpc>
              <a:spcBef>
                <a:spcPts val="380"/>
              </a:spcBef>
            </a:pPr>
            <a:r>
              <a:rPr sz="2750" b="1" spc="5" dirty="0">
                <a:solidFill>
                  <a:srgbClr val="FF0000"/>
                </a:solidFill>
                <a:latin typeface="Calibri"/>
                <a:cs typeface="Calibri"/>
              </a:rPr>
              <a:t>Disadvantage</a:t>
            </a:r>
            <a:endParaRPr sz="2750">
              <a:latin typeface="Calibri"/>
              <a:cs typeface="Calibri"/>
            </a:endParaRPr>
          </a:p>
          <a:p>
            <a:pPr marL="12700">
              <a:lnSpc>
                <a:spcPct val="100000"/>
              </a:lnSpc>
              <a:spcBef>
                <a:spcPts val="384"/>
              </a:spcBef>
            </a:pPr>
            <a:r>
              <a:rPr sz="2750" dirty="0">
                <a:solidFill>
                  <a:srgbClr val="FF0000"/>
                </a:solidFill>
                <a:latin typeface="Calibri"/>
                <a:cs typeface="Calibri"/>
              </a:rPr>
              <a:t>Only</a:t>
            </a:r>
            <a:r>
              <a:rPr sz="2750" spc="65" dirty="0">
                <a:solidFill>
                  <a:srgbClr val="FF0000"/>
                </a:solidFill>
                <a:latin typeface="Calibri"/>
                <a:cs typeface="Calibri"/>
              </a:rPr>
              <a:t> </a:t>
            </a:r>
            <a:r>
              <a:rPr sz="2750" spc="10" dirty="0">
                <a:solidFill>
                  <a:srgbClr val="FF0000"/>
                </a:solidFill>
                <a:latin typeface="Calibri"/>
                <a:cs typeface="Calibri"/>
              </a:rPr>
              <a:t>one</a:t>
            </a:r>
            <a:r>
              <a:rPr sz="2750" spc="20" dirty="0">
                <a:solidFill>
                  <a:srgbClr val="FF0000"/>
                </a:solidFill>
                <a:latin typeface="Calibri"/>
                <a:cs typeface="Calibri"/>
              </a:rPr>
              <a:t> </a:t>
            </a:r>
            <a:r>
              <a:rPr sz="2750" spc="5" dirty="0">
                <a:solidFill>
                  <a:srgbClr val="FF0000"/>
                </a:solidFill>
                <a:latin typeface="Calibri"/>
                <a:cs typeface="Calibri"/>
              </a:rPr>
              <a:t>connection</a:t>
            </a:r>
            <a:r>
              <a:rPr sz="2750" spc="160" dirty="0">
                <a:solidFill>
                  <a:srgbClr val="FF0000"/>
                </a:solidFill>
                <a:latin typeface="Calibri"/>
                <a:cs typeface="Calibri"/>
              </a:rPr>
              <a:t> </a:t>
            </a:r>
            <a:r>
              <a:rPr sz="2750" spc="15" dirty="0">
                <a:solidFill>
                  <a:srgbClr val="FF0000"/>
                </a:solidFill>
                <a:latin typeface="Calibri"/>
                <a:cs typeface="Calibri"/>
              </a:rPr>
              <a:t>at</a:t>
            </a:r>
            <a:r>
              <a:rPr sz="2750" spc="25" dirty="0">
                <a:solidFill>
                  <a:srgbClr val="FF0000"/>
                </a:solidFill>
                <a:latin typeface="Calibri"/>
                <a:cs typeface="Calibri"/>
              </a:rPr>
              <a:t> </a:t>
            </a:r>
            <a:r>
              <a:rPr sz="2750" spc="10" dirty="0">
                <a:solidFill>
                  <a:srgbClr val="FF0000"/>
                </a:solidFill>
                <a:latin typeface="Calibri"/>
                <a:cs typeface="Calibri"/>
              </a:rPr>
              <a:t>a</a:t>
            </a:r>
            <a:r>
              <a:rPr sz="2750" spc="-10" dirty="0">
                <a:solidFill>
                  <a:srgbClr val="FF0000"/>
                </a:solidFill>
                <a:latin typeface="Calibri"/>
                <a:cs typeface="Calibri"/>
              </a:rPr>
              <a:t> </a:t>
            </a:r>
            <a:r>
              <a:rPr sz="2750" dirty="0">
                <a:solidFill>
                  <a:srgbClr val="FF0000"/>
                </a:solidFill>
                <a:latin typeface="Calibri"/>
                <a:cs typeface="Calibri"/>
              </a:rPr>
              <a:t>time</a:t>
            </a:r>
            <a:endParaRPr sz="2750">
              <a:latin typeface="Calibri"/>
              <a:cs typeface="Calibri"/>
            </a:endParaRPr>
          </a:p>
        </p:txBody>
      </p:sp>
      <p:sp>
        <p:nvSpPr>
          <p:cNvPr id="4" name="object 4"/>
          <p:cNvSpPr txBox="1"/>
          <p:nvPr/>
        </p:nvSpPr>
        <p:spPr>
          <a:xfrm>
            <a:off x="6255765" y="1765680"/>
            <a:ext cx="3075305" cy="449580"/>
          </a:xfrm>
          <a:prstGeom prst="rect">
            <a:avLst/>
          </a:prstGeom>
        </p:spPr>
        <p:txBody>
          <a:bodyPr vert="horz" wrap="square" lIns="0" tIns="16510" rIns="0" bIns="0" rtlCol="0">
            <a:spAutoFit/>
          </a:bodyPr>
          <a:lstStyle/>
          <a:p>
            <a:pPr marL="12700">
              <a:lnSpc>
                <a:spcPct val="100000"/>
              </a:lnSpc>
              <a:spcBef>
                <a:spcPts val="130"/>
              </a:spcBef>
            </a:pPr>
            <a:r>
              <a:rPr sz="2750" spc="-10" dirty="0">
                <a:latin typeface="Calibri"/>
                <a:cs typeface="Calibri"/>
              </a:rPr>
              <a:t>Figure</a:t>
            </a:r>
            <a:r>
              <a:rPr sz="2750" spc="90" dirty="0">
                <a:latin typeface="Calibri"/>
                <a:cs typeface="Calibri"/>
              </a:rPr>
              <a:t> </a:t>
            </a:r>
            <a:r>
              <a:rPr sz="2750" spc="5" dirty="0">
                <a:latin typeface="Calibri"/>
                <a:cs typeface="Calibri"/>
              </a:rPr>
              <a:t>:</a:t>
            </a:r>
            <a:r>
              <a:rPr sz="2750" spc="50" dirty="0">
                <a:latin typeface="Calibri"/>
                <a:cs typeface="Calibri"/>
              </a:rPr>
              <a:t> </a:t>
            </a:r>
            <a:r>
              <a:rPr sz="2750" spc="-5" dirty="0">
                <a:latin typeface="Calibri"/>
                <a:cs typeface="Calibri"/>
              </a:rPr>
              <a:t>Bus</a:t>
            </a:r>
            <a:r>
              <a:rPr sz="2750" spc="85" dirty="0">
                <a:latin typeface="Calibri"/>
                <a:cs typeface="Calibri"/>
              </a:rPr>
              <a:t> </a:t>
            </a:r>
            <a:r>
              <a:rPr sz="2750" spc="-20" dirty="0">
                <a:latin typeface="Calibri"/>
                <a:cs typeface="Calibri"/>
              </a:rPr>
              <a:t>Topology</a:t>
            </a:r>
            <a:endParaRPr sz="2750">
              <a:latin typeface="Calibri"/>
              <a:cs typeface="Calibri"/>
            </a:endParaRPr>
          </a:p>
        </p:txBody>
      </p:sp>
      <p:sp>
        <p:nvSpPr>
          <p:cNvPr id="5" name="object 5"/>
          <p:cNvSpPr txBox="1"/>
          <p:nvPr/>
        </p:nvSpPr>
        <p:spPr>
          <a:xfrm>
            <a:off x="6255765" y="4111879"/>
            <a:ext cx="4931410" cy="1813560"/>
          </a:xfrm>
          <a:prstGeom prst="rect">
            <a:avLst/>
          </a:prstGeom>
        </p:spPr>
        <p:txBody>
          <a:bodyPr vert="horz" wrap="square" lIns="0" tIns="96520" rIns="0" bIns="0" rtlCol="0">
            <a:spAutoFit/>
          </a:bodyPr>
          <a:lstStyle/>
          <a:p>
            <a:pPr marL="12700" marR="5080">
              <a:lnSpc>
                <a:spcPct val="80800"/>
              </a:lnSpc>
              <a:spcBef>
                <a:spcPts val="760"/>
              </a:spcBef>
            </a:pPr>
            <a:r>
              <a:rPr sz="2750" spc="-5" dirty="0">
                <a:solidFill>
                  <a:srgbClr val="FF0000"/>
                </a:solidFill>
                <a:latin typeface="Calibri"/>
                <a:cs typeface="Calibri"/>
              </a:rPr>
              <a:t>Consider</a:t>
            </a:r>
            <a:r>
              <a:rPr sz="2750" dirty="0">
                <a:solidFill>
                  <a:srgbClr val="FF0000"/>
                </a:solidFill>
                <a:latin typeface="Calibri"/>
                <a:cs typeface="Calibri"/>
              </a:rPr>
              <a:t> </a:t>
            </a:r>
            <a:r>
              <a:rPr sz="2750" spc="-10" dirty="0">
                <a:solidFill>
                  <a:srgbClr val="FF0000"/>
                </a:solidFill>
                <a:latin typeface="Calibri"/>
                <a:cs typeface="Calibri"/>
              </a:rPr>
              <a:t>if </a:t>
            </a:r>
            <a:r>
              <a:rPr sz="2750" spc="5" dirty="0">
                <a:solidFill>
                  <a:srgbClr val="FF0000"/>
                </a:solidFill>
                <a:latin typeface="Calibri"/>
                <a:cs typeface="Calibri"/>
              </a:rPr>
              <a:t>node </a:t>
            </a:r>
            <a:r>
              <a:rPr sz="2750" spc="15" dirty="0">
                <a:solidFill>
                  <a:srgbClr val="FF0000"/>
                </a:solidFill>
                <a:latin typeface="Calibri"/>
                <a:cs typeface="Calibri"/>
              </a:rPr>
              <a:t>1 </a:t>
            </a:r>
            <a:r>
              <a:rPr sz="2750" spc="-10" dirty="0">
                <a:solidFill>
                  <a:srgbClr val="FF0000"/>
                </a:solidFill>
                <a:latin typeface="Calibri"/>
                <a:cs typeface="Calibri"/>
              </a:rPr>
              <a:t>is </a:t>
            </a:r>
            <a:r>
              <a:rPr sz="2750" spc="-5" dirty="0">
                <a:solidFill>
                  <a:srgbClr val="FF0000"/>
                </a:solidFill>
                <a:latin typeface="Calibri"/>
                <a:cs typeface="Calibri"/>
              </a:rPr>
              <a:t> </a:t>
            </a:r>
            <a:r>
              <a:rPr sz="2750" spc="5" dirty="0">
                <a:solidFill>
                  <a:srgbClr val="FF0000"/>
                </a:solidFill>
                <a:latin typeface="Calibri"/>
                <a:cs typeface="Calibri"/>
              </a:rPr>
              <a:t>communicating</a:t>
            </a:r>
            <a:r>
              <a:rPr sz="2750" spc="90" dirty="0">
                <a:solidFill>
                  <a:srgbClr val="FF0000"/>
                </a:solidFill>
                <a:latin typeface="Calibri"/>
                <a:cs typeface="Calibri"/>
              </a:rPr>
              <a:t> </a:t>
            </a:r>
            <a:r>
              <a:rPr sz="2750" spc="-15" dirty="0">
                <a:solidFill>
                  <a:srgbClr val="FF0000"/>
                </a:solidFill>
                <a:latin typeface="Calibri"/>
                <a:cs typeface="Calibri"/>
              </a:rPr>
              <a:t>with</a:t>
            </a:r>
            <a:r>
              <a:rPr sz="2750" spc="165" dirty="0">
                <a:solidFill>
                  <a:srgbClr val="FF0000"/>
                </a:solidFill>
                <a:latin typeface="Calibri"/>
                <a:cs typeface="Calibri"/>
              </a:rPr>
              <a:t> </a:t>
            </a:r>
            <a:r>
              <a:rPr sz="2750" spc="10" dirty="0">
                <a:solidFill>
                  <a:srgbClr val="FF0000"/>
                </a:solidFill>
                <a:latin typeface="Calibri"/>
                <a:cs typeface="Calibri"/>
              </a:rPr>
              <a:t>5</a:t>
            </a:r>
            <a:r>
              <a:rPr sz="2750" spc="65" dirty="0">
                <a:solidFill>
                  <a:srgbClr val="FF0000"/>
                </a:solidFill>
                <a:latin typeface="Calibri"/>
                <a:cs typeface="Calibri"/>
              </a:rPr>
              <a:t> </a:t>
            </a:r>
            <a:r>
              <a:rPr sz="2750" dirty="0">
                <a:solidFill>
                  <a:srgbClr val="FF0000"/>
                </a:solidFill>
                <a:latin typeface="Calibri"/>
                <a:cs typeface="Calibri"/>
              </a:rPr>
              <a:t>other</a:t>
            </a:r>
            <a:r>
              <a:rPr sz="2750" spc="130" dirty="0">
                <a:solidFill>
                  <a:srgbClr val="FF0000"/>
                </a:solidFill>
                <a:latin typeface="Calibri"/>
                <a:cs typeface="Calibri"/>
              </a:rPr>
              <a:t> </a:t>
            </a:r>
            <a:r>
              <a:rPr sz="2750" spc="5" dirty="0">
                <a:solidFill>
                  <a:srgbClr val="FF0000"/>
                </a:solidFill>
                <a:latin typeface="Calibri"/>
                <a:cs typeface="Calibri"/>
              </a:rPr>
              <a:t>node </a:t>
            </a:r>
            <a:r>
              <a:rPr sz="2750" spc="-610" dirty="0">
                <a:solidFill>
                  <a:srgbClr val="FF0000"/>
                </a:solidFill>
                <a:latin typeface="Calibri"/>
                <a:cs typeface="Calibri"/>
              </a:rPr>
              <a:t> </a:t>
            </a:r>
            <a:r>
              <a:rPr sz="2750" spc="-5" dirty="0">
                <a:solidFill>
                  <a:srgbClr val="FF0000"/>
                </a:solidFill>
                <a:latin typeface="Calibri"/>
                <a:cs typeface="Calibri"/>
              </a:rPr>
              <a:t>have</a:t>
            </a:r>
            <a:r>
              <a:rPr sz="2750" spc="15" dirty="0">
                <a:solidFill>
                  <a:srgbClr val="FF0000"/>
                </a:solidFill>
                <a:latin typeface="Calibri"/>
                <a:cs typeface="Calibri"/>
              </a:rPr>
              <a:t> </a:t>
            </a:r>
            <a:r>
              <a:rPr sz="2750" spc="-5" dirty="0">
                <a:solidFill>
                  <a:srgbClr val="FF0000"/>
                </a:solidFill>
                <a:latin typeface="Calibri"/>
                <a:cs typeface="Calibri"/>
              </a:rPr>
              <a:t>to</a:t>
            </a:r>
            <a:r>
              <a:rPr sz="2750" spc="80" dirty="0">
                <a:solidFill>
                  <a:srgbClr val="FF0000"/>
                </a:solidFill>
                <a:latin typeface="Calibri"/>
                <a:cs typeface="Calibri"/>
              </a:rPr>
              <a:t> </a:t>
            </a:r>
            <a:r>
              <a:rPr sz="2750" spc="-5" dirty="0">
                <a:solidFill>
                  <a:srgbClr val="FF0000"/>
                </a:solidFill>
                <a:latin typeface="Calibri"/>
                <a:cs typeface="Calibri"/>
              </a:rPr>
              <a:t>wait</a:t>
            </a:r>
            <a:r>
              <a:rPr sz="2750" spc="20" dirty="0">
                <a:solidFill>
                  <a:srgbClr val="FF0000"/>
                </a:solidFill>
                <a:latin typeface="Calibri"/>
                <a:cs typeface="Calibri"/>
              </a:rPr>
              <a:t> </a:t>
            </a:r>
            <a:r>
              <a:rPr sz="2750" spc="-10" dirty="0">
                <a:solidFill>
                  <a:srgbClr val="FF0000"/>
                </a:solidFill>
                <a:latin typeface="Calibri"/>
                <a:cs typeface="Calibri"/>
              </a:rPr>
              <a:t>for</a:t>
            </a:r>
            <a:r>
              <a:rPr sz="2750" spc="55" dirty="0">
                <a:solidFill>
                  <a:srgbClr val="FF0000"/>
                </a:solidFill>
                <a:latin typeface="Calibri"/>
                <a:cs typeface="Calibri"/>
              </a:rPr>
              <a:t> </a:t>
            </a:r>
            <a:r>
              <a:rPr sz="2750" dirty="0">
                <a:solidFill>
                  <a:srgbClr val="FF0000"/>
                </a:solidFill>
                <a:latin typeface="Calibri"/>
                <a:cs typeface="Calibri"/>
              </a:rPr>
              <a:t>data</a:t>
            </a:r>
            <a:r>
              <a:rPr sz="2750" spc="-5" dirty="0">
                <a:solidFill>
                  <a:srgbClr val="FF0000"/>
                </a:solidFill>
                <a:latin typeface="Calibri"/>
                <a:cs typeface="Calibri"/>
              </a:rPr>
              <a:t> </a:t>
            </a:r>
            <a:r>
              <a:rPr sz="2750" spc="-25" dirty="0">
                <a:solidFill>
                  <a:srgbClr val="FF0000"/>
                </a:solidFill>
                <a:latin typeface="Calibri"/>
                <a:cs typeface="Calibri"/>
              </a:rPr>
              <a:t>transfer</a:t>
            </a:r>
            <a:r>
              <a:rPr sz="2750" spc="204" dirty="0">
                <a:solidFill>
                  <a:srgbClr val="FF0000"/>
                </a:solidFill>
                <a:latin typeface="Calibri"/>
                <a:cs typeface="Calibri"/>
              </a:rPr>
              <a:t> </a:t>
            </a:r>
            <a:r>
              <a:rPr sz="2750" spc="-20" dirty="0">
                <a:solidFill>
                  <a:srgbClr val="FF0000"/>
                </a:solidFill>
                <a:latin typeface="Calibri"/>
                <a:cs typeface="Calibri"/>
              </a:rPr>
              <a:t>till</a:t>
            </a:r>
            <a:endParaRPr sz="2750" dirty="0">
              <a:latin typeface="Calibri"/>
              <a:cs typeface="Calibri"/>
            </a:endParaRPr>
          </a:p>
          <a:p>
            <a:pPr marL="12700" marR="17780">
              <a:lnSpc>
                <a:spcPct val="81900"/>
              </a:lnSpc>
              <a:spcBef>
                <a:spcPts val="5"/>
              </a:spcBef>
            </a:pPr>
            <a:r>
              <a:rPr sz="2750" spc="5" dirty="0">
                <a:solidFill>
                  <a:srgbClr val="FF0000"/>
                </a:solidFill>
                <a:latin typeface="Calibri"/>
                <a:cs typeface="Calibri"/>
              </a:rPr>
              <a:t>1-5 </a:t>
            </a:r>
            <a:r>
              <a:rPr sz="2750" spc="-20" dirty="0">
                <a:solidFill>
                  <a:srgbClr val="FF0000"/>
                </a:solidFill>
                <a:latin typeface="Calibri"/>
                <a:cs typeface="Calibri"/>
              </a:rPr>
              <a:t>finished</a:t>
            </a:r>
            <a:r>
              <a:rPr sz="2750" spc="-15" dirty="0">
                <a:solidFill>
                  <a:srgbClr val="FF0000"/>
                </a:solidFill>
                <a:latin typeface="Calibri"/>
                <a:cs typeface="Calibri"/>
              </a:rPr>
              <a:t> the </a:t>
            </a:r>
            <a:r>
              <a:rPr sz="2750" spc="10" dirty="0">
                <a:solidFill>
                  <a:srgbClr val="FF0000"/>
                </a:solidFill>
                <a:latin typeface="Calibri"/>
                <a:cs typeface="Calibri"/>
              </a:rPr>
              <a:t>communication </a:t>
            </a:r>
            <a:r>
              <a:rPr sz="2750" spc="-15" dirty="0">
                <a:solidFill>
                  <a:srgbClr val="FF0000"/>
                </a:solidFill>
                <a:latin typeface="Calibri"/>
                <a:cs typeface="Calibri"/>
              </a:rPr>
              <a:t>is </a:t>
            </a:r>
            <a:r>
              <a:rPr sz="2750" spc="-610" dirty="0">
                <a:solidFill>
                  <a:srgbClr val="FF0000"/>
                </a:solidFill>
                <a:latin typeface="Calibri"/>
                <a:cs typeface="Calibri"/>
              </a:rPr>
              <a:t> </a:t>
            </a:r>
            <a:r>
              <a:rPr sz="2750" spc="5" dirty="0">
                <a:solidFill>
                  <a:srgbClr val="FF0000"/>
                </a:solidFill>
                <a:latin typeface="Calibri"/>
                <a:cs typeface="Calibri"/>
              </a:rPr>
              <a:t>completed</a:t>
            </a:r>
            <a:endParaRPr sz="2750" dirty="0">
              <a:latin typeface="Calibri"/>
              <a:cs typeface="Calibri"/>
            </a:endParaRPr>
          </a:p>
        </p:txBody>
      </p:sp>
      <p:sp>
        <p:nvSpPr>
          <p:cNvPr id="6" name="object 6"/>
          <p:cNvSpPr/>
          <p:nvPr/>
        </p:nvSpPr>
        <p:spPr>
          <a:xfrm>
            <a:off x="7229533" y="3650517"/>
            <a:ext cx="17145" cy="0"/>
          </a:xfrm>
          <a:custGeom>
            <a:avLst/>
            <a:gdLst/>
            <a:ahLst/>
            <a:cxnLst/>
            <a:rect l="l" t="t" r="r" b="b"/>
            <a:pathLst>
              <a:path w="17145">
                <a:moveTo>
                  <a:pt x="0" y="0"/>
                </a:moveTo>
                <a:lnTo>
                  <a:pt x="16646" y="0"/>
                </a:lnTo>
              </a:path>
            </a:pathLst>
          </a:custGeom>
          <a:ln w="4767">
            <a:solidFill>
              <a:srgbClr val="5B9BD4"/>
            </a:solidFill>
          </a:ln>
        </p:spPr>
        <p:txBody>
          <a:bodyPr wrap="square" lIns="0" tIns="0" rIns="0" bIns="0" rtlCol="0"/>
          <a:lstStyle/>
          <a:p>
            <a:endParaRPr/>
          </a:p>
        </p:txBody>
      </p:sp>
      <p:sp>
        <p:nvSpPr>
          <p:cNvPr id="7" name="object 7"/>
          <p:cNvSpPr txBox="1"/>
          <p:nvPr/>
        </p:nvSpPr>
        <p:spPr>
          <a:xfrm>
            <a:off x="8340725" y="2906077"/>
            <a:ext cx="362585" cy="3003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B</a:t>
            </a:r>
            <a:r>
              <a:rPr sz="1800" spc="25" dirty="0">
                <a:latin typeface="Calibri"/>
                <a:cs typeface="Calibri"/>
              </a:rPr>
              <a:t>u</a:t>
            </a:r>
            <a:r>
              <a:rPr sz="1800" dirty="0">
                <a:latin typeface="Calibri"/>
                <a:cs typeface="Calibri"/>
              </a:rPr>
              <a:t>s</a:t>
            </a:r>
            <a:endParaRPr sz="1800">
              <a:latin typeface="Calibri"/>
              <a:cs typeface="Calibri"/>
            </a:endParaRPr>
          </a:p>
        </p:txBody>
      </p:sp>
      <p:grpSp>
        <p:nvGrpSpPr>
          <p:cNvPr id="8" name="object 8"/>
          <p:cNvGrpSpPr/>
          <p:nvPr/>
        </p:nvGrpSpPr>
        <p:grpSpPr>
          <a:xfrm>
            <a:off x="6295771" y="2323845"/>
            <a:ext cx="4944110" cy="953135"/>
            <a:chOff x="6295771" y="2323845"/>
            <a:chExt cx="4944110" cy="953135"/>
          </a:xfrm>
        </p:grpSpPr>
        <p:sp>
          <p:nvSpPr>
            <p:cNvPr id="9" name="object 9"/>
            <p:cNvSpPr/>
            <p:nvPr/>
          </p:nvSpPr>
          <p:spPr>
            <a:xfrm>
              <a:off x="6434201" y="2347975"/>
              <a:ext cx="476250" cy="428625"/>
            </a:xfrm>
            <a:custGeom>
              <a:avLst/>
              <a:gdLst/>
              <a:ahLst/>
              <a:cxnLst/>
              <a:rect l="l" t="t" r="r" b="b"/>
              <a:pathLst>
                <a:path w="476250" h="428625">
                  <a:moveTo>
                    <a:pt x="0" y="428625"/>
                  </a:moveTo>
                  <a:lnTo>
                    <a:pt x="476250" y="428625"/>
                  </a:lnTo>
                  <a:lnTo>
                    <a:pt x="476250" y="0"/>
                  </a:lnTo>
                  <a:lnTo>
                    <a:pt x="0" y="0"/>
                  </a:lnTo>
                  <a:lnTo>
                    <a:pt x="0" y="428625"/>
                  </a:lnTo>
                  <a:close/>
                </a:path>
              </a:pathLst>
            </a:custGeom>
            <a:ln w="9534">
              <a:solidFill>
                <a:srgbClr val="000000"/>
              </a:solidFill>
            </a:ln>
          </p:spPr>
          <p:txBody>
            <a:bodyPr wrap="square" lIns="0" tIns="0" rIns="0" bIns="0" rtlCol="0"/>
            <a:lstStyle/>
            <a:p>
              <a:endParaRPr/>
            </a:p>
          </p:txBody>
        </p:sp>
        <p:sp>
          <p:nvSpPr>
            <p:cNvPr id="10" name="object 10"/>
            <p:cNvSpPr/>
            <p:nvPr/>
          </p:nvSpPr>
          <p:spPr>
            <a:xfrm>
              <a:off x="6300851" y="3176650"/>
              <a:ext cx="4933950" cy="95250"/>
            </a:xfrm>
            <a:custGeom>
              <a:avLst/>
              <a:gdLst/>
              <a:ahLst/>
              <a:cxnLst/>
              <a:rect l="l" t="t" r="r" b="b"/>
              <a:pathLst>
                <a:path w="4933950" h="95250">
                  <a:moveTo>
                    <a:pt x="4933950" y="0"/>
                  </a:moveTo>
                  <a:lnTo>
                    <a:pt x="0" y="0"/>
                  </a:lnTo>
                  <a:lnTo>
                    <a:pt x="0" y="95250"/>
                  </a:lnTo>
                  <a:lnTo>
                    <a:pt x="4933950" y="95250"/>
                  </a:lnTo>
                  <a:lnTo>
                    <a:pt x="4933950" y="0"/>
                  </a:lnTo>
                  <a:close/>
                </a:path>
              </a:pathLst>
            </a:custGeom>
            <a:solidFill>
              <a:srgbClr val="FFFFFF"/>
            </a:solidFill>
          </p:spPr>
          <p:txBody>
            <a:bodyPr wrap="square" lIns="0" tIns="0" rIns="0" bIns="0" rtlCol="0"/>
            <a:lstStyle/>
            <a:p>
              <a:endParaRPr/>
            </a:p>
          </p:txBody>
        </p:sp>
        <p:sp>
          <p:nvSpPr>
            <p:cNvPr id="11" name="object 11"/>
            <p:cNvSpPr/>
            <p:nvPr/>
          </p:nvSpPr>
          <p:spPr>
            <a:xfrm>
              <a:off x="6300851" y="2328925"/>
              <a:ext cx="4933950" cy="942975"/>
            </a:xfrm>
            <a:custGeom>
              <a:avLst/>
              <a:gdLst/>
              <a:ahLst/>
              <a:cxnLst/>
              <a:rect l="l" t="t" r="r" b="b"/>
              <a:pathLst>
                <a:path w="4933950" h="942975">
                  <a:moveTo>
                    <a:pt x="0" y="942975"/>
                  </a:moveTo>
                  <a:lnTo>
                    <a:pt x="4933950" y="942975"/>
                  </a:lnTo>
                  <a:lnTo>
                    <a:pt x="4933950" y="847725"/>
                  </a:lnTo>
                  <a:lnTo>
                    <a:pt x="0" y="847725"/>
                  </a:lnTo>
                  <a:lnTo>
                    <a:pt x="0" y="942975"/>
                  </a:lnTo>
                  <a:close/>
                </a:path>
                <a:path w="4933950" h="942975">
                  <a:moveTo>
                    <a:pt x="1362075" y="428625"/>
                  </a:moveTo>
                  <a:lnTo>
                    <a:pt x="1838325" y="428625"/>
                  </a:lnTo>
                  <a:lnTo>
                    <a:pt x="1838325" y="0"/>
                  </a:lnTo>
                  <a:lnTo>
                    <a:pt x="1362075" y="0"/>
                  </a:lnTo>
                  <a:lnTo>
                    <a:pt x="1362075" y="428625"/>
                  </a:lnTo>
                  <a:close/>
                </a:path>
              </a:pathLst>
            </a:custGeom>
            <a:ln w="9534">
              <a:solidFill>
                <a:srgbClr val="000000"/>
              </a:solidFill>
            </a:ln>
          </p:spPr>
          <p:txBody>
            <a:bodyPr wrap="square" lIns="0" tIns="0" rIns="0" bIns="0" rtlCol="0"/>
            <a:lstStyle/>
            <a:p>
              <a:endParaRPr/>
            </a:p>
          </p:txBody>
        </p:sp>
      </p:grpSp>
      <p:sp>
        <p:nvSpPr>
          <p:cNvPr id="12" name="object 12"/>
          <p:cNvSpPr txBox="1"/>
          <p:nvPr/>
        </p:nvSpPr>
        <p:spPr>
          <a:xfrm>
            <a:off x="7830566" y="2377503"/>
            <a:ext cx="14160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endParaRPr sz="1800">
              <a:latin typeface="Calibri"/>
              <a:cs typeface="Calibri"/>
            </a:endParaRPr>
          </a:p>
        </p:txBody>
      </p:sp>
      <p:sp>
        <p:nvSpPr>
          <p:cNvPr id="13" name="object 13"/>
          <p:cNvSpPr/>
          <p:nvPr/>
        </p:nvSpPr>
        <p:spPr>
          <a:xfrm>
            <a:off x="8901176" y="2357501"/>
            <a:ext cx="466725" cy="428625"/>
          </a:xfrm>
          <a:custGeom>
            <a:avLst/>
            <a:gdLst/>
            <a:ahLst/>
            <a:cxnLst/>
            <a:rect l="l" t="t" r="r" b="b"/>
            <a:pathLst>
              <a:path w="466725" h="428625">
                <a:moveTo>
                  <a:pt x="0" y="428625"/>
                </a:moveTo>
                <a:lnTo>
                  <a:pt x="466725" y="428625"/>
                </a:lnTo>
                <a:lnTo>
                  <a:pt x="466725" y="0"/>
                </a:lnTo>
                <a:lnTo>
                  <a:pt x="0" y="0"/>
                </a:lnTo>
                <a:lnTo>
                  <a:pt x="0" y="428625"/>
                </a:lnTo>
                <a:close/>
              </a:path>
            </a:pathLst>
          </a:custGeom>
          <a:ln w="9534">
            <a:solidFill>
              <a:srgbClr val="000000"/>
            </a:solidFill>
          </a:ln>
        </p:spPr>
        <p:txBody>
          <a:bodyPr wrap="square" lIns="0" tIns="0" rIns="0" bIns="0" rtlCol="0"/>
          <a:lstStyle/>
          <a:p>
            <a:endParaRPr/>
          </a:p>
        </p:txBody>
      </p:sp>
      <p:sp>
        <p:nvSpPr>
          <p:cNvPr id="14" name="object 14"/>
          <p:cNvSpPr txBox="1"/>
          <p:nvPr/>
        </p:nvSpPr>
        <p:spPr>
          <a:xfrm>
            <a:off x="6599555" y="2402522"/>
            <a:ext cx="2608580" cy="300355"/>
          </a:xfrm>
          <a:prstGeom prst="rect">
            <a:avLst/>
          </a:prstGeom>
        </p:spPr>
        <p:txBody>
          <a:bodyPr vert="horz" wrap="square" lIns="0" tIns="12700" rIns="0" bIns="0" rtlCol="0">
            <a:spAutoFit/>
          </a:bodyPr>
          <a:lstStyle/>
          <a:p>
            <a:pPr marL="12700">
              <a:lnSpc>
                <a:spcPct val="100000"/>
              </a:lnSpc>
              <a:spcBef>
                <a:spcPts val="100"/>
              </a:spcBef>
              <a:tabLst>
                <a:tab pos="2479040" algn="l"/>
              </a:tabLst>
            </a:pPr>
            <a:r>
              <a:rPr sz="2700" baseline="3086" dirty="0">
                <a:latin typeface="Calibri"/>
                <a:cs typeface="Calibri"/>
              </a:rPr>
              <a:t>1	</a:t>
            </a:r>
            <a:r>
              <a:rPr sz="1800" dirty="0">
                <a:latin typeface="Calibri"/>
                <a:cs typeface="Calibri"/>
              </a:rPr>
              <a:t>3</a:t>
            </a:r>
            <a:endParaRPr sz="1800">
              <a:latin typeface="Calibri"/>
              <a:cs typeface="Calibri"/>
            </a:endParaRPr>
          </a:p>
        </p:txBody>
      </p:sp>
      <p:sp>
        <p:nvSpPr>
          <p:cNvPr id="15" name="object 15"/>
          <p:cNvSpPr/>
          <p:nvPr/>
        </p:nvSpPr>
        <p:spPr>
          <a:xfrm>
            <a:off x="10129901" y="2376551"/>
            <a:ext cx="466725" cy="428625"/>
          </a:xfrm>
          <a:custGeom>
            <a:avLst/>
            <a:gdLst/>
            <a:ahLst/>
            <a:cxnLst/>
            <a:rect l="l" t="t" r="r" b="b"/>
            <a:pathLst>
              <a:path w="466725" h="428625">
                <a:moveTo>
                  <a:pt x="0" y="428625"/>
                </a:moveTo>
                <a:lnTo>
                  <a:pt x="466725" y="428625"/>
                </a:lnTo>
                <a:lnTo>
                  <a:pt x="466725" y="0"/>
                </a:lnTo>
                <a:lnTo>
                  <a:pt x="0" y="0"/>
                </a:lnTo>
                <a:lnTo>
                  <a:pt x="0" y="428625"/>
                </a:lnTo>
                <a:close/>
              </a:path>
            </a:pathLst>
          </a:custGeom>
          <a:ln w="9534">
            <a:solidFill>
              <a:srgbClr val="000000"/>
            </a:solidFill>
          </a:ln>
        </p:spPr>
        <p:txBody>
          <a:bodyPr wrap="square" lIns="0" tIns="0" rIns="0" bIns="0" rtlCol="0"/>
          <a:lstStyle/>
          <a:p>
            <a:endParaRPr/>
          </a:p>
        </p:txBody>
      </p:sp>
      <p:sp>
        <p:nvSpPr>
          <p:cNvPr id="16" name="object 16"/>
          <p:cNvSpPr txBox="1"/>
          <p:nvPr/>
        </p:nvSpPr>
        <p:spPr>
          <a:xfrm>
            <a:off x="10297159" y="2418651"/>
            <a:ext cx="14160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17" name="object 17"/>
          <p:cNvSpPr/>
          <p:nvPr/>
        </p:nvSpPr>
        <p:spPr>
          <a:xfrm>
            <a:off x="7034276" y="3652901"/>
            <a:ext cx="2933700" cy="457200"/>
          </a:xfrm>
          <a:custGeom>
            <a:avLst/>
            <a:gdLst/>
            <a:ahLst/>
            <a:cxnLst/>
            <a:rect l="l" t="t" r="r" b="b"/>
            <a:pathLst>
              <a:path w="2933700" h="457200">
                <a:moveTo>
                  <a:pt x="0" y="428625"/>
                </a:moveTo>
                <a:lnTo>
                  <a:pt x="466725" y="428625"/>
                </a:lnTo>
                <a:lnTo>
                  <a:pt x="466725" y="0"/>
                </a:lnTo>
                <a:lnTo>
                  <a:pt x="0" y="0"/>
                </a:lnTo>
                <a:lnTo>
                  <a:pt x="0" y="428625"/>
                </a:lnTo>
                <a:close/>
              </a:path>
              <a:path w="2933700" h="457200">
                <a:moveTo>
                  <a:pt x="1228725" y="428625"/>
                </a:moveTo>
                <a:lnTo>
                  <a:pt x="1695450" y="428625"/>
                </a:lnTo>
                <a:lnTo>
                  <a:pt x="1695450" y="0"/>
                </a:lnTo>
                <a:lnTo>
                  <a:pt x="1228725" y="0"/>
                </a:lnTo>
                <a:lnTo>
                  <a:pt x="1228725" y="428625"/>
                </a:lnTo>
                <a:close/>
              </a:path>
              <a:path w="2933700" h="457200">
                <a:moveTo>
                  <a:pt x="2457450" y="457200"/>
                </a:moveTo>
                <a:lnTo>
                  <a:pt x="2933700" y="457200"/>
                </a:lnTo>
                <a:lnTo>
                  <a:pt x="2933700" y="28575"/>
                </a:lnTo>
                <a:lnTo>
                  <a:pt x="2457450" y="28575"/>
                </a:lnTo>
                <a:lnTo>
                  <a:pt x="2457450" y="457200"/>
                </a:lnTo>
                <a:close/>
              </a:path>
            </a:pathLst>
          </a:custGeom>
          <a:ln w="9534">
            <a:solidFill>
              <a:srgbClr val="000000"/>
            </a:solidFill>
          </a:ln>
        </p:spPr>
        <p:txBody>
          <a:bodyPr wrap="square" lIns="0" tIns="0" rIns="0" bIns="0" rtlCol="0"/>
          <a:lstStyle/>
          <a:p>
            <a:endParaRPr/>
          </a:p>
        </p:txBody>
      </p:sp>
      <p:sp>
        <p:nvSpPr>
          <p:cNvPr id="18" name="object 18"/>
          <p:cNvSpPr txBox="1"/>
          <p:nvPr/>
        </p:nvSpPr>
        <p:spPr>
          <a:xfrm>
            <a:off x="9661906" y="3728402"/>
            <a:ext cx="14160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a:t>
            </a:r>
            <a:endParaRPr sz="1800">
              <a:latin typeface="Calibri"/>
              <a:cs typeface="Calibri"/>
            </a:endParaRPr>
          </a:p>
        </p:txBody>
      </p:sp>
      <p:sp>
        <p:nvSpPr>
          <p:cNvPr id="19" name="object 19"/>
          <p:cNvSpPr/>
          <p:nvPr/>
        </p:nvSpPr>
        <p:spPr>
          <a:xfrm>
            <a:off x="10720451" y="3671951"/>
            <a:ext cx="476250" cy="428625"/>
          </a:xfrm>
          <a:custGeom>
            <a:avLst/>
            <a:gdLst/>
            <a:ahLst/>
            <a:cxnLst/>
            <a:rect l="l" t="t" r="r" b="b"/>
            <a:pathLst>
              <a:path w="476250" h="428625">
                <a:moveTo>
                  <a:pt x="0" y="428625"/>
                </a:moveTo>
                <a:lnTo>
                  <a:pt x="476250" y="428625"/>
                </a:lnTo>
                <a:lnTo>
                  <a:pt x="476250" y="0"/>
                </a:lnTo>
                <a:lnTo>
                  <a:pt x="0" y="0"/>
                </a:lnTo>
                <a:lnTo>
                  <a:pt x="0" y="428625"/>
                </a:lnTo>
                <a:close/>
              </a:path>
            </a:pathLst>
          </a:custGeom>
          <a:ln w="9534">
            <a:solidFill>
              <a:srgbClr val="000000"/>
            </a:solidFill>
          </a:ln>
        </p:spPr>
        <p:txBody>
          <a:bodyPr wrap="square" lIns="0" tIns="0" rIns="0" bIns="0" rtlCol="0"/>
          <a:lstStyle/>
          <a:p>
            <a:endParaRPr/>
          </a:p>
        </p:txBody>
      </p:sp>
      <p:sp>
        <p:nvSpPr>
          <p:cNvPr id="20" name="object 20"/>
          <p:cNvSpPr txBox="1"/>
          <p:nvPr/>
        </p:nvSpPr>
        <p:spPr>
          <a:xfrm>
            <a:off x="7195566" y="3703256"/>
            <a:ext cx="3839210" cy="300355"/>
          </a:xfrm>
          <a:prstGeom prst="rect">
            <a:avLst/>
          </a:prstGeom>
        </p:spPr>
        <p:txBody>
          <a:bodyPr vert="horz" wrap="square" lIns="0" tIns="12700" rIns="0" bIns="0" rtlCol="0">
            <a:spAutoFit/>
          </a:bodyPr>
          <a:lstStyle/>
          <a:p>
            <a:pPr marL="12700">
              <a:lnSpc>
                <a:spcPct val="100000"/>
              </a:lnSpc>
              <a:spcBef>
                <a:spcPts val="100"/>
              </a:spcBef>
              <a:tabLst>
                <a:tab pos="1243330" algn="l"/>
                <a:tab pos="3709670" algn="l"/>
              </a:tabLst>
            </a:pPr>
            <a:r>
              <a:rPr sz="1800" dirty="0">
                <a:latin typeface="Calibri"/>
                <a:cs typeface="Calibri"/>
              </a:rPr>
              <a:t>5	6	</a:t>
            </a:r>
            <a:r>
              <a:rPr sz="2700" baseline="-3086" dirty="0">
                <a:latin typeface="Calibri"/>
                <a:cs typeface="Calibri"/>
              </a:rPr>
              <a:t>8</a:t>
            </a:r>
            <a:endParaRPr sz="2700" baseline="-3086">
              <a:latin typeface="Calibri"/>
              <a:cs typeface="Calibri"/>
            </a:endParaRPr>
          </a:p>
        </p:txBody>
      </p:sp>
      <p:sp>
        <p:nvSpPr>
          <p:cNvPr id="21" name="object 21"/>
          <p:cNvSpPr/>
          <p:nvPr/>
        </p:nvSpPr>
        <p:spPr>
          <a:xfrm>
            <a:off x="6672326" y="2767076"/>
            <a:ext cx="4303395" cy="906144"/>
          </a:xfrm>
          <a:custGeom>
            <a:avLst/>
            <a:gdLst/>
            <a:ahLst/>
            <a:cxnLst/>
            <a:rect l="l" t="t" r="r" b="b"/>
            <a:pathLst>
              <a:path w="4303395" h="906145">
                <a:moveTo>
                  <a:pt x="7112" y="19050"/>
                </a:moveTo>
                <a:lnTo>
                  <a:pt x="0" y="401193"/>
                </a:lnTo>
              </a:path>
              <a:path w="4303395" h="906145">
                <a:moveTo>
                  <a:pt x="588137" y="514350"/>
                </a:moveTo>
                <a:lnTo>
                  <a:pt x="581025" y="896493"/>
                </a:lnTo>
              </a:path>
              <a:path w="4303395" h="906145">
                <a:moveTo>
                  <a:pt x="1245362" y="0"/>
                </a:moveTo>
                <a:lnTo>
                  <a:pt x="1238250" y="382143"/>
                </a:lnTo>
              </a:path>
              <a:path w="4303395" h="906145">
                <a:moveTo>
                  <a:pt x="2455037" y="38100"/>
                </a:moveTo>
                <a:lnTo>
                  <a:pt x="2447925" y="420243"/>
                </a:lnTo>
              </a:path>
              <a:path w="4303395" h="906145">
                <a:moveTo>
                  <a:pt x="3731387" y="38100"/>
                </a:moveTo>
                <a:lnTo>
                  <a:pt x="3724275" y="420243"/>
                </a:lnTo>
              </a:path>
              <a:path w="4303395" h="906145">
                <a:moveTo>
                  <a:pt x="1845437" y="523875"/>
                </a:moveTo>
                <a:lnTo>
                  <a:pt x="1838325" y="906018"/>
                </a:lnTo>
              </a:path>
              <a:path w="4303395" h="906145">
                <a:moveTo>
                  <a:pt x="3074162" y="523875"/>
                </a:moveTo>
                <a:lnTo>
                  <a:pt x="3067050" y="906018"/>
                </a:lnTo>
              </a:path>
              <a:path w="4303395" h="906145">
                <a:moveTo>
                  <a:pt x="4302887" y="523875"/>
                </a:moveTo>
                <a:lnTo>
                  <a:pt x="4295775" y="906018"/>
                </a:lnTo>
              </a:path>
            </a:pathLst>
          </a:custGeom>
          <a:ln w="28575">
            <a:solidFill>
              <a:srgbClr val="000000"/>
            </a:solidFill>
          </a:ln>
        </p:spPr>
        <p:txBody>
          <a:bodyPr wrap="square" lIns="0" tIns="0" rIns="0" bIns="0" rtlCol="0"/>
          <a:lstStyle/>
          <a:p>
            <a:endParaRPr/>
          </a:p>
        </p:txBody>
      </p:sp>
      <p:sp>
        <p:nvSpPr>
          <p:cNvPr id="22" name="object 22"/>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23" name="object 23"/>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1012825" cy="701040"/>
          </a:xfrm>
          <a:prstGeom prst="rect">
            <a:avLst/>
          </a:prstGeom>
        </p:spPr>
        <p:txBody>
          <a:bodyPr vert="horz" wrap="square" lIns="0" tIns="16510" rIns="0" bIns="0" rtlCol="0">
            <a:spAutoFit/>
          </a:bodyPr>
          <a:lstStyle/>
          <a:p>
            <a:pPr marL="12700">
              <a:lnSpc>
                <a:spcPct val="100000"/>
              </a:lnSpc>
              <a:spcBef>
                <a:spcPts val="130"/>
              </a:spcBef>
            </a:pPr>
            <a:r>
              <a:rPr sz="4400" b="0" spc="50" dirty="0">
                <a:latin typeface="Calibri Light"/>
                <a:cs typeface="Calibri Light"/>
              </a:rPr>
              <a:t>R</a:t>
            </a:r>
            <a:r>
              <a:rPr sz="4400" b="0" spc="70" dirty="0">
                <a:latin typeface="Calibri Light"/>
                <a:cs typeface="Calibri Light"/>
              </a:rPr>
              <a:t>i</a:t>
            </a:r>
            <a:r>
              <a:rPr sz="4400" b="0" spc="-40" dirty="0">
                <a:latin typeface="Calibri Light"/>
                <a:cs typeface="Calibri Light"/>
              </a:rPr>
              <a:t>n</a:t>
            </a:r>
            <a:r>
              <a:rPr sz="4400" b="0" spc="15" dirty="0">
                <a:latin typeface="Calibri Light"/>
                <a:cs typeface="Calibri Light"/>
              </a:rPr>
              <a:t>g</a:t>
            </a:r>
            <a:endParaRPr sz="4400">
              <a:latin typeface="Calibri Light"/>
              <a:cs typeface="Calibri Light"/>
            </a:endParaRPr>
          </a:p>
        </p:txBody>
      </p:sp>
      <p:sp>
        <p:nvSpPr>
          <p:cNvPr id="3" name="object 3"/>
          <p:cNvSpPr txBox="1"/>
          <p:nvPr/>
        </p:nvSpPr>
        <p:spPr>
          <a:xfrm>
            <a:off x="917575" y="1803780"/>
            <a:ext cx="4672965" cy="3299108"/>
          </a:xfrm>
          <a:prstGeom prst="rect">
            <a:avLst/>
          </a:prstGeom>
        </p:spPr>
        <p:txBody>
          <a:bodyPr vert="horz" wrap="square" lIns="0" tIns="49530" rIns="0" bIns="0" rtlCol="0">
            <a:spAutoFit/>
          </a:bodyPr>
          <a:lstStyle/>
          <a:p>
            <a:pPr marL="203200" marR="80645" indent="-191135">
              <a:lnSpc>
                <a:spcPct val="90000"/>
              </a:lnSpc>
              <a:spcBef>
                <a:spcPts val="390"/>
              </a:spcBef>
              <a:buFont typeface="Arial"/>
              <a:buChar char="•"/>
              <a:tabLst>
                <a:tab pos="203835" algn="l"/>
              </a:tabLst>
            </a:pPr>
            <a:r>
              <a:rPr sz="2400" dirty="0">
                <a:latin typeface="Calibri"/>
                <a:cs typeface="Calibri"/>
              </a:rPr>
              <a:t>Data</a:t>
            </a:r>
            <a:r>
              <a:rPr sz="2400" spc="-125" dirty="0">
                <a:latin typeface="Calibri"/>
                <a:cs typeface="Calibri"/>
              </a:rPr>
              <a:t> </a:t>
            </a:r>
            <a:r>
              <a:rPr sz="2400" spc="-35" dirty="0">
                <a:latin typeface="Calibri"/>
                <a:cs typeface="Calibri"/>
              </a:rPr>
              <a:t>travels</a:t>
            </a:r>
            <a:r>
              <a:rPr sz="2400" spc="160" dirty="0">
                <a:latin typeface="Calibri"/>
                <a:cs typeface="Calibri"/>
              </a:rPr>
              <a:t> </a:t>
            </a:r>
            <a:r>
              <a:rPr sz="2400" spc="-15" dirty="0">
                <a:latin typeface="Calibri"/>
                <a:cs typeface="Calibri"/>
              </a:rPr>
              <a:t>in </a:t>
            </a:r>
            <a:r>
              <a:rPr sz="2400" spc="-5" dirty="0">
                <a:latin typeface="Calibri"/>
                <a:cs typeface="Calibri"/>
              </a:rPr>
              <a:t>circular</a:t>
            </a:r>
            <a:r>
              <a:rPr sz="2400" spc="-30" dirty="0">
                <a:latin typeface="Calibri"/>
                <a:cs typeface="Calibri"/>
              </a:rPr>
              <a:t> </a:t>
            </a:r>
            <a:r>
              <a:rPr sz="2400" spc="-10" dirty="0">
                <a:latin typeface="Calibri"/>
                <a:cs typeface="Calibri"/>
              </a:rPr>
              <a:t>fashion</a:t>
            </a:r>
            <a:r>
              <a:rPr sz="2400" spc="-15" dirty="0">
                <a:latin typeface="Calibri"/>
                <a:cs typeface="Calibri"/>
              </a:rPr>
              <a:t> from </a:t>
            </a:r>
            <a:r>
              <a:rPr sz="2400" spc="-530" dirty="0">
                <a:latin typeface="Calibri"/>
                <a:cs typeface="Calibri"/>
              </a:rPr>
              <a:t> </a:t>
            </a:r>
            <a:r>
              <a:rPr sz="2400" spc="5" dirty="0">
                <a:latin typeface="Calibri"/>
                <a:cs typeface="Calibri"/>
              </a:rPr>
              <a:t>o</a:t>
            </a:r>
            <a:r>
              <a:rPr sz="2400" spc="10" dirty="0">
                <a:latin typeface="Calibri"/>
                <a:cs typeface="Calibri"/>
              </a:rPr>
              <a:t>n</a:t>
            </a:r>
            <a:r>
              <a:rPr sz="2400" dirty="0">
                <a:latin typeface="Calibri"/>
                <a:cs typeface="Calibri"/>
              </a:rPr>
              <a:t>e</a:t>
            </a:r>
            <a:r>
              <a:rPr sz="2400" spc="-15" dirty="0">
                <a:latin typeface="Calibri"/>
                <a:cs typeface="Calibri"/>
              </a:rPr>
              <a:t> </a:t>
            </a:r>
            <a:r>
              <a:rPr sz="2400" spc="30" dirty="0">
                <a:latin typeface="Calibri"/>
                <a:cs typeface="Calibri"/>
              </a:rPr>
              <a:t>c</a:t>
            </a:r>
            <a:r>
              <a:rPr sz="2400" spc="5" dirty="0">
                <a:latin typeface="Calibri"/>
                <a:cs typeface="Calibri"/>
              </a:rPr>
              <a:t>o</a:t>
            </a:r>
            <a:r>
              <a:rPr sz="2400" spc="25" dirty="0">
                <a:latin typeface="Calibri"/>
                <a:cs typeface="Calibri"/>
              </a:rPr>
              <a:t>m</a:t>
            </a:r>
            <a:r>
              <a:rPr sz="2400" spc="10" dirty="0">
                <a:latin typeface="Calibri"/>
                <a:cs typeface="Calibri"/>
              </a:rPr>
              <a:t>pu</a:t>
            </a:r>
            <a:r>
              <a:rPr sz="2400" spc="15" dirty="0">
                <a:latin typeface="Calibri"/>
                <a:cs typeface="Calibri"/>
              </a:rPr>
              <a:t>t</a:t>
            </a:r>
            <a:r>
              <a:rPr sz="2400" dirty="0">
                <a:latin typeface="Calibri"/>
                <a:cs typeface="Calibri"/>
              </a:rPr>
              <a:t>er</a:t>
            </a:r>
            <a:r>
              <a:rPr sz="2400" spc="-180" dirty="0">
                <a:latin typeface="Calibri"/>
                <a:cs typeface="Calibri"/>
              </a:rPr>
              <a:t> </a:t>
            </a:r>
            <a:r>
              <a:rPr sz="2400" spc="15" dirty="0">
                <a:latin typeface="Calibri"/>
                <a:cs typeface="Calibri"/>
              </a:rPr>
              <a:t>t</a:t>
            </a:r>
            <a:r>
              <a:rPr sz="2400" dirty="0">
                <a:latin typeface="Calibri"/>
                <a:cs typeface="Calibri"/>
              </a:rPr>
              <a:t>o</a:t>
            </a:r>
            <a:r>
              <a:rPr sz="2400" spc="-90" dirty="0">
                <a:latin typeface="Calibri"/>
                <a:cs typeface="Calibri"/>
              </a:rPr>
              <a:t> </a:t>
            </a:r>
            <a:r>
              <a:rPr sz="2400" spc="-30" dirty="0">
                <a:latin typeface="Calibri"/>
                <a:cs typeface="Calibri"/>
              </a:rPr>
              <a:t>a</a:t>
            </a:r>
            <a:r>
              <a:rPr sz="2400" spc="10" dirty="0">
                <a:latin typeface="Calibri"/>
                <a:cs typeface="Calibri"/>
              </a:rPr>
              <a:t>n</a:t>
            </a:r>
            <a:r>
              <a:rPr sz="2400" spc="5" dirty="0">
                <a:latin typeface="Calibri"/>
                <a:cs typeface="Calibri"/>
              </a:rPr>
              <a:t>o</a:t>
            </a:r>
            <a:r>
              <a:rPr sz="2400" spc="15" dirty="0">
                <a:latin typeface="Calibri"/>
                <a:cs typeface="Calibri"/>
              </a:rPr>
              <a:t>t</a:t>
            </a:r>
            <a:r>
              <a:rPr sz="2400" spc="10" dirty="0">
                <a:latin typeface="Calibri"/>
                <a:cs typeface="Calibri"/>
              </a:rPr>
              <a:t>h</a:t>
            </a:r>
            <a:r>
              <a:rPr sz="2400" dirty="0">
                <a:latin typeface="Calibri"/>
                <a:cs typeface="Calibri"/>
              </a:rPr>
              <a:t>er</a:t>
            </a:r>
            <a:r>
              <a:rPr sz="2400" spc="-25" dirty="0">
                <a:latin typeface="Calibri"/>
                <a:cs typeface="Calibri"/>
              </a:rPr>
              <a:t> </a:t>
            </a:r>
            <a:r>
              <a:rPr sz="2400" spc="5" dirty="0">
                <a:latin typeface="Calibri"/>
                <a:cs typeface="Calibri"/>
              </a:rPr>
              <a:t>o</a:t>
            </a:r>
            <a:r>
              <a:rPr sz="2400" dirty="0">
                <a:latin typeface="Calibri"/>
                <a:cs typeface="Calibri"/>
              </a:rPr>
              <a:t>n</a:t>
            </a:r>
            <a:r>
              <a:rPr sz="2400" spc="-10" dirty="0">
                <a:latin typeface="Calibri"/>
                <a:cs typeface="Calibri"/>
              </a:rPr>
              <a:t> </a:t>
            </a:r>
            <a:r>
              <a:rPr sz="2400" spc="15" dirty="0">
                <a:latin typeface="Calibri"/>
                <a:cs typeface="Calibri"/>
              </a:rPr>
              <a:t>t</a:t>
            </a:r>
            <a:r>
              <a:rPr sz="2400" spc="10" dirty="0">
                <a:latin typeface="Calibri"/>
                <a:cs typeface="Calibri"/>
              </a:rPr>
              <a:t>h</a:t>
            </a:r>
            <a:r>
              <a:rPr sz="2400" dirty="0">
                <a:latin typeface="Calibri"/>
                <a:cs typeface="Calibri"/>
              </a:rPr>
              <a:t>e  </a:t>
            </a:r>
            <a:r>
              <a:rPr sz="2400" spc="5" dirty="0">
                <a:latin typeface="Calibri"/>
                <a:cs typeface="Calibri"/>
              </a:rPr>
              <a:t>network.</a:t>
            </a:r>
            <a:endParaRPr sz="2400" dirty="0">
              <a:latin typeface="Calibri"/>
              <a:cs typeface="Calibri"/>
            </a:endParaRPr>
          </a:p>
          <a:p>
            <a:pPr marL="203200" marR="5080" indent="-191135" algn="just">
              <a:lnSpc>
                <a:spcPts val="2630"/>
              </a:lnSpc>
              <a:spcBef>
                <a:spcPts val="500"/>
              </a:spcBef>
              <a:buFont typeface="Arial"/>
              <a:buChar char="•"/>
              <a:tabLst>
                <a:tab pos="203835" algn="l"/>
              </a:tabLst>
            </a:pPr>
            <a:r>
              <a:rPr sz="2400" spc="-20" dirty="0">
                <a:latin typeface="Calibri"/>
                <a:cs typeface="Calibri"/>
              </a:rPr>
              <a:t>Typically </a:t>
            </a:r>
            <a:r>
              <a:rPr sz="2400" spc="-50" dirty="0">
                <a:latin typeface="Calibri"/>
                <a:cs typeface="Calibri"/>
              </a:rPr>
              <a:t>Token </a:t>
            </a:r>
            <a:r>
              <a:rPr sz="2400" spc="-15" dirty="0">
                <a:latin typeface="Calibri"/>
                <a:cs typeface="Calibri"/>
              </a:rPr>
              <a:t>Ring </a:t>
            </a:r>
            <a:r>
              <a:rPr sz="2400" spc="-530" dirty="0">
                <a:latin typeface="Calibri"/>
                <a:cs typeface="Calibri"/>
              </a:rPr>
              <a:t> </a:t>
            </a:r>
            <a:r>
              <a:rPr sz="2400" spc="15" dirty="0">
                <a:latin typeface="Calibri"/>
                <a:cs typeface="Calibri"/>
              </a:rPr>
              <a:t>t</a:t>
            </a:r>
            <a:r>
              <a:rPr sz="2400" dirty="0">
                <a:latin typeface="Calibri"/>
                <a:cs typeface="Calibri"/>
              </a:rPr>
              <a:t>e</a:t>
            </a:r>
            <a:r>
              <a:rPr sz="2400" spc="30" dirty="0">
                <a:latin typeface="Calibri"/>
                <a:cs typeface="Calibri"/>
              </a:rPr>
              <a:t>c</a:t>
            </a:r>
            <a:r>
              <a:rPr sz="2400" spc="5" dirty="0">
                <a:latin typeface="Calibri"/>
                <a:cs typeface="Calibri"/>
              </a:rPr>
              <a:t>hn</a:t>
            </a:r>
            <a:r>
              <a:rPr sz="2400" dirty="0">
                <a:latin typeface="Calibri"/>
                <a:cs typeface="Calibri"/>
              </a:rPr>
              <a:t>o</a:t>
            </a:r>
            <a:r>
              <a:rPr sz="2400" spc="-30" dirty="0">
                <a:latin typeface="Calibri"/>
                <a:cs typeface="Calibri"/>
              </a:rPr>
              <a:t>l</a:t>
            </a:r>
            <a:r>
              <a:rPr sz="2400" dirty="0">
                <a:latin typeface="Calibri"/>
                <a:cs typeface="Calibri"/>
              </a:rPr>
              <a:t>o</a:t>
            </a:r>
            <a:r>
              <a:rPr sz="2400" spc="-10" dirty="0">
                <a:latin typeface="Calibri"/>
                <a:cs typeface="Calibri"/>
              </a:rPr>
              <a:t>g</a:t>
            </a:r>
            <a:r>
              <a:rPr sz="2400" dirty="0">
                <a:latin typeface="Calibri"/>
                <a:cs typeface="Calibri"/>
              </a:rPr>
              <a:t>y</a:t>
            </a:r>
            <a:r>
              <a:rPr sz="2400" spc="-135" dirty="0">
                <a:latin typeface="Calibri"/>
                <a:cs typeface="Calibri"/>
              </a:rPr>
              <a:t> </a:t>
            </a:r>
            <a:r>
              <a:rPr sz="2400" spc="-30" dirty="0">
                <a:latin typeface="Calibri"/>
                <a:cs typeface="Calibri"/>
              </a:rPr>
              <a:t>a</a:t>
            </a:r>
            <a:r>
              <a:rPr sz="2400" spc="-15" dirty="0">
                <a:latin typeface="Calibri"/>
                <a:cs typeface="Calibri"/>
              </a:rPr>
              <a:t>r</a:t>
            </a:r>
            <a:r>
              <a:rPr sz="2400" dirty="0">
                <a:latin typeface="Calibri"/>
                <a:cs typeface="Calibri"/>
              </a:rPr>
              <a:t>e</a:t>
            </a:r>
            <a:r>
              <a:rPr sz="2400" spc="-15" dirty="0">
                <a:latin typeface="Calibri"/>
                <a:cs typeface="Calibri"/>
              </a:rPr>
              <a:t> </a:t>
            </a:r>
            <a:r>
              <a:rPr sz="2400" spc="5" dirty="0">
                <a:latin typeface="Calibri"/>
                <a:cs typeface="Calibri"/>
              </a:rPr>
              <a:t>u</a:t>
            </a:r>
            <a:r>
              <a:rPr sz="2400" spc="30" dirty="0">
                <a:latin typeface="Calibri"/>
                <a:cs typeface="Calibri"/>
              </a:rPr>
              <a:t>s</a:t>
            </a:r>
            <a:r>
              <a:rPr sz="2400" dirty="0">
                <a:latin typeface="Calibri"/>
                <a:cs typeface="Calibri"/>
              </a:rPr>
              <a:t>ed</a:t>
            </a:r>
            <a:r>
              <a:rPr sz="2400" spc="-10" dirty="0">
                <a:latin typeface="Calibri"/>
                <a:cs typeface="Calibri"/>
              </a:rPr>
              <a:t> </a:t>
            </a:r>
            <a:r>
              <a:rPr sz="2400" spc="15" dirty="0">
                <a:latin typeface="Calibri"/>
                <a:cs typeface="Calibri"/>
              </a:rPr>
              <a:t>t</a:t>
            </a:r>
            <a:r>
              <a:rPr sz="2400" dirty="0">
                <a:latin typeface="Calibri"/>
                <a:cs typeface="Calibri"/>
              </a:rPr>
              <a:t>o</a:t>
            </a:r>
            <a:r>
              <a:rPr sz="2400" spc="-90" dirty="0">
                <a:latin typeface="Calibri"/>
                <a:cs typeface="Calibri"/>
              </a:rPr>
              <a:t> </a:t>
            </a:r>
            <a:r>
              <a:rPr sz="2400" spc="-30" dirty="0">
                <a:latin typeface="Calibri"/>
                <a:cs typeface="Calibri"/>
              </a:rPr>
              <a:t>i</a:t>
            </a:r>
            <a:r>
              <a:rPr sz="2400" spc="25" dirty="0">
                <a:latin typeface="Calibri"/>
                <a:cs typeface="Calibri"/>
              </a:rPr>
              <a:t>m</a:t>
            </a:r>
            <a:r>
              <a:rPr sz="2400" spc="5" dirty="0">
                <a:latin typeface="Calibri"/>
                <a:cs typeface="Calibri"/>
              </a:rPr>
              <a:t>p</a:t>
            </a:r>
            <a:r>
              <a:rPr sz="2400" spc="-30" dirty="0">
                <a:latin typeface="Calibri"/>
                <a:cs typeface="Calibri"/>
              </a:rPr>
              <a:t>l</a:t>
            </a:r>
            <a:r>
              <a:rPr sz="2400" dirty="0">
                <a:latin typeface="Calibri"/>
                <a:cs typeface="Calibri"/>
              </a:rPr>
              <a:t>e</a:t>
            </a:r>
            <a:r>
              <a:rPr sz="2400" spc="25" dirty="0">
                <a:latin typeface="Calibri"/>
                <a:cs typeface="Calibri"/>
              </a:rPr>
              <a:t>m</a:t>
            </a:r>
            <a:r>
              <a:rPr sz="2400" dirty="0">
                <a:latin typeface="Calibri"/>
                <a:cs typeface="Calibri"/>
              </a:rPr>
              <a:t>e</a:t>
            </a:r>
            <a:r>
              <a:rPr sz="2400" spc="10" dirty="0">
                <a:latin typeface="Calibri"/>
                <a:cs typeface="Calibri"/>
              </a:rPr>
              <a:t>n</a:t>
            </a:r>
            <a:r>
              <a:rPr sz="2400" dirty="0">
                <a:latin typeface="Calibri"/>
                <a:cs typeface="Calibri"/>
              </a:rPr>
              <a:t>t</a:t>
            </a:r>
            <a:r>
              <a:rPr sz="2400" spc="-80" dirty="0">
                <a:latin typeface="Calibri"/>
                <a:cs typeface="Calibri"/>
              </a:rPr>
              <a:t> </a:t>
            </a:r>
            <a:r>
              <a:rPr sz="2400" dirty="0">
                <a:latin typeface="Calibri"/>
                <a:cs typeface="Calibri"/>
              </a:rPr>
              <a:t>a  </a:t>
            </a:r>
            <a:r>
              <a:rPr sz="2400" spc="-10" dirty="0">
                <a:latin typeface="Calibri"/>
                <a:cs typeface="Calibri"/>
              </a:rPr>
              <a:t>ring</a:t>
            </a:r>
            <a:r>
              <a:rPr sz="2400" spc="-30" dirty="0">
                <a:latin typeface="Calibri"/>
                <a:cs typeface="Calibri"/>
              </a:rPr>
              <a:t> </a:t>
            </a:r>
            <a:r>
              <a:rPr sz="2400" dirty="0">
                <a:latin typeface="Calibri"/>
                <a:cs typeface="Calibri"/>
              </a:rPr>
              <a:t>network</a:t>
            </a:r>
          </a:p>
          <a:p>
            <a:pPr marL="203200" indent="-191135" algn="just">
              <a:lnSpc>
                <a:spcPct val="100000"/>
              </a:lnSpc>
              <a:spcBef>
                <a:spcPts val="145"/>
              </a:spcBef>
              <a:buFont typeface="Arial"/>
              <a:buChar char="•"/>
              <a:tabLst>
                <a:tab pos="203835" algn="l"/>
              </a:tabLst>
            </a:pPr>
            <a:r>
              <a:rPr sz="2400" dirty="0">
                <a:latin typeface="Calibri"/>
                <a:cs typeface="Calibri"/>
              </a:rPr>
              <a:t>Data</a:t>
            </a:r>
            <a:r>
              <a:rPr sz="2400" spc="-130" dirty="0">
                <a:latin typeface="Calibri"/>
                <a:cs typeface="Calibri"/>
              </a:rPr>
              <a:t> </a:t>
            </a:r>
            <a:r>
              <a:rPr sz="2400" spc="10" dirty="0">
                <a:latin typeface="Calibri"/>
                <a:cs typeface="Calibri"/>
              </a:rPr>
              <a:t>access</a:t>
            </a:r>
            <a:r>
              <a:rPr sz="2400" spc="-75" dirty="0">
                <a:latin typeface="Calibri"/>
                <a:cs typeface="Calibri"/>
              </a:rPr>
              <a:t> </a:t>
            </a:r>
            <a:r>
              <a:rPr sz="2400" dirty="0">
                <a:latin typeface="Calibri"/>
                <a:cs typeface="Calibri"/>
              </a:rPr>
              <a:t>based</a:t>
            </a:r>
            <a:r>
              <a:rPr sz="2400" spc="-20" dirty="0">
                <a:latin typeface="Calibri"/>
                <a:cs typeface="Calibri"/>
              </a:rPr>
              <a:t> </a:t>
            </a:r>
            <a:r>
              <a:rPr sz="2400" dirty="0">
                <a:latin typeface="Calibri"/>
                <a:cs typeface="Calibri"/>
              </a:rPr>
              <a:t>on</a:t>
            </a:r>
            <a:r>
              <a:rPr sz="2400" spc="-90" dirty="0">
                <a:latin typeface="Calibri"/>
                <a:cs typeface="Calibri"/>
              </a:rPr>
              <a:t> </a:t>
            </a:r>
            <a:r>
              <a:rPr sz="2400" spc="-5" dirty="0">
                <a:latin typeface="Calibri"/>
                <a:cs typeface="Calibri"/>
              </a:rPr>
              <a:t>token</a:t>
            </a:r>
            <a:endParaRPr sz="2400" dirty="0">
              <a:latin typeface="Calibri"/>
              <a:cs typeface="Calibri"/>
            </a:endParaRPr>
          </a:p>
          <a:p>
            <a:pPr marL="203200" indent="-191135" algn="just">
              <a:lnSpc>
                <a:spcPct val="100000"/>
              </a:lnSpc>
              <a:spcBef>
                <a:spcPts val="200"/>
              </a:spcBef>
              <a:buFont typeface="Arial"/>
              <a:buChar char="•"/>
              <a:tabLst>
                <a:tab pos="203835" algn="l"/>
              </a:tabLst>
            </a:pPr>
            <a:r>
              <a:rPr sz="2400" spc="-10" dirty="0">
                <a:latin typeface="Calibri"/>
                <a:cs typeface="Calibri"/>
              </a:rPr>
              <a:t>Only</a:t>
            </a:r>
            <a:r>
              <a:rPr sz="2400" dirty="0">
                <a:latin typeface="Calibri"/>
                <a:cs typeface="Calibri"/>
              </a:rPr>
              <a:t> </a:t>
            </a:r>
            <a:r>
              <a:rPr sz="2400" spc="5" dirty="0">
                <a:latin typeface="Calibri"/>
                <a:cs typeface="Calibri"/>
              </a:rPr>
              <a:t>one</a:t>
            </a:r>
            <a:r>
              <a:rPr sz="2400" spc="-25" dirty="0">
                <a:latin typeface="Calibri"/>
                <a:cs typeface="Calibri"/>
              </a:rPr>
              <a:t> </a:t>
            </a:r>
            <a:r>
              <a:rPr sz="2400" spc="-35" dirty="0">
                <a:latin typeface="Calibri"/>
                <a:cs typeface="Calibri"/>
              </a:rPr>
              <a:t>way</a:t>
            </a:r>
            <a:r>
              <a:rPr sz="2400" spc="5" dirty="0">
                <a:latin typeface="Calibri"/>
                <a:cs typeface="Calibri"/>
              </a:rPr>
              <a:t> </a:t>
            </a:r>
            <a:r>
              <a:rPr sz="2400" spc="-5" dirty="0">
                <a:latin typeface="Calibri"/>
                <a:cs typeface="Calibri"/>
              </a:rPr>
              <a:t>data</a:t>
            </a:r>
            <a:r>
              <a:rPr sz="2400" spc="-125" dirty="0">
                <a:latin typeface="Calibri"/>
                <a:cs typeface="Calibri"/>
              </a:rPr>
              <a:t> </a:t>
            </a:r>
            <a:r>
              <a:rPr sz="2400" spc="-15" dirty="0">
                <a:latin typeface="Calibri"/>
                <a:cs typeface="Calibri"/>
              </a:rPr>
              <a:t>transfer</a:t>
            </a:r>
            <a:endParaRPr sz="2400" dirty="0">
              <a:latin typeface="Calibri"/>
              <a:cs typeface="Calibri"/>
            </a:endParaRPr>
          </a:p>
          <a:p>
            <a:pPr marL="203200" indent="-191135" algn="just">
              <a:lnSpc>
                <a:spcPts val="2755"/>
              </a:lnSpc>
              <a:spcBef>
                <a:spcPts val="200"/>
              </a:spcBef>
              <a:buFont typeface="Arial"/>
              <a:buChar char="•"/>
              <a:tabLst>
                <a:tab pos="203835" algn="l"/>
              </a:tabLst>
            </a:pPr>
            <a:r>
              <a:rPr sz="2400" dirty="0">
                <a:latin typeface="Calibri"/>
                <a:cs typeface="Calibri"/>
              </a:rPr>
              <a:t>Data</a:t>
            </a:r>
            <a:r>
              <a:rPr sz="2400" spc="-120" dirty="0">
                <a:latin typeface="Calibri"/>
                <a:cs typeface="Calibri"/>
              </a:rPr>
              <a:t> </a:t>
            </a:r>
            <a:r>
              <a:rPr sz="2400" spc="5" dirty="0">
                <a:latin typeface="Calibri"/>
                <a:cs typeface="Calibri"/>
              </a:rPr>
              <a:t>passed</a:t>
            </a:r>
            <a:r>
              <a:rPr sz="2400" spc="-5" dirty="0">
                <a:latin typeface="Calibri"/>
                <a:cs typeface="Calibri"/>
              </a:rPr>
              <a:t> </a:t>
            </a:r>
            <a:r>
              <a:rPr sz="2400" spc="-10" dirty="0">
                <a:latin typeface="Calibri"/>
                <a:cs typeface="Calibri"/>
              </a:rPr>
              <a:t>through</a:t>
            </a:r>
            <a:r>
              <a:rPr sz="2400" spc="-85" dirty="0">
                <a:latin typeface="Calibri"/>
                <a:cs typeface="Calibri"/>
              </a:rPr>
              <a:t> </a:t>
            </a:r>
            <a:r>
              <a:rPr sz="2400" spc="-5" dirty="0">
                <a:latin typeface="Calibri"/>
                <a:cs typeface="Calibri"/>
              </a:rPr>
              <a:t>intermediate</a:t>
            </a:r>
            <a:endParaRPr sz="2400" dirty="0">
              <a:latin typeface="Calibri"/>
              <a:cs typeface="Calibri"/>
            </a:endParaRPr>
          </a:p>
          <a:p>
            <a:pPr marL="203200" algn="just">
              <a:lnSpc>
                <a:spcPts val="2755"/>
              </a:lnSpc>
            </a:pPr>
            <a:r>
              <a:rPr sz="2400" dirty="0">
                <a:latin typeface="Calibri"/>
                <a:cs typeface="Calibri"/>
              </a:rPr>
              <a:t>nodes</a:t>
            </a:r>
            <a:r>
              <a:rPr sz="2400" spc="-80" dirty="0">
                <a:latin typeface="Calibri"/>
                <a:cs typeface="Calibri"/>
              </a:rPr>
              <a:t> </a:t>
            </a:r>
            <a:r>
              <a:rPr sz="2400" spc="5" dirty="0">
                <a:latin typeface="Calibri"/>
                <a:cs typeface="Calibri"/>
              </a:rPr>
              <a:t>to</a:t>
            </a:r>
            <a:r>
              <a:rPr sz="2400" spc="-35" dirty="0">
                <a:latin typeface="Calibri"/>
                <a:cs typeface="Calibri"/>
              </a:rPr>
              <a:t> </a:t>
            </a:r>
            <a:r>
              <a:rPr sz="2400" dirty="0">
                <a:latin typeface="Calibri"/>
                <a:cs typeface="Calibri"/>
              </a:rPr>
              <a:t>destination</a:t>
            </a:r>
          </a:p>
        </p:txBody>
      </p:sp>
      <p:sp>
        <p:nvSpPr>
          <p:cNvPr id="4" name="object 4"/>
          <p:cNvSpPr txBox="1"/>
          <p:nvPr/>
        </p:nvSpPr>
        <p:spPr>
          <a:xfrm>
            <a:off x="6255765" y="4865941"/>
            <a:ext cx="4561205" cy="1221740"/>
          </a:xfrm>
          <a:prstGeom prst="rect">
            <a:avLst/>
          </a:prstGeom>
        </p:spPr>
        <p:txBody>
          <a:bodyPr vert="horz" wrap="square" lIns="0" tIns="48894" rIns="0" bIns="0" rtlCol="0">
            <a:spAutoFit/>
          </a:bodyPr>
          <a:lstStyle/>
          <a:p>
            <a:pPr marL="12700" marR="5080">
              <a:lnSpc>
                <a:spcPct val="92200"/>
              </a:lnSpc>
              <a:spcBef>
                <a:spcPts val="384"/>
              </a:spcBef>
            </a:pPr>
            <a:r>
              <a:rPr sz="2750" spc="-5" dirty="0">
                <a:latin typeface="Calibri"/>
                <a:cs typeface="Calibri"/>
              </a:rPr>
              <a:t>Consider </a:t>
            </a:r>
            <a:r>
              <a:rPr sz="2750" spc="-15" dirty="0">
                <a:latin typeface="Calibri"/>
                <a:cs typeface="Calibri"/>
              </a:rPr>
              <a:t>if </a:t>
            </a:r>
            <a:r>
              <a:rPr sz="2750" dirty="0">
                <a:latin typeface="Calibri"/>
                <a:cs typeface="Calibri"/>
              </a:rPr>
              <a:t>data </a:t>
            </a:r>
            <a:r>
              <a:rPr sz="2750" spc="-25" dirty="0">
                <a:latin typeface="Calibri"/>
                <a:cs typeface="Calibri"/>
              </a:rPr>
              <a:t>transfer</a:t>
            </a:r>
            <a:r>
              <a:rPr sz="2750" spc="-20" dirty="0">
                <a:latin typeface="Calibri"/>
                <a:cs typeface="Calibri"/>
              </a:rPr>
              <a:t> </a:t>
            </a:r>
            <a:r>
              <a:rPr sz="2750" spc="-5" dirty="0">
                <a:latin typeface="Calibri"/>
                <a:cs typeface="Calibri"/>
              </a:rPr>
              <a:t>from </a:t>
            </a:r>
            <a:r>
              <a:rPr sz="2750" dirty="0">
                <a:latin typeface="Calibri"/>
                <a:cs typeface="Calibri"/>
              </a:rPr>
              <a:t> </a:t>
            </a:r>
            <a:r>
              <a:rPr sz="2750" spc="5" dirty="0">
                <a:latin typeface="Calibri"/>
                <a:cs typeface="Calibri"/>
              </a:rPr>
              <a:t>node</a:t>
            </a:r>
            <a:r>
              <a:rPr sz="2750" spc="90" dirty="0">
                <a:latin typeface="Calibri"/>
                <a:cs typeface="Calibri"/>
              </a:rPr>
              <a:t> </a:t>
            </a:r>
            <a:r>
              <a:rPr sz="2750" spc="15" dirty="0">
                <a:latin typeface="Calibri"/>
                <a:cs typeface="Calibri"/>
              </a:rPr>
              <a:t>1</a:t>
            </a:r>
            <a:r>
              <a:rPr sz="2750" spc="-10" dirty="0">
                <a:latin typeface="Calibri"/>
                <a:cs typeface="Calibri"/>
              </a:rPr>
              <a:t> </a:t>
            </a:r>
            <a:r>
              <a:rPr sz="2750" spc="-5" dirty="0">
                <a:latin typeface="Calibri"/>
                <a:cs typeface="Calibri"/>
              </a:rPr>
              <a:t>to</a:t>
            </a:r>
            <a:r>
              <a:rPr sz="2750" spc="85" dirty="0">
                <a:latin typeface="Calibri"/>
                <a:cs typeface="Calibri"/>
              </a:rPr>
              <a:t> </a:t>
            </a:r>
            <a:r>
              <a:rPr sz="2750" spc="15" dirty="0">
                <a:latin typeface="Calibri"/>
                <a:cs typeface="Calibri"/>
              </a:rPr>
              <a:t>2,</a:t>
            </a:r>
            <a:r>
              <a:rPr sz="2750" spc="30" dirty="0">
                <a:latin typeface="Calibri"/>
                <a:cs typeface="Calibri"/>
              </a:rPr>
              <a:t> </a:t>
            </a:r>
            <a:r>
              <a:rPr sz="2750" spc="-5" dirty="0">
                <a:latin typeface="Calibri"/>
                <a:cs typeface="Calibri"/>
              </a:rPr>
              <a:t>It</a:t>
            </a:r>
            <a:r>
              <a:rPr sz="2750" spc="20" dirty="0">
                <a:latin typeface="Calibri"/>
                <a:cs typeface="Calibri"/>
              </a:rPr>
              <a:t> </a:t>
            </a:r>
            <a:r>
              <a:rPr sz="2750" spc="-20" dirty="0">
                <a:latin typeface="Calibri"/>
                <a:cs typeface="Calibri"/>
              </a:rPr>
              <a:t>will</a:t>
            </a:r>
            <a:r>
              <a:rPr sz="2750" spc="165" dirty="0">
                <a:latin typeface="Calibri"/>
                <a:cs typeface="Calibri"/>
              </a:rPr>
              <a:t> </a:t>
            </a:r>
            <a:r>
              <a:rPr sz="2750" spc="-5" dirty="0">
                <a:latin typeface="Calibri"/>
                <a:cs typeface="Calibri"/>
              </a:rPr>
              <a:t>pass</a:t>
            </a:r>
            <a:r>
              <a:rPr sz="2750" spc="90" dirty="0">
                <a:latin typeface="Calibri"/>
                <a:cs typeface="Calibri"/>
              </a:rPr>
              <a:t> </a:t>
            </a:r>
            <a:r>
              <a:rPr sz="2750" spc="-15" dirty="0">
                <a:latin typeface="Calibri"/>
                <a:cs typeface="Calibri"/>
              </a:rPr>
              <a:t>through </a:t>
            </a:r>
            <a:r>
              <a:rPr sz="2750" spc="-605" dirty="0">
                <a:latin typeface="Calibri"/>
                <a:cs typeface="Calibri"/>
              </a:rPr>
              <a:t> </a:t>
            </a:r>
            <a:r>
              <a:rPr sz="2750" spc="5" dirty="0">
                <a:latin typeface="Calibri"/>
                <a:cs typeface="Calibri"/>
              </a:rPr>
              <a:t>3,5,4</a:t>
            </a:r>
            <a:r>
              <a:rPr sz="2750" spc="60" dirty="0">
                <a:latin typeface="Calibri"/>
                <a:cs typeface="Calibri"/>
              </a:rPr>
              <a:t> </a:t>
            </a:r>
            <a:r>
              <a:rPr sz="2750" spc="5" dirty="0">
                <a:latin typeface="Calibri"/>
                <a:cs typeface="Calibri"/>
              </a:rPr>
              <a:t>and</a:t>
            </a:r>
            <a:r>
              <a:rPr sz="2750" spc="85" dirty="0">
                <a:latin typeface="Calibri"/>
                <a:cs typeface="Calibri"/>
              </a:rPr>
              <a:t> </a:t>
            </a:r>
            <a:r>
              <a:rPr sz="2750" spc="5" dirty="0">
                <a:latin typeface="Calibri"/>
                <a:cs typeface="Calibri"/>
              </a:rPr>
              <a:t>reaches</a:t>
            </a:r>
            <a:r>
              <a:rPr sz="2750" spc="95" dirty="0">
                <a:latin typeface="Calibri"/>
                <a:cs typeface="Calibri"/>
              </a:rPr>
              <a:t> </a:t>
            </a:r>
            <a:r>
              <a:rPr sz="2750" spc="15" dirty="0">
                <a:latin typeface="Calibri"/>
                <a:cs typeface="Calibri"/>
              </a:rPr>
              <a:t>2</a:t>
            </a:r>
            <a:endParaRPr sz="2750">
              <a:latin typeface="Calibri"/>
              <a:cs typeface="Calibri"/>
            </a:endParaRPr>
          </a:p>
        </p:txBody>
      </p:sp>
      <p:sp>
        <p:nvSpPr>
          <p:cNvPr id="5" name="object 5"/>
          <p:cNvSpPr/>
          <p:nvPr/>
        </p:nvSpPr>
        <p:spPr>
          <a:xfrm>
            <a:off x="9001125" y="3981450"/>
            <a:ext cx="485775" cy="514350"/>
          </a:xfrm>
          <a:custGeom>
            <a:avLst/>
            <a:gdLst/>
            <a:ahLst/>
            <a:cxnLst/>
            <a:rect l="l" t="t" r="r" b="b"/>
            <a:pathLst>
              <a:path w="485775" h="514350">
                <a:moveTo>
                  <a:pt x="0" y="514350"/>
                </a:moveTo>
                <a:lnTo>
                  <a:pt x="485775" y="514350"/>
                </a:lnTo>
                <a:lnTo>
                  <a:pt x="485775" y="0"/>
                </a:lnTo>
                <a:lnTo>
                  <a:pt x="0" y="0"/>
                </a:lnTo>
                <a:lnTo>
                  <a:pt x="0" y="514350"/>
                </a:lnTo>
                <a:close/>
              </a:path>
            </a:pathLst>
          </a:custGeom>
          <a:ln w="19050">
            <a:solidFill>
              <a:srgbClr val="000000"/>
            </a:solidFill>
          </a:ln>
        </p:spPr>
        <p:txBody>
          <a:bodyPr wrap="square" lIns="0" tIns="0" rIns="0" bIns="0" rtlCol="0"/>
          <a:lstStyle/>
          <a:p>
            <a:endParaRPr/>
          </a:p>
        </p:txBody>
      </p:sp>
      <p:sp>
        <p:nvSpPr>
          <p:cNvPr id="6" name="object 6"/>
          <p:cNvSpPr txBox="1"/>
          <p:nvPr/>
        </p:nvSpPr>
        <p:spPr>
          <a:xfrm>
            <a:off x="9187815" y="4077017"/>
            <a:ext cx="14160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5</a:t>
            </a:r>
            <a:endParaRPr sz="1800">
              <a:latin typeface="Calibri"/>
              <a:cs typeface="Calibri"/>
            </a:endParaRPr>
          </a:p>
        </p:txBody>
      </p:sp>
      <p:sp>
        <p:nvSpPr>
          <p:cNvPr id="7" name="object 7"/>
          <p:cNvSpPr/>
          <p:nvPr/>
        </p:nvSpPr>
        <p:spPr>
          <a:xfrm>
            <a:off x="8029575" y="3981450"/>
            <a:ext cx="485775" cy="514350"/>
          </a:xfrm>
          <a:custGeom>
            <a:avLst/>
            <a:gdLst/>
            <a:ahLst/>
            <a:cxnLst/>
            <a:rect l="l" t="t" r="r" b="b"/>
            <a:pathLst>
              <a:path w="485775" h="514350">
                <a:moveTo>
                  <a:pt x="0" y="514350"/>
                </a:moveTo>
                <a:lnTo>
                  <a:pt x="485775" y="514350"/>
                </a:lnTo>
                <a:lnTo>
                  <a:pt x="485775" y="0"/>
                </a:lnTo>
                <a:lnTo>
                  <a:pt x="0" y="0"/>
                </a:lnTo>
                <a:lnTo>
                  <a:pt x="0" y="514350"/>
                </a:lnTo>
                <a:close/>
              </a:path>
            </a:pathLst>
          </a:custGeom>
          <a:ln w="19050">
            <a:solidFill>
              <a:srgbClr val="000000"/>
            </a:solidFill>
          </a:ln>
        </p:spPr>
        <p:txBody>
          <a:bodyPr wrap="square" lIns="0" tIns="0" rIns="0" bIns="0" rtlCol="0"/>
          <a:lstStyle/>
          <a:p>
            <a:endParaRPr/>
          </a:p>
        </p:txBody>
      </p:sp>
      <p:sp>
        <p:nvSpPr>
          <p:cNvPr id="8" name="object 8"/>
          <p:cNvSpPr txBox="1"/>
          <p:nvPr/>
        </p:nvSpPr>
        <p:spPr>
          <a:xfrm>
            <a:off x="8215376" y="4077017"/>
            <a:ext cx="14160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9" name="object 9"/>
          <p:cNvSpPr/>
          <p:nvPr/>
        </p:nvSpPr>
        <p:spPr>
          <a:xfrm>
            <a:off x="7543800" y="2771775"/>
            <a:ext cx="2428875" cy="514350"/>
          </a:xfrm>
          <a:custGeom>
            <a:avLst/>
            <a:gdLst/>
            <a:ahLst/>
            <a:cxnLst/>
            <a:rect l="l" t="t" r="r" b="b"/>
            <a:pathLst>
              <a:path w="2428875" h="514350">
                <a:moveTo>
                  <a:pt x="1943100" y="514350"/>
                </a:moveTo>
                <a:lnTo>
                  <a:pt x="2428875" y="514350"/>
                </a:lnTo>
                <a:lnTo>
                  <a:pt x="2428875" y="0"/>
                </a:lnTo>
                <a:lnTo>
                  <a:pt x="1943100" y="0"/>
                </a:lnTo>
                <a:lnTo>
                  <a:pt x="1943100" y="514350"/>
                </a:lnTo>
                <a:close/>
              </a:path>
              <a:path w="2428875" h="514350">
                <a:moveTo>
                  <a:pt x="0" y="514350"/>
                </a:moveTo>
                <a:lnTo>
                  <a:pt x="485775" y="514350"/>
                </a:lnTo>
                <a:lnTo>
                  <a:pt x="485775" y="0"/>
                </a:lnTo>
                <a:lnTo>
                  <a:pt x="0" y="0"/>
                </a:lnTo>
                <a:lnTo>
                  <a:pt x="0" y="514350"/>
                </a:lnTo>
                <a:close/>
              </a:path>
            </a:pathLst>
          </a:custGeom>
          <a:ln w="19050">
            <a:solidFill>
              <a:srgbClr val="000000"/>
            </a:solidFill>
          </a:ln>
        </p:spPr>
        <p:txBody>
          <a:bodyPr wrap="square" lIns="0" tIns="0" rIns="0" bIns="0" rtlCol="0"/>
          <a:lstStyle/>
          <a:p>
            <a:endParaRPr/>
          </a:p>
        </p:txBody>
      </p:sp>
      <p:sp>
        <p:nvSpPr>
          <p:cNvPr id="10" name="object 10"/>
          <p:cNvSpPr txBox="1"/>
          <p:nvPr/>
        </p:nvSpPr>
        <p:spPr>
          <a:xfrm>
            <a:off x="7729219" y="2867659"/>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endParaRPr sz="1800">
              <a:latin typeface="Calibri"/>
              <a:cs typeface="Calibri"/>
            </a:endParaRPr>
          </a:p>
        </p:txBody>
      </p:sp>
      <p:sp>
        <p:nvSpPr>
          <p:cNvPr id="11" name="object 11"/>
          <p:cNvSpPr/>
          <p:nvPr/>
        </p:nvSpPr>
        <p:spPr>
          <a:xfrm>
            <a:off x="8515350" y="1990725"/>
            <a:ext cx="485775" cy="514350"/>
          </a:xfrm>
          <a:custGeom>
            <a:avLst/>
            <a:gdLst/>
            <a:ahLst/>
            <a:cxnLst/>
            <a:rect l="l" t="t" r="r" b="b"/>
            <a:pathLst>
              <a:path w="485775" h="514350">
                <a:moveTo>
                  <a:pt x="0" y="514350"/>
                </a:moveTo>
                <a:lnTo>
                  <a:pt x="485775" y="514350"/>
                </a:lnTo>
                <a:lnTo>
                  <a:pt x="485775" y="0"/>
                </a:lnTo>
                <a:lnTo>
                  <a:pt x="0" y="0"/>
                </a:lnTo>
                <a:lnTo>
                  <a:pt x="0" y="514350"/>
                </a:lnTo>
                <a:close/>
              </a:path>
            </a:pathLst>
          </a:custGeom>
          <a:ln w="19050">
            <a:solidFill>
              <a:srgbClr val="000000"/>
            </a:solidFill>
          </a:ln>
        </p:spPr>
        <p:txBody>
          <a:bodyPr wrap="square" lIns="0" tIns="0" rIns="0" bIns="0" rtlCol="0"/>
          <a:lstStyle/>
          <a:p>
            <a:endParaRPr/>
          </a:p>
        </p:txBody>
      </p:sp>
      <p:sp>
        <p:nvSpPr>
          <p:cNvPr id="12" name="object 12"/>
          <p:cNvSpPr txBox="1"/>
          <p:nvPr/>
        </p:nvSpPr>
        <p:spPr>
          <a:xfrm>
            <a:off x="8701785" y="2086673"/>
            <a:ext cx="1113790" cy="108077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1</a:t>
            </a:r>
            <a:endParaRPr sz="1800">
              <a:latin typeface="Calibri"/>
              <a:cs typeface="Calibri"/>
            </a:endParaRPr>
          </a:p>
          <a:p>
            <a:pPr>
              <a:lnSpc>
                <a:spcPct val="100000"/>
              </a:lnSpc>
            </a:pPr>
            <a:endParaRPr sz="1800">
              <a:latin typeface="Calibri"/>
              <a:cs typeface="Calibri"/>
            </a:endParaRPr>
          </a:p>
          <a:p>
            <a:pPr>
              <a:lnSpc>
                <a:spcPct val="100000"/>
              </a:lnSpc>
              <a:spcBef>
                <a:spcPts val="20"/>
              </a:spcBef>
            </a:pPr>
            <a:endParaRPr sz="1450">
              <a:latin typeface="Calibri"/>
              <a:cs typeface="Calibri"/>
            </a:endParaRPr>
          </a:p>
          <a:p>
            <a:pPr marR="5080" algn="r">
              <a:lnSpc>
                <a:spcPct val="100000"/>
              </a:lnSpc>
            </a:pPr>
            <a:r>
              <a:rPr sz="1800" dirty="0">
                <a:latin typeface="Calibri"/>
                <a:cs typeface="Calibri"/>
              </a:rPr>
              <a:t>3</a:t>
            </a:r>
            <a:endParaRPr sz="1800">
              <a:latin typeface="Calibri"/>
              <a:cs typeface="Calibri"/>
            </a:endParaRPr>
          </a:p>
        </p:txBody>
      </p:sp>
      <p:grpSp>
        <p:nvGrpSpPr>
          <p:cNvPr id="13" name="object 13"/>
          <p:cNvGrpSpPr/>
          <p:nvPr/>
        </p:nvGrpSpPr>
        <p:grpSpPr>
          <a:xfrm>
            <a:off x="7772458" y="2247958"/>
            <a:ext cx="1967230" cy="2000885"/>
            <a:chOff x="7772458" y="2247958"/>
            <a:chExt cx="1967230" cy="2000885"/>
          </a:xfrm>
        </p:grpSpPr>
        <p:sp>
          <p:nvSpPr>
            <p:cNvPr id="14" name="object 14"/>
            <p:cNvSpPr/>
            <p:nvPr/>
          </p:nvSpPr>
          <p:spPr>
            <a:xfrm>
              <a:off x="7777226" y="2252725"/>
              <a:ext cx="1957705" cy="1990725"/>
            </a:xfrm>
            <a:custGeom>
              <a:avLst/>
              <a:gdLst/>
              <a:ahLst/>
              <a:cxnLst/>
              <a:rect l="l" t="t" r="r" b="b"/>
              <a:pathLst>
                <a:path w="1957704" h="1990725">
                  <a:moveTo>
                    <a:pt x="1957324" y="1038225"/>
                  </a:moveTo>
                  <a:lnTo>
                    <a:pt x="1714500" y="1989074"/>
                  </a:lnTo>
                </a:path>
                <a:path w="1957704" h="1990725">
                  <a:moveTo>
                    <a:pt x="745235" y="0"/>
                  </a:moveTo>
                  <a:lnTo>
                    <a:pt x="0" y="522224"/>
                  </a:lnTo>
                </a:path>
                <a:path w="1957704" h="1990725">
                  <a:moveTo>
                    <a:pt x="19050" y="1038225"/>
                  </a:moveTo>
                  <a:lnTo>
                    <a:pt x="261874" y="1989074"/>
                  </a:lnTo>
                </a:path>
                <a:path w="1957704" h="1990725">
                  <a:moveTo>
                    <a:pt x="1228725" y="1990725"/>
                  </a:moveTo>
                  <a:lnTo>
                    <a:pt x="742950" y="1990725"/>
                  </a:lnTo>
                </a:path>
                <a:path w="1957704" h="1990725">
                  <a:moveTo>
                    <a:pt x="1228725" y="0"/>
                  </a:moveTo>
                  <a:lnTo>
                    <a:pt x="1957324" y="522224"/>
                  </a:lnTo>
                </a:path>
              </a:pathLst>
            </a:custGeom>
            <a:ln w="9534">
              <a:solidFill>
                <a:srgbClr val="000000"/>
              </a:solidFill>
            </a:ln>
          </p:spPr>
          <p:txBody>
            <a:bodyPr wrap="square" lIns="0" tIns="0" rIns="0" bIns="0" rtlCol="0"/>
            <a:lstStyle/>
            <a:p>
              <a:endParaRPr/>
            </a:p>
          </p:txBody>
        </p:sp>
        <p:sp>
          <p:nvSpPr>
            <p:cNvPr id="15" name="object 15"/>
            <p:cNvSpPr/>
            <p:nvPr/>
          </p:nvSpPr>
          <p:spPr>
            <a:xfrm>
              <a:off x="8153400" y="2575305"/>
              <a:ext cx="613410" cy="943610"/>
            </a:xfrm>
            <a:custGeom>
              <a:avLst/>
              <a:gdLst/>
              <a:ahLst/>
              <a:cxnLst/>
              <a:rect l="l" t="t" r="r" b="b"/>
              <a:pathLst>
                <a:path w="613409" h="943610">
                  <a:moveTo>
                    <a:pt x="311276" y="17526"/>
                  </a:moveTo>
                  <a:lnTo>
                    <a:pt x="272033" y="26543"/>
                  </a:lnTo>
                  <a:lnTo>
                    <a:pt x="234696" y="51816"/>
                  </a:lnTo>
                  <a:lnTo>
                    <a:pt x="206501" y="82042"/>
                  </a:lnTo>
                  <a:lnTo>
                    <a:pt x="179450" y="120523"/>
                  </a:lnTo>
                  <a:lnTo>
                    <a:pt x="153416" y="166497"/>
                  </a:lnTo>
                  <a:lnTo>
                    <a:pt x="128777" y="219456"/>
                  </a:lnTo>
                  <a:lnTo>
                    <a:pt x="105664" y="278638"/>
                  </a:lnTo>
                  <a:lnTo>
                    <a:pt x="84327" y="343535"/>
                  </a:lnTo>
                  <a:lnTo>
                    <a:pt x="64897" y="413385"/>
                  </a:lnTo>
                  <a:lnTo>
                    <a:pt x="47498" y="487553"/>
                  </a:lnTo>
                  <a:lnTo>
                    <a:pt x="39750" y="526034"/>
                  </a:lnTo>
                  <a:lnTo>
                    <a:pt x="32639" y="565404"/>
                  </a:lnTo>
                  <a:lnTo>
                    <a:pt x="26034" y="605409"/>
                  </a:lnTo>
                  <a:lnTo>
                    <a:pt x="20193" y="646303"/>
                  </a:lnTo>
                  <a:lnTo>
                    <a:pt x="14985" y="687578"/>
                  </a:lnTo>
                  <a:lnTo>
                    <a:pt x="10541" y="729488"/>
                  </a:lnTo>
                  <a:lnTo>
                    <a:pt x="6730" y="771779"/>
                  </a:lnTo>
                  <a:lnTo>
                    <a:pt x="3809" y="814324"/>
                  </a:lnTo>
                  <a:lnTo>
                    <a:pt x="1777" y="857250"/>
                  </a:lnTo>
                  <a:lnTo>
                    <a:pt x="503" y="900684"/>
                  </a:lnTo>
                  <a:lnTo>
                    <a:pt x="0" y="943356"/>
                  </a:lnTo>
                  <a:lnTo>
                    <a:pt x="19050" y="943483"/>
                  </a:lnTo>
                  <a:lnTo>
                    <a:pt x="19568" y="900303"/>
                  </a:lnTo>
                  <a:lnTo>
                    <a:pt x="20707" y="857885"/>
                  </a:lnTo>
                  <a:lnTo>
                    <a:pt x="22847" y="815594"/>
                  </a:lnTo>
                  <a:lnTo>
                    <a:pt x="25763" y="773430"/>
                  </a:lnTo>
                  <a:lnTo>
                    <a:pt x="25803" y="773176"/>
                  </a:lnTo>
                  <a:lnTo>
                    <a:pt x="29441" y="731520"/>
                  </a:lnTo>
                  <a:lnTo>
                    <a:pt x="29491" y="731266"/>
                  </a:lnTo>
                  <a:lnTo>
                    <a:pt x="33895" y="689864"/>
                  </a:lnTo>
                  <a:lnTo>
                    <a:pt x="33925" y="689737"/>
                  </a:lnTo>
                  <a:lnTo>
                    <a:pt x="39083" y="648970"/>
                  </a:lnTo>
                  <a:lnTo>
                    <a:pt x="44794" y="608457"/>
                  </a:lnTo>
                  <a:lnTo>
                    <a:pt x="44873" y="608203"/>
                  </a:lnTo>
                  <a:lnTo>
                    <a:pt x="51413" y="568706"/>
                  </a:lnTo>
                  <a:lnTo>
                    <a:pt x="58523" y="529717"/>
                  </a:lnTo>
                  <a:lnTo>
                    <a:pt x="66141" y="491617"/>
                  </a:lnTo>
                  <a:lnTo>
                    <a:pt x="74492" y="454406"/>
                  </a:lnTo>
                  <a:lnTo>
                    <a:pt x="74610" y="454152"/>
                  </a:lnTo>
                  <a:lnTo>
                    <a:pt x="83311" y="417957"/>
                  </a:lnTo>
                  <a:lnTo>
                    <a:pt x="92676" y="383032"/>
                  </a:lnTo>
                  <a:lnTo>
                    <a:pt x="102579" y="349123"/>
                  </a:lnTo>
                  <a:lnTo>
                    <a:pt x="112862" y="316484"/>
                  </a:lnTo>
                  <a:lnTo>
                    <a:pt x="123609" y="285242"/>
                  </a:lnTo>
                  <a:lnTo>
                    <a:pt x="134778" y="255397"/>
                  </a:lnTo>
                  <a:lnTo>
                    <a:pt x="146430" y="226695"/>
                  </a:lnTo>
                  <a:lnTo>
                    <a:pt x="158242" y="200025"/>
                  </a:lnTo>
                  <a:lnTo>
                    <a:pt x="170433" y="175006"/>
                  </a:lnTo>
                  <a:lnTo>
                    <a:pt x="182677" y="152146"/>
                  </a:lnTo>
                  <a:lnTo>
                    <a:pt x="195352" y="130810"/>
                  </a:lnTo>
                  <a:lnTo>
                    <a:pt x="208533" y="110998"/>
                  </a:lnTo>
                  <a:lnTo>
                    <a:pt x="221234" y="94234"/>
                  </a:lnTo>
                  <a:lnTo>
                    <a:pt x="221106" y="94234"/>
                  </a:lnTo>
                  <a:lnTo>
                    <a:pt x="234254" y="79121"/>
                  </a:lnTo>
                  <a:lnTo>
                    <a:pt x="247515" y="66040"/>
                  </a:lnTo>
                  <a:lnTo>
                    <a:pt x="253955" y="60452"/>
                  </a:lnTo>
                  <a:lnTo>
                    <a:pt x="260857" y="55118"/>
                  </a:lnTo>
                  <a:lnTo>
                    <a:pt x="261028" y="55118"/>
                  </a:lnTo>
                  <a:lnTo>
                    <a:pt x="266910" y="51054"/>
                  </a:lnTo>
                  <a:lnTo>
                    <a:pt x="273811" y="46990"/>
                  </a:lnTo>
                  <a:lnTo>
                    <a:pt x="279799" y="43942"/>
                  </a:lnTo>
                  <a:lnTo>
                    <a:pt x="279653" y="43942"/>
                  </a:lnTo>
                  <a:lnTo>
                    <a:pt x="286147" y="41275"/>
                  </a:lnTo>
                  <a:lnTo>
                    <a:pt x="286003" y="41275"/>
                  </a:lnTo>
                  <a:lnTo>
                    <a:pt x="292325" y="39243"/>
                  </a:lnTo>
                  <a:lnTo>
                    <a:pt x="293116" y="38989"/>
                  </a:lnTo>
                  <a:lnTo>
                    <a:pt x="293321" y="38989"/>
                  </a:lnTo>
                  <a:lnTo>
                    <a:pt x="298791" y="37719"/>
                  </a:lnTo>
                  <a:lnTo>
                    <a:pt x="299339" y="37592"/>
                  </a:lnTo>
                  <a:lnTo>
                    <a:pt x="299577" y="37592"/>
                  </a:lnTo>
                  <a:lnTo>
                    <a:pt x="304815" y="36830"/>
                  </a:lnTo>
                  <a:lnTo>
                    <a:pt x="304673" y="36830"/>
                  </a:lnTo>
                  <a:lnTo>
                    <a:pt x="305689" y="36703"/>
                  </a:lnTo>
                  <a:lnTo>
                    <a:pt x="308228" y="36703"/>
                  </a:lnTo>
                  <a:lnTo>
                    <a:pt x="311682" y="36579"/>
                  </a:lnTo>
                  <a:lnTo>
                    <a:pt x="538937" y="36576"/>
                  </a:lnTo>
                  <a:lnTo>
                    <a:pt x="473836" y="22479"/>
                  </a:lnTo>
                  <a:lnTo>
                    <a:pt x="422655" y="19812"/>
                  </a:lnTo>
                  <a:lnTo>
                    <a:pt x="367792" y="18034"/>
                  </a:lnTo>
                  <a:lnTo>
                    <a:pt x="311276" y="17526"/>
                  </a:lnTo>
                  <a:close/>
                </a:path>
                <a:path w="613409" h="943610">
                  <a:moveTo>
                    <a:pt x="19561" y="900557"/>
                  </a:moveTo>
                  <a:close/>
                </a:path>
                <a:path w="613409" h="943610">
                  <a:moveTo>
                    <a:pt x="20707" y="857885"/>
                  </a:moveTo>
                  <a:close/>
                </a:path>
                <a:path w="613409" h="943610">
                  <a:moveTo>
                    <a:pt x="22877" y="815340"/>
                  </a:moveTo>
                  <a:lnTo>
                    <a:pt x="22859" y="815594"/>
                  </a:lnTo>
                  <a:lnTo>
                    <a:pt x="22877" y="815340"/>
                  </a:lnTo>
                  <a:close/>
                </a:path>
                <a:path w="613409" h="943610">
                  <a:moveTo>
                    <a:pt x="25803" y="773176"/>
                  </a:moveTo>
                  <a:lnTo>
                    <a:pt x="25780" y="773430"/>
                  </a:lnTo>
                  <a:lnTo>
                    <a:pt x="25803" y="773176"/>
                  </a:lnTo>
                  <a:close/>
                </a:path>
                <a:path w="613409" h="943610">
                  <a:moveTo>
                    <a:pt x="29491" y="731266"/>
                  </a:moveTo>
                  <a:lnTo>
                    <a:pt x="29464" y="731520"/>
                  </a:lnTo>
                  <a:lnTo>
                    <a:pt x="29491" y="731266"/>
                  </a:lnTo>
                  <a:close/>
                </a:path>
                <a:path w="613409" h="943610">
                  <a:moveTo>
                    <a:pt x="33925" y="689737"/>
                  </a:moveTo>
                  <a:lnTo>
                    <a:pt x="33908" y="689864"/>
                  </a:lnTo>
                  <a:lnTo>
                    <a:pt x="33925" y="689737"/>
                  </a:lnTo>
                  <a:close/>
                </a:path>
                <a:path w="613409" h="943610">
                  <a:moveTo>
                    <a:pt x="39116" y="648716"/>
                  </a:moveTo>
                  <a:lnTo>
                    <a:pt x="38989" y="648970"/>
                  </a:lnTo>
                  <a:lnTo>
                    <a:pt x="39116" y="648716"/>
                  </a:lnTo>
                  <a:close/>
                </a:path>
                <a:path w="613409" h="943610">
                  <a:moveTo>
                    <a:pt x="44873" y="608203"/>
                  </a:moveTo>
                  <a:lnTo>
                    <a:pt x="44830" y="608457"/>
                  </a:lnTo>
                  <a:lnTo>
                    <a:pt x="44873" y="608203"/>
                  </a:lnTo>
                  <a:close/>
                </a:path>
                <a:path w="613409" h="943610">
                  <a:moveTo>
                    <a:pt x="51458" y="568579"/>
                  </a:moveTo>
                  <a:close/>
                </a:path>
                <a:path w="613409" h="943610">
                  <a:moveTo>
                    <a:pt x="58572" y="529590"/>
                  </a:moveTo>
                  <a:close/>
                </a:path>
                <a:path w="613409" h="943610">
                  <a:moveTo>
                    <a:pt x="66195" y="491490"/>
                  </a:moveTo>
                  <a:close/>
                </a:path>
                <a:path w="613409" h="943610">
                  <a:moveTo>
                    <a:pt x="74610" y="454152"/>
                  </a:moveTo>
                  <a:lnTo>
                    <a:pt x="74549" y="454406"/>
                  </a:lnTo>
                  <a:lnTo>
                    <a:pt x="74610" y="454152"/>
                  </a:lnTo>
                  <a:close/>
                </a:path>
                <a:path w="613409" h="943610">
                  <a:moveTo>
                    <a:pt x="83379" y="417957"/>
                  </a:moveTo>
                  <a:lnTo>
                    <a:pt x="83311" y="418211"/>
                  </a:lnTo>
                  <a:lnTo>
                    <a:pt x="83379" y="417957"/>
                  </a:lnTo>
                  <a:close/>
                </a:path>
                <a:path w="613409" h="943610">
                  <a:moveTo>
                    <a:pt x="92746" y="382905"/>
                  </a:moveTo>
                  <a:close/>
                </a:path>
                <a:path w="613409" h="943610">
                  <a:moveTo>
                    <a:pt x="102616" y="348996"/>
                  </a:moveTo>
                  <a:close/>
                </a:path>
                <a:path w="613409" h="943610">
                  <a:moveTo>
                    <a:pt x="112902" y="316357"/>
                  </a:moveTo>
                  <a:close/>
                </a:path>
                <a:path w="613409" h="943610">
                  <a:moveTo>
                    <a:pt x="123698" y="284988"/>
                  </a:moveTo>
                  <a:lnTo>
                    <a:pt x="123571" y="285242"/>
                  </a:lnTo>
                  <a:lnTo>
                    <a:pt x="123698" y="284988"/>
                  </a:lnTo>
                  <a:close/>
                </a:path>
                <a:path w="613409" h="943610">
                  <a:moveTo>
                    <a:pt x="134874" y="255143"/>
                  </a:moveTo>
                  <a:lnTo>
                    <a:pt x="134747" y="255397"/>
                  </a:lnTo>
                  <a:lnTo>
                    <a:pt x="134874" y="255143"/>
                  </a:lnTo>
                  <a:close/>
                </a:path>
                <a:path w="613409" h="943610">
                  <a:moveTo>
                    <a:pt x="146472" y="226695"/>
                  </a:moveTo>
                  <a:lnTo>
                    <a:pt x="146303" y="227076"/>
                  </a:lnTo>
                  <a:lnTo>
                    <a:pt x="146472" y="226695"/>
                  </a:lnTo>
                  <a:close/>
                </a:path>
                <a:path w="613409" h="943610">
                  <a:moveTo>
                    <a:pt x="158299" y="200025"/>
                  </a:moveTo>
                  <a:lnTo>
                    <a:pt x="158115" y="200406"/>
                  </a:lnTo>
                  <a:lnTo>
                    <a:pt x="158299" y="200025"/>
                  </a:lnTo>
                  <a:close/>
                </a:path>
                <a:path w="613409" h="943610">
                  <a:moveTo>
                    <a:pt x="170509" y="175006"/>
                  </a:moveTo>
                  <a:lnTo>
                    <a:pt x="170306" y="175387"/>
                  </a:lnTo>
                  <a:lnTo>
                    <a:pt x="170509" y="175006"/>
                  </a:lnTo>
                  <a:close/>
                </a:path>
                <a:path w="613409" h="943610">
                  <a:moveTo>
                    <a:pt x="182879" y="151765"/>
                  </a:moveTo>
                  <a:lnTo>
                    <a:pt x="182625" y="152146"/>
                  </a:lnTo>
                  <a:lnTo>
                    <a:pt x="182879" y="151765"/>
                  </a:lnTo>
                  <a:close/>
                </a:path>
                <a:path w="613409" h="943610">
                  <a:moveTo>
                    <a:pt x="195579" y="130429"/>
                  </a:moveTo>
                  <a:lnTo>
                    <a:pt x="195325" y="130810"/>
                  </a:lnTo>
                  <a:lnTo>
                    <a:pt x="195579" y="130429"/>
                  </a:lnTo>
                  <a:close/>
                </a:path>
                <a:path w="613409" h="943610">
                  <a:moveTo>
                    <a:pt x="208660" y="110998"/>
                  </a:moveTo>
                  <a:lnTo>
                    <a:pt x="208279" y="111506"/>
                  </a:lnTo>
                  <a:lnTo>
                    <a:pt x="208660" y="110998"/>
                  </a:lnTo>
                  <a:close/>
                </a:path>
                <a:path w="613409" h="943610">
                  <a:moveTo>
                    <a:pt x="221615" y="93726"/>
                  </a:moveTo>
                  <a:lnTo>
                    <a:pt x="221106" y="94234"/>
                  </a:lnTo>
                  <a:lnTo>
                    <a:pt x="221234" y="94234"/>
                  </a:lnTo>
                  <a:lnTo>
                    <a:pt x="221615" y="93726"/>
                  </a:lnTo>
                  <a:close/>
                </a:path>
                <a:path w="613409" h="943610">
                  <a:moveTo>
                    <a:pt x="234640" y="78677"/>
                  </a:moveTo>
                  <a:lnTo>
                    <a:pt x="234188" y="79121"/>
                  </a:lnTo>
                  <a:lnTo>
                    <a:pt x="234640" y="78677"/>
                  </a:lnTo>
                  <a:close/>
                </a:path>
                <a:path w="613409" h="943610">
                  <a:moveTo>
                    <a:pt x="536538" y="47473"/>
                  </a:moveTo>
                  <a:lnTo>
                    <a:pt x="530605" y="74422"/>
                  </a:lnTo>
                  <a:lnTo>
                    <a:pt x="613155" y="53594"/>
                  </a:lnTo>
                  <a:lnTo>
                    <a:pt x="607981" y="49403"/>
                  </a:lnTo>
                  <a:lnTo>
                    <a:pt x="549782" y="49403"/>
                  </a:lnTo>
                  <a:lnTo>
                    <a:pt x="536538" y="47473"/>
                  </a:lnTo>
                  <a:close/>
                </a:path>
                <a:path w="613409" h="943610">
                  <a:moveTo>
                    <a:pt x="247903" y="65659"/>
                  </a:moveTo>
                  <a:lnTo>
                    <a:pt x="247396" y="66040"/>
                  </a:lnTo>
                  <a:lnTo>
                    <a:pt x="247903" y="65659"/>
                  </a:lnTo>
                  <a:close/>
                </a:path>
                <a:path w="613409" h="943610">
                  <a:moveTo>
                    <a:pt x="254253" y="60198"/>
                  </a:moveTo>
                  <a:lnTo>
                    <a:pt x="253873" y="60452"/>
                  </a:lnTo>
                  <a:lnTo>
                    <a:pt x="254253" y="60198"/>
                  </a:lnTo>
                  <a:close/>
                </a:path>
                <a:path w="613409" h="943610">
                  <a:moveTo>
                    <a:pt x="261028" y="55118"/>
                  </a:moveTo>
                  <a:lnTo>
                    <a:pt x="260857" y="55118"/>
                  </a:lnTo>
                  <a:lnTo>
                    <a:pt x="260476" y="55499"/>
                  </a:lnTo>
                  <a:lnTo>
                    <a:pt x="261028" y="55118"/>
                  </a:lnTo>
                  <a:close/>
                </a:path>
                <a:path w="613409" h="943610">
                  <a:moveTo>
                    <a:pt x="267356" y="50746"/>
                  </a:moveTo>
                  <a:lnTo>
                    <a:pt x="266826" y="51054"/>
                  </a:lnTo>
                  <a:lnTo>
                    <a:pt x="267356" y="50746"/>
                  </a:lnTo>
                  <a:close/>
                </a:path>
                <a:path w="613409" h="943610">
                  <a:moveTo>
                    <a:pt x="540639" y="28841"/>
                  </a:moveTo>
                  <a:lnTo>
                    <a:pt x="536538" y="47473"/>
                  </a:lnTo>
                  <a:lnTo>
                    <a:pt x="549782" y="49403"/>
                  </a:lnTo>
                  <a:lnTo>
                    <a:pt x="552576" y="30607"/>
                  </a:lnTo>
                  <a:lnTo>
                    <a:pt x="540639" y="28841"/>
                  </a:lnTo>
                  <a:close/>
                </a:path>
                <a:path w="613409" h="943610">
                  <a:moveTo>
                    <a:pt x="546989" y="0"/>
                  </a:moveTo>
                  <a:lnTo>
                    <a:pt x="540639" y="28841"/>
                  </a:lnTo>
                  <a:lnTo>
                    <a:pt x="552576" y="30607"/>
                  </a:lnTo>
                  <a:lnTo>
                    <a:pt x="549782" y="49403"/>
                  </a:lnTo>
                  <a:lnTo>
                    <a:pt x="607981" y="49403"/>
                  </a:lnTo>
                  <a:lnTo>
                    <a:pt x="546989" y="0"/>
                  </a:lnTo>
                  <a:close/>
                </a:path>
                <a:path w="613409" h="943610">
                  <a:moveTo>
                    <a:pt x="537148" y="44704"/>
                  </a:moveTo>
                  <a:lnTo>
                    <a:pt x="517525" y="44704"/>
                  </a:lnTo>
                  <a:lnTo>
                    <a:pt x="536538" y="47473"/>
                  </a:lnTo>
                  <a:lnTo>
                    <a:pt x="537148" y="44704"/>
                  </a:lnTo>
                  <a:close/>
                </a:path>
                <a:path w="613409" h="943610">
                  <a:moveTo>
                    <a:pt x="273920" y="46990"/>
                  </a:moveTo>
                  <a:lnTo>
                    <a:pt x="273430" y="47244"/>
                  </a:lnTo>
                  <a:lnTo>
                    <a:pt x="273920" y="46990"/>
                  </a:lnTo>
                  <a:close/>
                </a:path>
                <a:path w="613409" h="943610">
                  <a:moveTo>
                    <a:pt x="538937" y="36576"/>
                  </a:moveTo>
                  <a:lnTo>
                    <a:pt x="311682" y="36579"/>
                  </a:lnTo>
                  <a:lnTo>
                    <a:pt x="367538" y="37084"/>
                  </a:lnTo>
                  <a:lnTo>
                    <a:pt x="367410" y="37084"/>
                  </a:lnTo>
                  <a:lnTo>
                    <a:pt x="394970" y="37846"/>
                  </a:lnTo>
                  <a:lnTo>
                    <a:pt x="421894" y="38862"/>
                  </a:lnTo>
                  <a:lnTo>
                    <a:pt x="447801" y="40005"/>
                  </a:lnTo>
                  <a:lnTo>
                    <a:pt x="472694" y="41529"/>
                  </a:lnTo>
                  <a:lnTo>
                    <a:pt x="496189" y="43053"/>
                  </a:lnTo>
                  <a:lnTo>
                    <a:pt x="496061" y="43053"/>
                  </a:lnTo>
                  <a:lnTo>
                    <a:pt x="518159" y="44831"/>
                  </a:lnTo>
                  <a:lnTo>
                    <a:pt x="517525" y="44704"/>
                  </a:lnTo>
                  <a:lnTo>
                    <a:pt x="537148" y="44704"/>
                  </a:lnTo>
                  <a:lnTo>
                    <a:pt x="538937" y="36576"/>
                  </a:lnTo>
                  <a:close/>
                </a:path>
                <a:path w="613409" h="943610">
                  <a:moveTo>
                    <a:pt x="280289" y="43688"/>
                  </a:moveTo>
                  <a:lnTo>
                    <a:pt x="279653" y="43942"/>
                  </a:lnTo>
                  <a:lnTo>
                    <a:pt x="279799" y="43942"/>
                  </a:lnTo>
                  <a:lnTo>
                    <a:pt x="280289" y="43688"/>
                  </a:lnTo>
                  <a:close/>
                </a:path>
                <a:path w="613409" h="943610">
                  <a:moveTo>
                    <a:pt x="286664" y="41062"/>
                  </a:moveTo>
                  <a:lnTo>
                    <a:pt x="286003" y="41275"/>
                  </a:lnTo>
                  <a:lnTo>
                    <a:pt x="286147" y="41275"/>
                  </a:lnTo>
                  <a:lnTo>
                    <a:pt x="286664" y="41062"/>
                  </a:lnTo>
                  <a:close/>
                </a:path>
                <a:path w="613409" h="943610">
                  <a:moveTo>
                    <a:pt x="293116" y="38989"/>
                  </a:moveTo>
                  <a:lnTo>
                    <a:pt x="292226" y="39243"/>
                  </a:lnTo>
                  <a:lnTo>
                    <a:pt x="292582" y="39160"/>
                  </a:lnTo>
                  <a:lnTo>
                    <a:pt x="293116" y="38989"/>
                  </a:lnTo>
                  <a:close/>
                </a:path>
                <a:path w="613409" h="943610">
                  <a:moveTo>
                    <a:pt x="292582" y="39160"/>
                  </a:moveTo>
                  <a:lnTo>
                    <a:pt x="292226" y="39243"/>
                  </a:lnTo>
                  <a:lnTo>
                    <a:pt x="292582" y="39160"/>
                  </a:lnTo>
                  <a:close/>
                </a:path>
                <a:path w="613409" h="943610">
                  <a:moveTo>
                    <a:pt x="293321" y="38989"/>
                  </a:moveTo>
                  <a:lnTo>
                    <a:pt x="293116" y="38989"/>
                  </a:lnTo>
                  <a:lnTo>
                    <a:pt x="292582" y="39160"/>
                  </a:lnTo>
                  <a:lnTo>
                    <a:pt x="293321" y="38989"/>
                  </a:lnTo>
                  <a:close/>
                </a:path>
                <a:path w="613409" h="943610">
                  <a:moveTo>
                    <a:pt x="299577" y="37592"/>
                  </a:moveTo>
                  <a:lnTo>
                    <a:pt x="299339" y="37592"/>
                  </a:lnTo>
                  <a:lnTo>
                    <a:pt x="298939" y="37684"/>
                  </a:lnTo>
                  <a:lnTo>
                    <a:pt x="299577" y="37592"/>
                  </a:lnTo>
                  <a:close/>
                </a:path>
                <a:path w="613409" h="943610">
                  <a:moveTo>
                    <a:pt x="305689" y="36703"/>
                  </a:moveTo>
                  <a:lnTo>
                    <a:pt x="304673" y="36830"/>
                  </a:lnTo>
                  <a:lnTo>
                    <a:pt x="304862" y="36823"/>
                  </a:lnTo>
                  <a:lnTo>
                    <a:pt x="305689" y="36703"/>
                  </a:lnTo>
                  <a:close/>
                </a:path>
                <a:path w="613409" h="943610">
                  <a:moveTo>
                    <a:pt x="308228" y="36703"/>
                  </a:moveTo>
                  <a:lnTo>
                    <a:pt x="305689" y="36703"/>
                  </a:lnTo>
                  <a:lnTo>
                    <a:pt x="304862" y="36823"/>
                  </a:lnTo>
                  <a:lnTo>
                    <a:pt x="308228" y="36703"/>
                  </a:lnTo>
                  <a:close/>
                </a:path>
              </a:pathLst>
            </a:custGeom>
            <a:solidFill>
              <a:srgbClr val="0D0D0D"/>
            </a:solidFill>
          </p:spPr>
          <p:txBody>
            <a:bodyPr wrap="square" lIns="0" tIns="0" rIns="0" bIns="0" rtlCol="0"/>
            <a:lstStyle/>
            <a:p>
              <a:endParaRPr/>
            </a:p>
          </p:txBody>
        </p:sp>
      </p:grpSp>
      <p:sp>
        <p:nvSpPr>
          <p:cNvPr id="16" name="object 16"/>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17" name="object 17"/>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923925" cy="701040"/>
          </a:xfrm>
          <a:prstGeom prst="rect">
            <a:avLst/>
          </a:prstGeom>
        </p:spPr>
        <p:txBody>
          <a:bodyPr vert="horz" wrap="square" lIns="0" tIns="16510" rIns="0" bIns="0" rtlCol="0">
            <a:spAutoFit/>
          </a:bodyPr>
          <a:lstStyle/>
          <a:p>
            <a:pPr marL="12700">
              <a:lnSpc>
                <a:spcPct val="100000"/>
              </a:lnSpc>
              <a:spcBef>
                <a:spcPts val="130"/>
              </a:spcBef>
            </a:pPr>
            <a:r>
              <a:rPr sz="4400" b="0" spc="20" dirty="0">
                <a:latin typeface="Calibri Light"/>
                <a:cs typeface="Calibri Light"/>
              </a:rPr>
              <a:t>S</a:t>
            </a:r>
            <a:r>
              <a:rPr sz="4400" b="0" spc="-20" dirty="0">
                <a:latin typeface="Calibri Light"/>
                <a:cs typeface="Calibri Light"/>
              </a:rPr>
              <a:t>t</a:t>
            </a:r>
            <a:r>
              <a:rPr sz="4400" b="0" spc="25" dirty="0">
                <a:latin typeface="Calibri Light"/>
                <a:cs typeface="Calibri Light"/>
              </a:rPr>
              <a:t>a</a:t>
            </a:r>
            <a:r>
              <a:rPr sz="4400" b="0" spc="10" dirty="0">
                <a:latin typeface="Calibri Light"/>
                <a:cs typeface="Calibri Light"/>
              </a:rPr>
              <a:t>r</a:t>
            </a:r>
            <a:endParaRPr sz="4400">
              <a:latin typeface="Calibri Light"/>
              <a:cs typeface="Calibri Light"/>
            </a:endParaRPr>
          </a:p>
        </p:txBody>
      </p:sp>
      <p:sp>
        <p:nvSpPr>
          <p:cNvPr id="3" name="object 3"/>
          <p:cNvSpPr txBox="1"/>
          <p:nvPr/>
        </p:nvSpPr>
        <p:spPr>
          <a:xfrm>
            <a:off x="917575" y="1765680"/>
            <a:ext cx="4937760" cy="4035425"/>
          </a:xfrm>
          <a:prstGeom prst="rect">
            <a:avLst/>
          </a:prstGeom>
        </p:spPr>
        <p:txBody>
          <a:bodyPr vert="horz" wrap="square" lIns="0" tIns="91440" rIns="0" bIns="0" rtlCol="0">
            <a:spAutoFit/>
          </a:bodyPr>
          <a:lstStyle/>
          <a:p>
            <a:pPr marL="241300" marR="83820" indent="-229235">
              <a:lnSpc>
                <a:spcPts val="2700"/>
              </a:lnSpc>
              <a:spcBef>
                <a:spcPts val="720"/>
              </a:spcBef>
              <a:buFont typeface="Arial"/>
              <a:buChar char="•"/>
              <a:tabLst>
                <a:tab pos="241935" algn="l"/>
              </a:tabLst>
            </a:pPr>
            <a:r>
              <a:rPr sz="2750" spc="-15" dirty="0">
                <a:latin typeface="Calibri"/>
                <a:cs typeface="Calibri"/>
              </a:rPr>
              <a:t>All </a:t>
            </a:r>
            <a:r>
              <a:rPr sz="2750" spc="-5" dirty="0">
                <a:latin typeface="Calibri"/>
                <a:cs typeface="Calibri"/>
              </a:rPr>
              <a:t>computers/devices</a:t>
            </a:r>
            <a:r>
              <a:rPr sz="2750" dirty="0">
                <a:latin typeface="Calibri"/>
                <a:cs typeface="Calibri"/>
              </a:rPr>
              <a:t> </a:t>
            </a:r>
            <a:r>
              <a:rPr sz="2750" spc="5" dirty="0">
                <a:latin typeface="Calibri"/>
                <a:cs typeface="Calibri"/>
              </a:rPr>
              <a:t>connect </a:t>
            </a:r>
            <a:r>
              <a:rPr sz="2750" spc="10" dirty="0">
                <a:latin typeface="Calibri"/>
                <a:cs typeface="Calibri"/>
              </a:rPr>
              <a:t> </a:t>
            </a:r>
            <a:r>
              <a:rPr sz="2750" spc="-10" dirty="0">
                <a:latin typeface="Calibri"/>
                <a:cs typeface="Calibri"/>
              </a:rPr>
              <a:t>to</a:t>
            </a:r>
            <a:r>
              <a:rPr sz="2750" spc="5" dirty="0">
                <a:latin typeface="Calibri"/>
                <a:cs typeface="Calibri"/>
              </a:rPr>
              <a:t> </a:t>
            </a:r>
            <a:r>
              <a:rPr sz="2750" spc="10" dirty="0">
                <a:latin typeface="Calibri"/>
                <a:cs typeface="Calibri"/>
              </a:rPr>
              <a:t>a</a:t>
            </a:r>
            <a:r>
              <a:rPr sz="2750" spc="60" dirty="0">
                <a:latin typeface="Calibri"/>
                <a:cs typeface="Calibri"/>
              </a:rPr>
              <a:t> </a:t>
            </a:r>
            <a:r>
              <a:rPr sz="2750" spc="-10" dirty="0">
                <a:latin typeface="Calibri"/>
                <a:cs typeface="Calibri"/>
              </a:rPr>
              <a:t>central</a:t>
            </a:r>
            <a:r>
              <a:rPr sz="2750" spc="80" dirty="0">
                <a:latin typeface="Calibri"/>
                <a:cs typeface="Calibri"/>
              </a:rPr>
              <a:t> </a:t>
            </a:r>
            <a:r>
              <a:rPr sz="2750" spc="-5" dirty="0">
                <a:latin typeface="Calibri"/>
                <a:cs typeface="Calibri"/>
              </a:rPr>
              <a:t>device</a:t>
            </a:r>
            <a:r>
              <a:rPr sz="2750" spc="85" dirty="0">
                <a:latin typeface="Calibri"/>
                <a:cs typeface="Calibri"/>
              </a:rPr>
              <a:t> </a:t>
            </a:r>
            <a:r>
              <a:rPr sz="2750" spc="-5" dirty="0">
                <a:latin typeface="Calibri"/>
                <a:cs typeface="Calibri"/>
              </a:rPr>
              <a:t>called</a:t>
            </a:r>
            <a:r>
              <a:rPr sz="2750" spc="85" dirty="0">
                <a:latin typeface="Calibri"/>
                <a:cs typeface="Calibri"/>
              </a:rPr>
              <a:t> </a:t>
            </a:r>
            <a:r>
              <a:rPr sz="2750" spc="-10" dirty="0">
                <a:latin typeface="Calibri"/>
                <a:cs typeface="Calibri"/>
              </a:rPr>
              <a:t>hub</a:t>
            </a:r>
            <a:r>
              <a:rPr sz="2750" spc="160" dirty="0">
                <a:latin typeface="Calibri"/>
                <a:cs typeface="Calibri"/>
              </a:rPr>
              <a:t> </a:t>
            </a:r>
            <a:r>
              <a:rPr sz="2750" spc="25" dirty="0">
                <a:latin typeface="Calibri"/>
                <a:cs typeface="Calibri"/>
              </a:rPr>
              <a:t>or </a:t>
            </a:r>
            <a:r>
              <a:rPr sz="2750" spc="-610" dirty="0">
                <a:latin typeface="Calibri"/>
                <a:cs typeface="Calibri"/>
              </a:rPr>
              <a:t> </a:t>
            </a:r>
            <a:r>
              <a:rPr sz="2750" spc="-15" dirty="0">
                <a:latin typeface="Calibri"/>
                <a:cs typeface="Calibri"/>
              </a:rPr>
              <a:t>switch.</a:t>
            </a:r>
            <a:endParaRPr sz="2750">
              <a:latin typeface="Calibri"/>
              <a:cs typeface="Calibri"/>
            </a:endParaRPr>
          </a:p>
          <a:p>
            <a:pPr marL="241300" marR="597535" indent="-229235">
              <a:lnSpc>
                <a:spcPts val="2700"/>
              </a:lnSpc>
              <a:spcBef>
                <a:spcPts val="985"/>
              </a:spcBef>
              <a:buFont typeface="Arial"/>
              <a:buChar char="•"/>
              <a:tabLst>
                <a:tab pos="241935" algn="l"/>
              </a:tabLst>
            </a:pPr>
            <a:r>
              <a:rPr sz="2750" dirty="0">
                <a:latin typeface="Calibri"/>
                <a:cs typeface="Calibri"/>
              </a:rPr>
              <a:t>Each</a:t>
            </a:r>
            <a:r>
              <a:rPr sz="2750" spc="-5" dirty="0">
                <a:latin typeface="Calibri"/>
                <a:cs typeface="Calibri"/>
              </a:rPr>
              <a:t> </a:t>
            </a:r>
            <a:r>
              <a:rPr sz="2750" dirty="0">
                <a:latin typeface="Calibri"/>
                <a:cs typeface="Calibri"/>
              </a:rPr>
              <a:t>device</a:t>
            </a:r>
            <a:r>
              <a:rPr sz="2750" spc="145" dirty="0">
                <a:latin typeface="Calibri"/>
                <a:cs typeface="Calibri"/>
              </a:rPr>
              <a:t> </a:t>
            </a:r>
            <a:r>
              <a:rPr sz="2750" spc="-10" dirty="0">
                <a:latin typeface="Calibri"/>
                <a:cs typeface="Calibri"/>
              </a:rPr>
              <a:t>requires</a:t>
            </a:r>
            <a:r>
              <a:rPr sz="2750" spc="140" dirty="0">
                <a:latin typeface="Calibri"/>
                <a:cs typeface="Calibri"/>
              </a:rPr>
              <a:t> </a:t>
            </a:r>
            <a:r>
              <a:rPr sz="2750" spc="10" dirty="0">
                <a:latin typeface="Calibri"/>
                <a:cs typeface="Calibri"/>
              </a:rPr>
              <a:t>a</a:t>
            </a:r>
            <a:r>
              <a:rPr sz="2750" spc="-20" dirty="0">
                <a:latin typeface="Calibri"/>
                <a:cs typeface="Calibri"/>
              </a:rPr>
              <a:t> single </a:t>
            </a:r>
            <a:r>
              <a:rPr sz="2750" spc="-605" dirty="0">
                <a:latin typeface="Calibri"/>
                <a:cs typeface="Calibri"/>
              </a:rPr>
              <a:t> </a:t>
            </a:r>
            <a:r>
              <a:rPr sz="2750" dirty="0">
                <a:latin typeface="Calibri"/>
                <a:cs typeface="Calibri"/>
              </a:rPr>
              <a:t>cable</a:t>
            </a:r>
            <a:endParaRPr sz="2750">
              <a:latin typeface="Calibri"/>
              <a:cs typeface="Calibri"/>
            </a:endParaRPr>
          </a:p>
          <a:p>
            <a:pPr marL="241300" marR="502284" indent="-229235">
              <a:lnSpc>
                <a:spcPts val="2700"/>
              </a:lnSpc>
              <a:spcBef>
                <a:spcPts val="985"/>
              </a:spcBef>
              <a:buFont typeface="Arial"/>
              <a:buChar char="•"/>
              <a:tabLst>
                <a:tab pos="241935" algn="l"/>
              </a:tabLst>
            </a:pPr>
            <a:r>
              <a:rPr sz="2750" spc="-10" dirty="0">
                <a:latin typeface="Calibri"/>
                <a:cs typeface="Calibri"/>
              </a:rPr>
              <a:t>Point-to-point</a:t>
            </a:r>
            <a:r>
              <a:rPr sz="2750" spc="-5" dirty="0">
                <a:latin typeface="Calibri"/>
                <a:cs typeface="Calibri"/>
              </a:rPr>
              <a:t> </a:t>
            </a:r>
            <a:r>
              <a:rPr sz="2750" spc="5" dirty="0">
                <a:latin typeface="Calibri"/>
                <a:cs typeface="Calibri"/>
              </a:rPr>
              <a:t>connection </a:t>
            </a:r>
            <a:r>
              <a:rPr sz="2750" spc="10" dirty="0">
                <a:latin typeface="Calibri"/>
                <a:cs typeface="Calibri"/>
              </a:rPr>
              <a:t> </a:t>
            </a:r>
            <a:r>
              <a:rPr sz="2750" spc="-20" dirty="0">
                <a:latin typeface="Calibri"/>
                <a:cs typeface="Calibri"/>
              </a:rPr>
              <a:t>between</a:t>
            </a:r>
            <a:r>
              <a:rPr sz="2750" spc="225" dirty="0">
                <a:latin typeface="Calibri"/>
                <a:cs typeface="Calibri"/>
              </a:rPr>
              <a:t> </a:t>
            </a:r>
            <a:r>
              <a:rPr sz="2750" spc="-10" dirty="0">
                <a:latin typeface="Calibri"/>
                <a:cs typeface="Calibri"/>
              </a:rPr>
              <a:t>the</a:t>
            </a:r>
            <a:r>
              <a:rPr sz="2750" spc="80" dirty="0">
                <a:latin typeface="Calibri"/>
                <a:cs typeface="Calibri"/>
              </a:rPr>
              <a:t> </a:t>
            </a:r>
            <a:r>
              <a:rPr sz="2750" dirty="0">
                <a:latin typeface="Calibri"/>
                <a:cs typeface="Calibri"/>
              </a:rPr>
              <a:t>device</a:t>
            </a:r>
            <a:r>
              <a:rPr sz="2750" spc="80" dirty="0">
                <a:latin typeface="Calibri"/>
                <a:cs typeface="Calibri"/>
              </a:rPr>
              <a:t> </a:t>
            </a:r>
            <a:r>
              <a:rPr sz="2750" spc="5" dirty="0">
                <a:latin typeface="Calibri"/>
                <a:cs typeface="Calibri"/>
              </a:rPr>
              <a:t>and</a:t>
            </a:r>
            <a:r>
              <a:rPr sz="2750" spc="80" dirty="0">
                <a:latin typeface="Calibri"/>
                <a:cs typeface="Calibri"/>
              </a:rPr>
              <a:t> </a:t>
            </a:r>
            <a:r>
              <a:rPr sz="2750" spc="-15" dirty="0">
                <a:latin typeface="Calibri"/>
                <a:cs typeface="Calibri"/>
              </a:rPr>
              <a:t>hub.</a:t>
            </a:r>
            <a:endParaRPr sz="2750">
              <a:latin typeface="Calibri"/>
              <a:cs typeface="Calibri"/>
            </a:endParaRPr>
          </a:p>
          <a:p>
            <a:pPr marL="241300" indent="-229235">
              <a:lnSpc>
                <a:spcPct val="100000"/>
              </a:lnSpc>
              <a:spcBef>
                <a:spcPts val="395"/>
              </a:spcBef>
              <a:buFont typeface="Arial"/>
              <a:buChar char="•"/>
              <a:tabLst>
                <a:tab pos="241935" algn="l"/>
              </a:tabLst>
            </a:pPr>
            <a:r>
              <a:rPr sz="2750" spc="15" dirty="0">
                <a:latin typeface="Calibri"/>
                <a:cs typeface="Calibri"/>
              </a:rPr>
              <a:t>Most</a:t>
            </a:r>
            <a:r>
              <a:rPr sz="2750" spc="5" dirty="0">
                <a:latin typeface="Calibri"/>
                <a:cs typeface="Calibri"/>
              </a:rPr>
              <a:t> </a:t>
            </a:r>
            <a:r>
              <a:rPr sz="2750" spc="-20" dirty="0">
                <a:latin typeface="Calibri"/>
                <a:cs typeface="Calibri"/>
              </a:rPr>
              <a:t>widely</a:t>
            </a:r>
            <a:r>
              <a:rPr sz="2750" spc="200" dirty="0">
                <a:latin typeface="Calibri"/>
                <a:cs typeface="Calibri"/>
              </a:rPr>
              <a:t> </a:t>
            </a:r>
            <a:r>
              <a:rPr sz="2750" spc="-10" dirty="0">
                <a:latin typeface="Calibri"/>
                <a:cs typeface="Calibri"/>
              </a:rPr>
              <a:t>implemented</a:t>
            </a:r>
            <a:endParaRPr sz="2750">
              <a:latin typeface="Calibri"/>
              <a:cs typeface="Calibri"/>
            </a:endParaRPr>
          </a:p>
          <a:p>
            <a:pPr marL="241300" marR="5080" indent="-229235">
              <a:lnSpc>
                <a:spcPts val="2710"/>
              </a:lnSpc>
              <a:spcBef>
                <a:spcPts val="960"/>
              </a:spcBef>
              <a:buFont typeface="Arial"/>
              <a:buChar char="•"/>
              <a:tabLst>
                <a:tab pos="241935" algn="l"/>
              </a:tabLst>
            </a:pPr>
            <a:r>
              <a:rPr sz="2750" spc="-10" dirty="0">
                <a:latin typeface="Calibri"/>
                <a:cs typeface="Calibri"/>
              </a:rPr>
              <a:t>Hub/Switch</a:t>
            </a:r>
            <a:r>
              <a:rPr sz="2750" spc="240" dirty="0">
                <a:latin typeface="Calibri"/>
                <a:cs typeface="Calibri"/>
              </a:rPr>
              <a:t> </a:t>
            </a:r>
            <a:r>
              <a:rPr sz="2750" spc="-15" dirty="0">
                <a:latin typeface="Calibri"/>
                <a:cs typeface="Calibri"/>
              </a:rPr>
              <a:t>is</a:t>
            </a:r>
            <a:r>
              <a:rPr sz="2750" spc="80" dirty="0">
                <a:latin typeface="Calibri"/>
                <a:cs typeface="Calibri"/>
              </a:rPr>
              <a:t> </a:t>
            </a:r>
            <a:r>
              <a:rPr sz="2750" spc="-10" dirty="0">
                <a:latin typeface="Calibri"/>
                <a:cs typeface="Calibri"/>
              </a:rPr>
              <a:t>the</a:t>
            </a:r>
            <a:r>
              <a:rPr sz="2750" spc="90" dirty="0">
                <a:latin typeface="Calibri"/>
                <a:cs typeface="Calibri"/>
              </a:rPr>
              <a:t> </a:t>
            </a:r>
            <a:r>
              <a:rPr sz="2750" spc="-20" dirty="0">
                <a:latin typeface="Calibri"/>
                <a:cs typeface="Calibri"/>
              </a:rPr>
              <a:t>single</a:t>
            </a:r>
            <a:r>
              <a:rPr sz="2750" spc="235" dirty="0">
                <a:latin typeface="Calibri"/>
                <a:cs typeface="Calibri"/>
              </a:rPr>
              <a:t> </a:t>
            </a:r>
            <a:r>
              <a:rPr sz="2750" spc="-5" dirty="0">
                <a:latin typeface="Calibri"/>
                <a:cs typeface="Calibri"/>
              </a:rPr>
              <a:t>point</a:t>
            </a:r>
            <a:r>
              <a:rPr sz="2750" spc="90" dirty="0">
                <a:latin typeface="Calibri"/>
                <a:cs typeface="Calibri"/>
              </a:rPr>
              <a:t> </a:t>
            </a:r>
            <a:r>
              <a:rPr sz="2750" spc="25" dirty="0">
                <a:latin typeface="Calibri"/>
                <a:cs typeface="Calibri"/>
              </a:rPr>
              <a:t>of </a:t>
            </a:r>
            <a:r>
              <a:rPr sz="2750" spc="-605" dirty="0">
                <a:latin typeface="Calibri"/>
                <a:cs typeface="Calibri"/>
              </a:rPr>
              <a:t> </a:t>
            </a:r>
            <a:r>
              <a:rPr sz="2750" spc="-20" dirty="0">
                <a:latin typeface="Calibri"/>
                <a:cs typeface="Calibri"/>
              </a:rPr>
              <a:t>failure</a:t>
            </a:r>
            <a:endParaRPr sz="2750">
              <a:latin typeface="Calibri"/>
              <a:cs typeface="Calibri"/>
            </a:endParaRPr>
          </a:p>
        </p:txBody>
      </p:sp>
      <p:sp>
        <p:nvSpPr>
          <p:cNvPr id="4" name="object 4"/>
          <p:cNvSpPr/>
          <p:nvPr/>
        </p:nvSpPr>
        <p:spPr>
          <a:xfrm>
            <a:off x="7962900" y="3028950"/>
            <a:ext cx="1409700" cy="733425"/>
          </a:xfrm>
          <a:custGeom>
            <a:avLst/>
            <a:gdLst/>
            <a:ahLst/>
            <a:cxnLst/>
            <a:rect l="l" t="t" r="r" b="b"/>
            <a:pathLst>
              <a:path w="1409700" h="733425">
                <a:moveTo>
                  <a:pt x="0" y="122300"/>
                </a:moveTo>
                <a:lnTo>
                  <a:pt x="9608" y="74687"/>
                </a:lnTo>
                <a:lnTo>
                  <a:pt x="35813" y="35813"/>
                </a:lnTo>
                <a:lnTo>
                  <a:pt x="74687" y="9608"/>
                </a:lnTo>
                <a:lnTo>
                  <a:pt x="122300" y="0"/>
                </a:lnTo>
                <a:lnTo>
                  <a:pt x="1287399" y="0"/>
                </a:lnTo>
                <a:lnTo>
                  <a:pt x="1335012" y="9608"/>
                </a:lnTo>
                <a:lnTo>
                  <a:pt x="1373886" y="35813"/>
                </a:lnTo>
                <a:lnTo>
                  <a:pt x="1400091" y="74687"/>
                </a:lnTo>
                <a:lnTo>
                  <a:pt x="1409700" y="122300"/>
                </a:lnTo>
                <a:lnTo>
                  <a:pt x="1409700" y="611124"/>
                </a:lnTo>
                <a:lnTo>
                  <a:pt x="1400091" y="658737"/>
                </a:lnTo>
                <a:lnTo>
                  <a:pt x="1373886" y="697611"/>
                </a:lnTo>
                <a:lnTo>
                  <a:pt x="1335012" y="723816"/>
                </a:lnTo>
                <a:lnTo>
                  <a:pt x="1287399" y="733425"/>
                </a:lnTo>
                <a:lnTo>
                  <a:pt x="122300" y="733425"/>
                </a:lnTo>
                <a:lnTo>
                  <a:pt x="74687" y="723816"/>
                </a:lnTo>
                <a:lnTo>
                  <a:pt x="35813" y="697611"/>
                </a:lnTo>
                <a:lnTo>
                  <a:pt x="9608" y="658737"/>
                </a:lnTo>
                <a:lnTo>
                  <a:pt x="0" y="611124"/>
                </a:lnTo>
                <a:lnTo>
                  <a:pt x="0" y="122300"/>
                </a:lnTo>
                <a:close/>
              </a:path>
            </a:pathLst>
          </a:custGeom>
          <a:ln w="19050">
            <a:solidFill>
              <a:srgbClr val="000000"/>
            </a:solidFill>
          </a:ln>
        </p:spPr>
        <p:txBody>
          <a:bodyPr wrap="square" lIns="0" tIns="0" rIns="0" bIns="0" rtlCol="0"/>
          <a:lstStyle/>
          <a:p>
            <a:endParaRPr/>
          </a:p>
        </p:txBody>
      </p:sp>
      <p:sp>
        <p:nvSpPr>
          <p:cNvPr id="5" name="object 5"/>
          <p:cNvSpPr txBox="1"/>
          <p:nvPr/>
        </p:nvSpPr>
        <p:spPr>
          <a:xfrm>
            <a:off x="8108315" y="3228911"/>
            <a:ext cx="111696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Hub/Switch</a:t>
            </a:r>
            <a:endParaRPr sz="1800">
              <a:latin typeface="Calibri"/>
              <a:cs typeface="Calibri"/>
            </a:endParaRPr>
          </a:p>
        </p:txBody>
      </p:sp>
      <p:sp>
        <p:nvSpPr>
          <p:cNvPr id="6" name="object 6"/>
          <p:cNvSpPr/>
          <p:nvPr/>
        </p:nvSpPr>
        <p:spPr>
          <a:xfrm>
            <a:off x="6791325" y="3152775"/>
            <a:ext cx="542925" cy="476250"/>
          </a:xfrm>
          <a:custGeom>
            <a:avLst/>
            <a:gdLst/>
            <a:ahLst/>
            <a:cxnLst/>
            <a:rect l="l" t="t" r="r" b="b"/>
            <a:pathLst>
              <a:path w="542925" h="476250">
                <a:moveTo>
                  <a:pt x="79375" y="0"/>
                </a:moveTo>
                <a:lnTo>
                  <a:pt x="463550" y="0"/>
                </a:lnTo>
                <a:lnTo>
                  <a:pt x="542925" y="79375"/>
                </a:lnTo>
                <a:lnTo>
                  <a:pt x="542925" y="476250"/>
                </a:lnTo>
                <a:lnTo>
                  <a:pt x="0" y="476250"/>
                </a:lnTo>
                <a:lnTo>
                  <a:pt x="0" y="79375"/>
                </a:lnTo>
                <a:lnTo>
                  <a:pt x="79375" y="0"/>
                </a:lnTo>
                <a:close/>
              </a:path>
            </a:pathLst>
          </a:custGeom>
          <a:ln w="19050">
            <a:solidFill>
              <a:srgbClr val="000000"/>
            </a:solidFill>
          </a:ln>
        </p:spPr>
        <p:txBody>
          <a:bodyPr wrap="square" lIns="0" tIns="0" rIns="0" bIns="0" rtlCol="0"/>
          <a:lstStyle/>
          <a:p>
            <a:endParaRPr/>
          </a:p>
        </p:txBody>
      </p:sp>
      <p:sp>
        <p:nvSpPr>
          <p:cNvPr id="7" name="object 7"/>
          <p:cNvSpPr txBox="1"/>
          <p:nvPr/>
        </p:nvSpPr>
        <p:spPr>
          <a:xfrm>
            <a:off x="7003033" y="3248723"/>
            <a:ext cx="14160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8" name="object 8"/>
          <p:cNvSpPr/>
          <p:nvPr/>
        </p:nvSpPr>
        <p:spPr>
          <a:xfrm>
            <a:off x="8391525" y="2057400"/>
            <a:ext cx="542925" cy="466725"/>
          </a:xfrm>
          <a:custGeom>
            <a:avLst/>
            <a:gdLst/>
            <a:ahLst/>
            <a:cxnLst/>
            <a:rect l="l" t="t" r="r" b="b"/>
            <a:pathLst>
              <a:path w="542925" h="466725">
                <a:moveTo>
                  <a:pt x="77850" y="0"/>
                </a:moveTo>
                <a:lnTo>
                  <a:pt x="465074" y="0"/>
                </a:lnTo>
                <a:lnTo>
                  <a:pt x="542925" y="77850"/>
                </a:lnTo>
                <a:lnTo>
                  <a:pt x="542925" y="466725"/>
                </a:lnTo>
                <a:lnTo>
                  <a:pt x="0" y="466725"/>
                </a:lnTo>
                <a:lnTo>
                  <a:pt x="0" y="77850"/>
                </a:lnTo>
                <a:lnTo>
                  <a:pt x="77850" y="0"/>
                </a:lnTo>
                <a:close/>
              </a:path>
            </a:pathLst>
          </a:custGeom>
          <a:ln w="19050">
            <a:solidFill>
              <a:srgbClr val="000000"/>
            </a:solidFill>
          </a:ln>
        </p:spPr>
        <p:txBody>
          <a:bodyPr wrap="square" lIns="0" tIns="0" rIns="0" bIns="0" rtlCol="0"/>
          <a:lstStyle/>
          <a:p>
            <a:endParaRPr/>
          </a:p>
        </p:txBody>
      </p:sp>
      <p:sp>
        <p:nvSpPr>
          <p:cNvPr id="9" name="object 9"/>
          <p:cNvSpPr txBox="1"/>
          <p:nvPr/>
        </p:nvSpPr>
        <p:spPr>
          <a:xfrm>
            <a:off x="8604631" y="2144331"/>
            <a:ext cx="14160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1</a:t>
            </a:r>
            <a:endParaRPr sz="1800">
              <a:latin typeface="Calibri"/>
              <a:cs typeface="Calibri"/>
            </a:endParaRPr>
          </a:p>
        </p:txBody>
      </p:sp>
      <p:sp>
        <p:nvSpPr>
          <p:cNvPr id="10" name="object 10"/>
          <p:cNvSpPr/>
          <p:nvPr/>
        </p:nvSpPr>
        <p:spPr>
          <a:xfrm>
            <a:off x="9991725" y="3152775"/>
            <a:ext cx="542925" cy="476250"/>
          </a:xfrm>
          <a:custGeom>
            <a:avLst/>
            <a:gdLst/>
            <a:ahLst/>
            <a:cxnLst/>
            <a:rect l="l" t="t" r="r" b="b"/>
            <a:pathLst>
              <a:path w="542925" h="476250">
                <a:moveTo>
                  <a:pt x="79375" y="0"/>
                </a:moveTo>
                <a:lnTo>
                  <a:pt x="463550" y="0"/>
                </a:lnTo>
                <a:lnTo>
                  <a:pt x="542925" y="79375"/>
                </a:lnTo>
                <a:lnTo>
                  <a:pt x="542925" y="476250"/>
                </a:lnTo>
                <a:lnTo>
                  <a:pt x="0" y="476250"/>
                </a:lnTo>
                <a:lnTo>
                  <a:pt x="0" y="79375"/>
                </a:lnTo>
                <a:lnTo>
                  <a:pt x="79375" y="0"/>
                </a:lnTo>
                <a:close/>
              </a:path>
            </a:pathLst>
          </a:custGeom>
          <a:ln w="19050">
            <a:solidFill>
              <a:srgbClr val="000000"/>
            </a:solidFill>
          </a:ln>
        </p:spPr>
        <p:txBody>
          <a:bodyPr wrap="square" lIns="0" tIns="0" rIns="0" bIns="0" rtlCol="0"/>
          <a:lstStyle/>
          <a:p>
            <a:endParaRPr/>
          </a:p>
        </p:txBody>
      </p:sp>
      <p:sp>
        <p:nvSpPr>
          <p:cNvPr id="11" name="object 11"/>
          <p:cNvSpPr txBox="1"/>
          <p:nvPr/>
        </p:nvSpPr>
        <p:spPr>
          <a:xfrm>
            <a:off x="10206101" y="3248723"/>
            <a:ext cx="14160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endParaRPr sz="1800">
              <a:latin typeface="Calibri"/>
              <a:cs typeface="Calibri"/>
            </a:endParaRPr>
          </a:p>
        </p:txBody>
      </p:sp>
      <p:sp>
        <p:nvSpPr>
          <p:cNvPr id="12" name="object 12"/>
          <p:cNvSpPr/>
          <p:nvPr/>
        </p:nvSpPr>
        <p:spPr>
          <a:xfrm>
            <a:off x="8391525" y="4257675"/>
            <a:ext cx="542925" cy="476250"/>
          </a:xfrm>
          <a:custGeom>
            <a:avLst/>
            <a:gdLst/>
            <a:ahLst/>
            <a:cxnLst/>
            <a:rect l="l" t="t" r="r" b="b"/>
            <a:pathLst>
              <a:path w="542925" h="476250">
                <a:moveTo>
                  <a:pt x="79375" y="0"/>
                </a:moveTo>
                <a:lnTo>
                  <a:pt x="463550" y="0"/>
                </a:lnTo>
                <a:lnTo>
                  <a:pt x="542925" y="79375"/>
                </a:lnTo>
                <a:lnTo>
                  <a:pt x="542925" y="476250"/>
                </a:lnTo>
                <a:lnTo>
                  <a:pt x="0" y="476250"/>
                </a:lnTo>
                <a:lnTo>
                  <a:pt x="0" y="79375"/>
                </a:lnTo>
                <a:lnTo>
                  <a:pt x="79375" y="0"/>
                </a:lnTo>
                <a:close/>
              </a:path>
            </a:pathLst>
          </a:custGeom>
          <a:ln w="19050">
            <a:solidFill>
              <a:srgbClr val="000000"/>
            </a:solidFill>
          </a:ln>
        </p:spPr>
        <p:txBody>
          <a:bodyPr wrap="square" lIns="0" tIns="0" rIns="0" bIns="0" rtlCol="0"/>
          <a:lstStyle/>
          <a:p>
            <a:endParaRPr/>
          </a:p>
        </p:txBody>
      </p:sp>
      <p:sp>
        <p:nvSpPr>
          <p:cNvPr id="13" name="object 13"/>
          <p:cNvSpPr txBox="1"/>
          <p:nvPr/>
        </p:nvSpPr>
        <p:spPr>
          <a:xfrm>
            <a:off x="8604631" y="4352607"/>
            <a:ext cx="14160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14" name="object 14"/>
          <p:cNvSpPr/>
          <p:nvPr/>
        </p:nvSpPr>
        <p:spPr>
          <a:xfrm>
            <a:off x="7334250" y="2524125"/>
            <a:ext cx="2660015" cy="1741170"/>
          </a:xfrm>
          <a:custGeom>
            <a:avLst/>
            <a:gdLst/>
            <a:ahLst/>
            <a:cxnLst/>
            <a:rect l="l" t="t" r="r" b="b"/>
            <a:pathLst>
              <a:path w="2660015" h="1741170">
                <a:moveTo>
                  <a:pt x="1333500" y="0"/>
                </a:moveTo>
                <a:lnTo>
                  <a:pt x="1333500" y="502412"/>
                </a:lnTo>
              </a:path>
              <a:path w="2660015" h="1741170">
                <a:moveTo>
                  <a:pt x="1333500" y="1238250"/>
                </a:moveTo>
                <a:lnTo>
                  <a:pt x="1333500" y="1740662"/>
                </a:lnTo>
              </a:path>
              <a:path w="2660015" h="1741170">
                <a:moveTo>
                  <a:pt x="2038350" y="866775"/>
                </a:moveTo>
                <a:lnTo>
                  <a:pt x="2659888" y="866775"/>
                </a:lnTo>
              </a:path>
              <a:path w="2660015" h="1741170">
                <a:moveTo>
                  <a:pt x="0" y="866775"/>
                </a:moveTo>
                <a:lnTo>
                  <a:pt x="621538" y="866775"/>
                </a:lnTo>
              </a:path>
            </a:pathLst>
          </a:custGeom>
          <a:ln w="19050">
            <a:solidFill>
              <a:srgbClr val="0D0D0D"/>
            </a:solidFill>
          </a:ln>
        </p:spPr>
        <p:txBody>
          <a:bodyPr wrap="square" lIns="0" tIns="0" rIns="0" bIns="0" rtlCol="0"/>
          <a:lstStyle/>
          <a:p>
            <a:endParaRPr/>
          </a:p>
        </p:txBody>
      </p:sp>
      <p:sp>
        <p:nvSpPr>
          <p:cNvPr id="15" name="object 15"/>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16" name="object 16"/>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17" name="object 17"/>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5" name="object 5"/>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6" name="object 6"/>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2</a:t>
            </a:fld>
            <a:endParaRPr dirty="0"/>
          </a:p>
        </p:txBody>
      </p:sp>
      <p:sp>
        <p:nvSpPr>
          <p:cNvPr id="2" name="object 2"/>
          <p:cNvSpPr txBox="1">
            <a:spLocks noGrp="1"/>
          </p:cNvSpPr>
          <p:nvPr>
            <p:ph type="title"/>
          </p:nvPr>
        </p:nvSpPr>
        <p:spPr>
          <a:xfrm>
            <a:off x="917575" y="609282"/>
            <a:ext cx="2797175" cy="701040"/>
          </a:xfrm>
          <a:prstGeom prst="rect">
            <a:avLst/>
          </a:prstGeom>
        </p:spPr>
        <p:txBody>
          <a:bodyPr vert="horz" wrap="square" lIns="0" tIns="16510" rIns="0" bIns="0" rtlCol="0">
            <a:spAutoFit/>
          </a:bodyPr>
          <a:lstStyle/>
          <a:p>
            <a:pPr marL="12700">
              <a:lnSpc>
                <a:spcPct val="100000"/>
              </a:lnSpc>
              <a:spcBef>
                <a:spcPts val="130"/>
              </a:spcBef>
            </a:pPr>
            <a:r>
              <a:rPr sz="4400" b="0" spc="-25" dirty="0">
                <a:latin typeface="Calibri Light"/>
                <a:cs typeface="Calibri Light"/>
              </a:rPr>
              <a:t>Introduction</a:t>
            </a:r>
            <a:endParaRPr sz="4400">
              <a:latin typeface="Calibri Light"/>
              <a:cs typeface="Calibri Light"/>
            </a:endParaRPr>
          </a:p>
        </p:txBody>
      </p:sp>
      <p:sp>
        <p:nvSpPr>
          <p:cNvPr id="3" name="object 3"/>
          <p:cNvSpPr txBox="1"/>
          <p:nvPr/>
        </p:nvSpPr>
        <p:spPr>
          <a:xfrm>
            <a:off x="917575" y="1794255"/>
            <a:ext cx="9831070" cy="4226560"/>
          </a:xfrm>
          <a:prstGeom prst="rect">
            <a:avLst/>
          </a:prstGeom>
        </p:spPr>
        <p:txBody>
          <a:bodyPr vert="horz" wrap="square" lIns="0" tIns="52705" rIns="0" bIns="0" rtlCol="0">
            <a:spAutoFit/>
          </a:bodyPr>
          <a:lstStyle/>
          <a:p>
            <a:pPr marL="12700" marR="1068070">
              <a:lnSpc>
                <a:spcPts val="3080"/>
              </a:lnSpc>
              <a:spcBef>
                <a:spcPts val="415"/>
              </a:spcBef>
            </a:pPr>
            <a:r>
              <a:rPr sz="2750" spc="5" dirty="0">
                <a:latin typeface="Calibri"/>
                <a:cs typeface="Calibri"/>
              </a:rPr>
              <a:t>Network</a:t>
            </a:r>
            <a:r>
              <a:rPr sz="2750" spc="65" dirty="0">
                <a:latin typeface="Calibri"/>
                <a:cs typeface="Calibri"/>
              </a:rPr>
              <a:t> </a:t>
            </a:r>
            <a:r>
              <a:rPr sz="2750" spc="-10" dirty="0">
                <a:latin typeface="Calibri"/>
                <a:cs typeface="Calibri"/>
              </a:rPr>
              <a:t>is</a:t>
            </a:r>
            <a:r>
              <a:rPr sz="2750" spc="90" dirty="0">
                <a:latin typeface="Calibri"/>
                <a:cs typeface="Calibri"/>
              </a:rPr>
              <a:t> </a:t>
            </a:r>
            <a:r>
              <a:rPr sz="2750" spc="-10" dirty="0">
                <a:latin typeface="Calibri"/>
                <a:cs typeface="Calibri"/>
              </a:rPr>
              <a:t>the</a:t>
            </a:r>
            <a:r>
              <a:rPr sz="2750" spc="90" dirty="0">
                <a:latin typeface="Calibri"/>
                <a:cs typeface="Calibri"/>
              </a:rPr>
              <a:t> </a:t>
            </a:r>
            <a:r>
              <a:rPr sz="2750" spc="-5" dirty="0">
                <a:latin typeface="Calibri"/>
                <a:cs typeface="Calibri"/>
              </a:rPr>
              <a:t>interconnection</a:t>
            </a:r>
            <a:r>
              <a:rPr sz="2750" spc="315" dirty="0">
                <a:latin typeface="Calibri"/>
                <a:cs typeface="Calibri"/>
              </a:rPr>
              <a:t> </a:t>
            </a:r>
            <a:r>
              <a:rPr sz="2750" spc="25" dirty="0">
                <a:latin typeface="Calibri"/>
                <a:cs typeface="Calibri"/>
              </a:rPr>
              <a:t>of</a:t>
            </a:r>
            <a:r>
              <a:rPr sz="2750" spc="-45" dirty="0">
                <a:latin typeface="Calibri"/>
                <a:cs typeface="Calibri"/>
              </a:rPr>
              <a:t> </a:t>
            </a:r>
            <a:r>
              <a:rPr sz="2750" spc="10" dirty="0">
                <a:latin typeface="Calibri"/>
                <a:cs typeface="Calibri"/>
              </a:rPr>
              <a:t>a</a:t>
            </a:r>
            <a:r>
              <a:rPr sz="2750" spc="70" dirty="0">
                <a:latin typeface="Calibri"/>
                <a:cs typeface="Calibri"/>
              </a:rPr>
              <a:t> </a:t>
            </a:r>
            <a:r>
              <a:rPr sz="2750" spc="-10" dirty="0">
                <a:latin typeface="Calibri"/>
                <a:cs typeface="Calibri"/>
              </a:rPr>
              <a:t>set</a:t>
            </a:r>
            <a:r>
              <a:rPr sz="2750" spc="95" dirty="0">
                <a:latin typeface="Calibri"/>
                <a:cs typeface="Calibri"/>
              </a:rPr>
              <a:t> </a:t>
            </a:r>
            <a:r>
              <a:rPr sz="2750" spc="25" dirty="0">
                <a:latin typeface="Calibri"/>
                <a:cs typeface="Calibri"/>
              </a:rPr>
              <a:t>of</a:t>
            </a:r>
            <a:r>
              <a:rPr sz="2750" spc="-45" dirty="0">
                <a:latin typeface="Calibri"/>
                <a:cs typeface="Calibri"/>
              </a:rPr>
              <a:t> </a:t>
            </a:r>
            <a:r>
              <a:rPr sz="2750" dirty="0">
                <a:latin typeface="Calibri"/>
                <a:cs typeface="Calibri"/>
              </a:rPr>
              <a:t>devices</a:t>
            </a:r>
            <a:r>
              <a:rPr sz="2750" spc="170" dirty="0">
                <a:latin typeface="Calibri"/>
                <a:cs typeface="Calibri"/>
              </a:rPr>
              <a:t> </a:t>
            </a:r>
            <a:r>
              <a:rPr sz="2750" spc="5" dirty="0">
                <a:latin typeface="Calibri"/>
                <a:cs typeface="Calibri"/>
              </a:rPr>
              <a:t>capable</a:t>
            </a:r>
            <a:r>
              <a:rPr sz="2750" spc="90" dirty="0">
                <a:latin typeface="Calibri"/>
                <a:cs typeface="Calibri"/>
              </a:rPr>
              <a:t> </a:t>
            </a:r>
            <a:r>
              <a:rPr sz="2750" spc="25" dirty="0">
                <a:latin typeface="Calibri"/>
                <a:cs typeface="Calibri"/>
              </a:rPr>
              <a:t>of </a:t>
            </a:r>
            <a:r>
              <a:rPr sz="2750" spc="-605" dirty="0">
                <a:latin typeface="Calibri"/>
                <a:cs typeface="Calibri"/>
              </a:rPr>
              <a:t> </a:t>
            </a:r>
            <a:r>
              <a:rPr sz="2750" spc="10" dirty="0">
                <a:latin typeface="Calibri"/>
                <a:cs typeface="Calibri"/>
              </a:rPr>
              <a:t>communication.</a:t>
            </a:r>
            <a:endParaRPr sz="2750">
              <a:latin typeface="Calibri"/>
              <a:cs typeface="Calibri"/>
            </a:endParaRPr>
          </a:p>
          <a:p>
            <a:pPr marL="12700">
              <a:lnSpc>
                <a:spcPct val="100000"/>
              </a:lnSpc>
              <a:spcBef>
                <a:spcPts val="615"/>
              </a:spcBef>
            </a:pPr>
            <a:r>
              <a:rPr sz="2750" dirty="0">
                <a:latin typeface="Calibri"/>
                <a:cs typeface="Calibri"/>
              </a:rPr>
              <a:t>There</a:t>
            </a:r>
            <a:r>
              <a:rPr sz="2750" spc="95" dirty="0">
                <a:latin typeface="Calibri"/>
                <a:cs typeface="Calibri"/>
              </a:rPr>
              <a:t> </a:t>
            </a:r>
            <a:r>
              <a:rPr sz="2750" spc="5" dirty="0">
                <a:latin typeface="Calibri"/>
                <a:cs typeface="Calibri"/>
              </a:rPr>
              <a:t>may</a:t>
            </a:r>
            <a:r>
              <a:rPr sz="2750" spc="-5" dirty="0">
                <a:latin typeface="Calibri"/>
                <a:cs typeface="Calibri"/>
              </a:rPr>
              <a:t> be</a:t>
            </a:r>
            <a:r>
              <a:rPr sz="2750" spc="95" dirty="0">
                <a:latin typeface="Calibri"/>
                <a:cs typeface="Calibri"/>
              </a:rPr>
              <a:t> </a:t>
            </a:r>
            <a:r>
              <a:rPr sz="2750" spc="15" dirty="0">
                <a:latin typeface="Calibri"/>
                <a:cs typeface="Calibri"/>
              </a:rPr>
              <a:t>2</a:t>
            </a:r>
            <a:r>
              <a:rPr sz="2750" spc="-5" dirty="0">
                <a:latin typeface="Calibri"/>
                <a:cs typeface="Calibri"/>
              </a:rPr>
              <a:t> </a:t>
            </a:r>
            <a:r>
              <a:rPr sz="2750" spc="-10" dirty="0">
                <a:latin typeface="Calibri"/>
                <a:cs typeface="Calibri"/>
              </a:rPr>
              <a:t>kinds</a:t>
            </a:r>
            <a:r>
              <a:rPr sz="2750" spc="165" dirty="0">
                <a:latin typeface="Calibri"/>
                <a:cs typeface="Calibri"/>
              </a:rPr>
              <a:t> </a:t>
            </a:r>
            <a:r>
              <a:rPr sz="2750" spc="25" dirty="0">
                <a:latin typeface="Calibri"/>
                <a:cs typeface="Calibri"/>
              </a:rPr>
              <a:t>of</a:t>
            </a:r>
            <a:r>
              <a:rPr sz="2750" spc="30" dirty="0">
                <a:latin typeface="Calibri"/>
                <a:cs typeface="Calibri"/>
              </a:rPr>
              <a:t> </a:t>
            </a:r>
            <a:r>
              <a:rPr sz="2750" dirty="0">
                <a:latin typeface="Calibri"/>
                <a:cs typeface="Calibri"/>
              </a:rPr>
              <a:t>devices</a:t>
            </a:r>
            <a:r>
              <a:rPr sz="2750" spc="170" dirty="0">
                <a:latin typeface="Calibri"/>
                <a:cs typeface="Calibri"/>
              </a:rPr>
              <a:t> </a:t>
            </a:r>
            <a:r>
              <a:rPr sz="2750" spc="-10" dirty="0">
                <a:latin typeface="Calibri"/>
                <a:cs typeface="Calibri"/>
              </a:rPr>
              <a:t>in</a:t>
            </a:r>
            <a:r>
              <a:rPr sz="2750" spc="15" dirty="0">
                <a:latin typeface="Calibri"/>
                <a:cs typeface="Calibri"/>
              </a:rPr>
              <a:t> </a:t>
            </a:r>
            <a:r>
              <a:rPr sz="2750" spc="-10" dirty="0">
                <a:latin typeface="Calibri"/>
                <a:cs typeface="Calibri"/>
              </a:rPr>
              <a:t>the</a:t>
            </a:r>
            <a:r>
              <a:rPr sz="2750" spc="90" dirty="0">
                <a:latin typeface="Calibri"/>
                <a:cs typeface="Calibri"/>
              </a:rPr>
              <a:t> </a:t>
            </a:r>
            <a:r>
              <a:rPr sz="2750" spc="-5" dirty="0">
                <a:latin typeface="Calibri"/>
                <a:cs typeface="Calibri"/>
              </a:rPr>
              <a:t>network</a:t>
            </a:r>
            <a:endParaRPr sz="2750">
              <a:latin typeface="Calibri"/>
              <a:cs typeface="Calibri"/>
            </a:endParaRPr>
          </a:p>
          <a:p>
            <a:pPr marL="984885" indent="-515620">
              <a:lnSpc>
                <a:spcPct val="100000"/>
              </a:lnSpc>
              <a:spcBef>
                <a:spcPts val="280"/>
              </a:spcBef>
              <a:buAutoNum type="arabicPeriod"/>
              <a:tabLst>
                <a:tab pos="984885" algn="l"/>
                <a:tab pos="985519" algn="l"/>
              </a:tabLst>
            </a:pPr>
            <a:r>
              <a:rPr sz="2400" spc="15" dirty="0">
                <a:latin typeface="Calibri"/>
                <a:cs typeface="Calibri"/>
              </a:rPr>
              <a:t>Host:-</a:t>
            </a:r>
            <a:r>
              <a:rPr sz="2400" spc="-155" dirty="0">
                <a:latin typeface="Calibri"/>
                <a:cs typeface="Calibri"/>
              </a:rPr>
              <a:t> </a:t>
            </a:r>
            <a:r>
              <a:rPr sz="2400" spc="-10" dirty="0">
                <a:latin typeface="Calibri"/>
                <a:cs typeface="Calibri"/>
              </a:rPr>
              <a:t>also called</a:t>
            </a:r>
            <a:r>
              <a:rPr sz="2400" spc="70" dirty="0">
                <a:latin typeface="Calibri"/>
                <a:cs typeface="Calibri"/>
              </a:rPr>
              <a:t> </a:t>
            </a:r>
            <a:r>
              <a:rPr sz="2400" spc="5" dirty="0">
                <a:latin typeface="Calibri"/>
                <a:cs typeface="Calibri"/>
              </a:rPr>
              <a:t>end</a:t>
            </a:r>
            <a:r>
              <a:rPr sz="2400" spc="-85" dirty="0">
                <a:latin typeface="Calibri"/>
                <a:cs typeface="Calibri"/>
              </a:rPr>
              <a:t> </a:t>
            </a:r>
            <a:r>
              <a:rPr sz="2400" dirty="0">
                <a:latin typeface="Calibri"/>
                <a:cs typeface="Calibri"/>
              </a:rPr>
              <a:t>system.</a:t>
            </a:r>
            <a:r>
              <a:rPr sz="2400" spc="-65" dirty="0">
                <a:latin typeface="Calibri"/>
                <a:cs typeface="Calibri"/>
              </a:rPr>
              <a:t> </a:t>
            </a:r>
            <a:r>
              <a:rPr sz="2400" spc="10" dirty="0">
                <a:latin typeface="Calibri"/>
                <a:cs typeface="Calibri"/>
              </a:rPr>
              <a:t>(desktop,</a:t>
            </a:r>
            <a:r>
              <a:rPr sz="2400" spc="-240" dirty="0">
                <a:latin typeface="Calibri"/>
                <a:cs typeface="Calibri"/>
              </a:rPr>
              <a:t> </a:t>
            </a:r>
            <a:r>
              <a:rPr sz="2400" spc="-5" dirty="0">
                <a:latin typeface="Calibri"/>
                <a:cs typeface="Calibri"/>
              </a:rPr>
              <a:t>laptop,</a:t>
            </a:r>
            <a:r>
              <a:rPr sz="2400" spc="-20" dirty="0">
                <a:latin typeface="Calibri"/>
                <a:cs typeface="Calibri"/>
              </a:rPr>
              <a:t> </a:t>
            </a:r>
            <a:r>
              <a:rPr sz="2400" dirty="0">
                <a:latin typeface="Calibri"/>
                <a:cs typeface="Calibri"/>
              </a:rPr>
              <a:t>cell</a:t>
            </a:r>
            <a:r>
              <a:rPr sz="2400" spc="-45" dirty="0">
                <a:latin typeface="Calibri"/>
                <a:cs typeface="Calibri"/>
              </a:rPr>
              <a:t> </a:t>
            </a:r>
            <a:r>
              <a:rPr sz="2400" spc="5" dirty="0">
                <a:latin typeface="Calibri"/>
                <a:cs typeface="Calibri"/>
              </a:rPr>
              <a:t>phone)</a:t>
            </a:r>
            <a:endParaRPr sz="2400">
              <a:latin typeface="Calibri"/>
              <a:cs typeface="Calibri"/>
            </a:endParaRPr>
          </a:p>
          <a:p>
            <a:pPr marL="984885" indent="-515620">
              <a:lnSpc>
                <a:spcPct val="100000"/>
              </a:lnSpc>
              <a:spcBef>
                <a:spcPts val="200"/>
              </a:spcBef>
              <a:buAutoNum type="arabicPeriod"/>
              <a:tabLst>
                <a:tab pos="984885" algn="l"/>
                <a:tab pos="985519" algn="l"/>
              </a:tabLst>
            </a:pPr>
            <a:r>
              <a:rPr sz="2400" spc="5" dirty="0">
                <a:latin typeface="Calibri"/>
                <a:cs typeface="Calibri"/>
              </a:rPr>
              <a:t>Connecting</a:t>
            </a:r>
            <a:r>
              <a:rPr sz="2400" spc="-90" dirty="0">
                <a:latin typeface="Calibri"/>
                <a:cs typeface="Calibri"/>
              </a:rPr>
              <a:t> </a:t>
            </a:r>
            <a:r>
              <a:rPr sz="2400" spc="5" dirty="0">
                <a:latin typeface="Calibri"/>
                <a:cs typeface="Calibri"/>
              </a:rPr>
              <a:t>Devices:-</a:t>
            </a:r>
            <a:r>
              <a:rPr sz="2400" spc="-70" dirty="0">
                <a:latin typeface="Calibri"/>
                <a:cs typeface="Calibri"/>
              </a:rPr>
              <a:t> </a:t>
            </a:r>
            <a:r>
              <a:rPr sz="2400" spc="10" dirty="0">
                <a:latin typeface="Calibri"/>
                <a:cs typeface="Calibri"/>
              </a:rPr>
              <a:t>connects</a:t>
            </a:r>
            <a:r>
              <a:rPr sz="2400" spc="-204" dirty="0">
                <a:latin typeface="Calibri"/>
                <a:cs typeface="Calibri"/>
              </a:rPr>
              <a:t> </a:t>
            </a:r>
            <a:r>
              <a:rPr sz="2400" spc="5" dirty="0">
                <a:latin typeface="Calibri"/>
                <a:cs typeface="Calibri"/>
              </a:rPr>
              <a:t>to other</a:t>
            </a:r>
            <a:r>
              <a:rPr sz="2400" spc="-90" dirty="0">
                <a:latin typeface="Calibri"/>
                <a:cs typeface="Calibri"/>
              </a:rPr>
              <a:t> </a:t>
            </a:r>
            <a:r>
              <a:rPr sz="2400" spc="5" dirty="0">
                <a:latin typeface="Calibri"/>
                <a:cs typeface="Calibri"/>
              </a:rPr>
              <a:t>devices(modem,</a:t>
            </a:r>
            <a:r>
              <a:rPr sz="2400" spc="-160" dirty="0">
                <a:latin typeface="Calibri"/>
                <a:cs typeface="Calibri"/>
              </a:rPr>
              <a:t> </a:t>
            </a:r>
            <a:r>
              <a:rPr sz="2400" spc="-45" dirty="0">
                <a:latin typeface="Calibri"/>
                <a:cs typeface="Calibri"/>
              </a:rPr>
              <a:t>router,</a:t>
            </a:r>
            <a:r>
              <a:rPr sz="2400" spc="70" dirty="0">
                <a:latin typeface="Calibri"/>
                <a:cs typeface="Calibri"/>
              </a:rPr>
              <a:t> </a:t>
            </a:r>
            <a:r>
              <a:rPr sz="2400" spc="10" dirty="0">
                <a:latin typeface="Calibri"/>
                <a:cs typeface="Calibri"/>
              </a:rPr>
              <a:t>switch)</a:t>
            </a:r>
            <a:endParaRPr sz="2400">
              <a:latin typeface="Calibri"/>
              <a:cs typeface="Calibri"/>
            </a:endParaRPr>
          </a:p>
          <a:p>
            <a:pPr marL="12700">
              <a:lnSpc>
                <a:spcPct val="100000"/>
              </a:lnSpc>
              <a:spcBef>
                <a:spcPts val="750"/>
              </a:spcBef>
            </a:pPr>
            <a:r>
              <a:rPr sz="2750" spc="5" dirty="0">
                <a:latin typeface="Calibri"/>
                <a:cs typeface="Calibri"/>
              </a:rPr>
              <a:t>Network</a:t>
            </a:r>
            <a:r>
              <a:rPr sz="2750" spc="35" dirty="0">
                <a:latin typeface="Calibri"/>
                <a:cs typeface="Calibri"/>
              </a:rPr>
              <a:t> </a:t>
            </a:r>
            <a:r>
              <a:rPr sz="2750" spc="-5" dirty="0">
                <a:latin typeface="Calibri"/>
                <a:cs typeface="Calibri"/>
              </a:rPr>
              <a:t>Criteria</a:t>
            </a:r>
            <a:endParaRPr sz="2750">
              <a:latin typeface="Calibri"/>
              <a:cs typeface="Calibri"/>
            </a:endParaRPr>
          </a:p>
          <a:p>
            <a:pPr marL="927735" indent="-458470">
              <a:lnSpc>
                <a:spcPct val="100000"/>
              </a:lnSpc>
              <a:spcBef>
                <a:spcPts val="204"/>
              </a:spcBef>
              <a:buAutoNum type="arabicPeriod"/>
              <a:tabLst>
                <a:tab pos="927735" algn="l"/>
                <a:tab pos="928369" algn="l"/>
              </a:tabLst>
            </a:pPr>
            <a:r>
              <a:rPr sz="2400" spc="-10" dirty="0">
                <a:latin typeface="Calibri"/>
                <a:cs typeface="Calibri"/>
              </a:rPr>
              <a:t>Performance(evaluated</a:t>
            </a:r>
            <a:r>
              <a:rPr sz="2400" spc="-75" dirty="0">
                <a:latin typeface="Calibri"/>
                <a:cs typeface="Calibri"/>
              </a:rPr>
              <a:t> </a:t>
            </a:r>
            <a:r>
              <a:rPr sz="2400" spc="5" dirty="0">
                <a:latin typeface="Calibri"/>
                <a:cs typeface="Calibri"/>
              </a:rPr>
              <a:t>by</a:t>
            </a:r>
            <a:r>
              <a:rPr sz="2400" spc="-45" dirty="0">
                <a:latin typeface="Calibri"/>
                <a:cs typeface="Calibri"/>
              </a:rPr>
              <a:t> </a:t>
            </a:r>
            <a:r>
              <a:rPr sz="2400" spc="-5" dirty="0">
                <a:latin typeface="Calibri"/>
                <a:cs typeface="Calibri"/>
              </a:rPr>
              <a:t>throughput</a:t>
            </a:r>
            <a:r>
              <a:rPr sz="2400" spc="-75" dirty="0">
                <a:latin typeface="Calibri"/>
                <a:cs typeface="Calibri"/>
              </a:rPr>
              <a:t> </a:t>
            </a:r>
            <a:r>
              <a:rPr sz="2400" spc="-10" dirty="0">
                <a:latin typeface="Calibri"/>
                <a:cs typeface="Calibri"/>
              </a:rPr>
              <a:t>and</a:t>
            </a:r>
            <a:r>
              <a:rPr sz="2400" dirty="0">
                <a:latin typeface="Calibri"/>
                <a:cs typeface="Calibri"/>
              </a:rPr>
              <a:t> </a:t>
            </a:r>
            <a:r>
              <a:rPr sz="2400" spc="-30" dirty="0">
                <a:latin typeface="Calibri"/>
                <a:cs typeface="Calibri"/>
              </a:rPr>
              <a:t>delay)</a:t>
            </a:r>
            <a:endParaRPr sz="2400">
              <a:latin typeface="Calibri"/>
              <a:cs typeface="Calibri"/>
            </a:endParaRPr>
          </a:p>
          <a:p>
            <a:pPr marL="927735" indent="-458470">
              <a:lnSpc>
                <a:spcPct val="100000"/>
              </a:lnSpc>
              <a:spcBef>
                <a:spcPts val="195"/>
              </a:spcBef>
              <a:buAutoNum type="arabicPeriod"/>
              <a:tabLst>
                <a:tab pos="927735" algn="l"/>
                <a:tab pos="928369" algn="l"/>
              </a:tabLst>
            </a:pPr>
            <a:r>
              <a:rPr sz="2400" spc="-20" dirty="0">
                <a:latin typeface="Calibri"/>
                <a:cs typeface="Calibri"/>
              </a:rPr>
              <a:t>Reliability(evaluated</a:t>
            </a:r>
            <a:r>
              <a:rPr sz="2400" spc="140" dirty="0">
                <a:latin typeface="Calibri"/>
                <a:cs typeface="Calibri"/>
              </a:rPr>
              <a:t> </a:t>
            </a:r>
            <a:r>
              <a:rPr sz="2400" dirty="0">
                <a:latin typeface="Calibri"/>
                <a:cs typeface="Calibri"/>
              </a:rPr>
              <a:t>by</a:t>
            </a:r>
            <a:r>
              <a:rPr sz="2400" spc="20" dirty="0">
                <a:latin typeface="Calibri"/>
                <a:cs typeface="Calibri"/>
              </a:rPr>
              <a:t> </a:t>
            </a:r>
            <a:r>
              <a:rPr sz="2400" spc="5" dirty="0">
                <a:latin typeface="Calibri"/>
                <a:cs typeface="Calibri"/>
              </a:rPr>
              <a:t>frequency</a:t>
            </a:r>
            <a:r>
              <a:rPr sz="2400" spc="-135" dirty="0">
                <a:latin typeface="Calibri"/>
                <a:cs typeface="Calibri"/>
              </a:rPr>
              <a:t> </a:t>
            </a:r>
            <a:r>
              <a:rPr sz="2400" dirty="0">
                <a:latin typeface="Calibri"/>
                <a:cs typeface="Calibri"/>
              </a:rPr>
              <a:t>of </a:t>
            </a:r>
            <a:r>
              <a:rPr sz="2400" spc="-20" dirty="0">
                <a:latin typeface="Calibri"/>
                <a:cs typeface="Calibri"/>
              </a:rPr>
              <a:t>failure)</a:t>
            </a:r>
            <a:endParaRPr sz="2400">
              <a:latin typeface="Calibri"/>
              <a:cs typeface="Calibri"/>
            </a:endParaRPr>
          </a:p>
          <a:p>
            <a:pPr marL="927735" indent="-458470">
              <a:lnSpc>
                <a:spcPct val="100000"/>
              </a:lnSpc>
              <a:spcBef>
                <a:spcPts val="275"/>
              </a:spcBef>
              <a:buAutoNum type="arabicPeriod"/>
              <a:tabLst>
                <a:tab pos="927735" algn="l"/>
                <a:tab pos="928369" algn="l"/>
              </a:tabLst>
            </a:pPr>
            <a:r>
              <a:rPr sz="2400" spc="-5" dirty="0">
                <a:latin typeface="Calibri"/>
                <a:cs typeface="Calibri"/>
              </a:rPr>
              <a:t>Scalability(Adding</a:t>
            </a:r>
            <a:r>
              <a:rPr sz="2400" spc="-50" dirty="0">
                <a:latin typeface="Calibri"/>
                <a:cs typeface="Calibri"/>
              </a:rPr>
              <a:t> </a:t>
            </a:r>
            <a:r>
              <a:rPr sz="2400" dirty="0">
                <a:latin typeface="Calibri"/>
                <a:cs typeface="Calibri"/>
              </a:rPr>
              <a:t>processing</a:t>
            </a:r>
            <a:r>
              <a:rPr sz="2400" spc="-120" dirty="0">
                <a:latin typeface="Calibri"/>
                <a:cs typeface="Calibri"/>
              </a:rPr>
              <a:t> </a:t>
            </a:r>
            <a:r>
              <a:rPr sz="2400" spc="-5" dirty="0">
                <a:latin typeface="Calibri"/>
                <a:cs typeface="Calibri"/>
              </a:rPr>
              <a:t>capacity)</a:t>
            </a:r>
            <a:endParaRPr sz="2400">
              <a:latin typeface="Calibri"/>
              <a:cs typeface="Calibri"/>
            </a:endParaRPr>
          </a:p>
          <a:p>
            <a:pPr marL="927735" indent="-458470">
              <a:lnSpc>
                <a:spcPct val="100000"/>
              </a:lnSpc>
              <a:spcBef>
                <a:spcPts val="200"/>
              </a:spcBef>
              <a:buAutoNum type="arabicPeriod"/>
              <a:tabLst>
                <a:tab pos="927735" algn="l"/>
                <a:tab pos="928369" algn="l"/>
              </a:tabLst>
            </a:pPr>
            <a:r>
              <a:rPr sz="2400" spc="-5" dirty="0">
                <a:latin typeface="Calibri"/>
                <a:cs typeface="Calibri"/>
              </a:rPr>
              <a:t>Security(protecting</a:t>
            </a:r>
            <a:r>
              <a:rPr sz="2400" spc="-170" dirty="0">
                <a:latin typeface="Calibri"/>
                <a:cs typeface="Calibri"/>
              </a:rPr>
              <a:t> </a:t>
            </a:r>
            <a:r>
              <a:rPr sz="2400" spc="-5" dirty="0">
                <a:latin typeface="Calibri"/>
                <a:cs typeface="Calibri"/>
              </a:rPr>
              <a:t>data</a:t>
            </a:r>
            <a:r>
              <a:rPr sz="2400" spc="-35" dirty="0">
                <a:latin typeface="Calibri"/>
                <a:cs typeface="Calibri"/>
              </a:rPr>
              <a:t> </a:t>
            </a:r>
            <a:r>
              <a:rPr sz="2400" spc="-20" dirty="0">
                <a:latin typeface="Calibri"/>
                <a:cs typeface="Calibri"/>
              </a:rPr>
              <a:t>from</a:t>
            </a:r>
            <a:r>
              <a:rPr sz="2400" spc="25" dirty="0">
                <a:latin typeface="Calibri"/>
                <a:cs typeface="Calibri"/>
              </a:rPr>
              <a:t> </a:t>
            </a:r>
            <a:r>
              <a:rPr sz="2400" spc="-5" dirty="0">
                <a:latin typeface="Calibri"/>
                <a:cs typeface="Calibri"/>
              </a:rPr>
              <a:t>unauthorized</a:t>
            </a:r>
            <a:r>
              <a:rPr sz="2400" spc="5" dirty="0">
                <a:latin typeface="Calibri"/>
                <a:cs typeface="Calibri"/>
              </a:rPr>
              <a:t> </a:t>
            </a:r>
            <a:r>
              <a:rPr sz="2400" spc="10" dirty="0">
                <a:latin typeface="Calibri"/>
                <a:cs typeface="Calibri"/>
              </a:rPr>
              <a:t>access)</a:t>
            </a:r>
            <a:endParaRPr sz="24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1290320" cy="701040"/>
          </a:xfrm>
          <a:prstGeom prst="rect">
            <a:avLst/>
          </a:prstGeom>
        </p:spPr>
        <p:txBody>
          <a:bodyPr vert="horz" wrap="square" lIns="0" tIns="16510" rIns="0" bIns="0" rtlCol="0">
            <a:spAutoFit/>
          </a:bodyPr>
          <a:lstStyle/>
          <a:p>
            <a:pPr marL="12700">
              <a:lnSpc>
                <a:spcPct val="100000"/>
              </a:lnSpc>
              <a:spcBef>
                <a:spcPts val="130"/>
              </a:spcBef>
            </a:pPr>
            <a:r>
              <a:rPr sz="4400" b="0" spc="25" dirty="0">
                <a:latin typeface="Calibri Light"/>
                <a:cs typeface="Calibri Light"/>
              </a:rPr>
              <a:t>M</a:t>
            </a:r>
            <a:r>
              <a:rPr sz="4400" b="0" spc="80" dirty="0">
                <a:latin typeface="Calibri Light"/>
                <a:cs typeface="Calibri Light"/>
              </a:rPr>
              <a:t>e</a:t>
            </a:r>
            <a:r>
              <a:rPr sz="4400" b="0" spc="-55" dirty="0">
                <a:latin typeface="Calibri Light"/>
                <a:cs typeface="Calibri Light"/>
              </a:rPr>
              <a:t>s</a:t>
            </a:r>
            <a:r>
              <a:rPr sz="4400" b="0" spc="15" dirty="0">
                <a:latin typeface="Calibri Light"/>
                <a:cs typeface="Calibri Light"/>
              </a:rPr>
              <a:t>h</a:t>
            </a:r>
            <a:endParaRPr sz="4400">
              <a:latin typeface="Calibri Light"/>
              <a:cs typeface="Calibri Light"/>
            </a:endParaRPr>
          </a:p>
        </p:txBody>
      </p:sp>
      <p:sp>
        <p:nvSpPr>
          <p:cNvPr id="3" name="object 3"/>
          <p:cNvSpPr txBox="1"/>
          <p:nvPr/>
        </p:nvSpPr>
        <p:spPr>
          <a:xfrm>
            <a:off x="917575" y="1794255"/>
            <a:ext cx="4871085" cy="4349268"/>
          </a:xfrm>
          <a:prstGeom prst="rect">
            <a:avLst/>
          </a:prstGeom>
        </p:spPr>
        <p:txBody>
          <a:bodyPr vert="horz" wrap="square" lIns="0" tIns="52705" rIns="0" bIns="0" rtlCol="0">
            <a:spAutoFit/>
          </a:bodyPr>
          <a:lstStyle/>
          <a:p>
            <a:pPr marL="241300" marR="701675" indent="-229235">
              <a:lnSpc>
                <a:spcPts val="3080"/>
              </a:lnSpc>
              <a:spcBef>
                <a:spcPts val="415"/>
              </a:spcBef>
              <a:buFont typeface="Arial"/>
              <a:buChar char="•"/>
              <a:tabLst>
                <a:tab pos="241935" algn="l"/>
              </a:tabLst>
            </a:pPr>
            <a:r>
              <a:rPr sz="2750" dirty="0">
                <a:latin typeface="Calibri"/>
                <a:cs typeface="Calibri"/>
              </a:rPr>
              <a:t>Each </a:t>
            </a:r>
            <a:r>
              <a:rPr sz="2750" spc="5" dirty="0">
                <a:latin typeface="Calibri"/>
                <a:cs typeface="Calibri"/>
              </a:rPr>
              <a:t>computer</a:t>
            </a:r>
            <a:r>
              <a:rPr sz="2750" spc="120" dirty="0">
                <a:latin typeface="Calibri"/>
                <a:cs typeface="Calibri"/>
              </a:rPr>
              <a:t> </a:t>
            </a:r>
            <a:r>
              <a:rPr sz="2750" dirty="0">
                <a:latin typeface="Calibri"/>
                <a:cs typeface="Calibri"/>
              </a:rPr>
              <a:t>connects</a:t>
            </a:r>
            <a:r>
              <a:rPr sz="2750" spc="70" dirty="0">
                <a:latin typeface="Calibri"/>
                <a:cs typeface="Calibri"/>
              </a:rPr>
              <a:t> </a:t>
            </a:r>
            <a:r>
              <a:rPr sz="2750" spc="-5" dirty="0">
                <a:latin typeface="Calibri"/>
                <a:cs typeface="Calibri"/>
              </a:rPr>
              <a:t>to </a:t>
            </a:r>
            <a:r>
              <a:rPr sz="2750" spc="-605" dirty="0">
                <a:latin typeface="Calibri"/>
                <a:cs typeface="Calibri"/>
              </a:rPr>
              <a:t> </a:t>
            </a:r>
            <a:r>
              <a:rPr sz="2750" dirty="0">
                <a:latin typeface="Calibri"/>
                <a:cs typeface="Calibri"/>
              </a:rPr>
              <a:t>every</a:t>
            </a:r>
            <a:r>
              <a:rPr sz="2750" spc="60" dirty="0">
                <a:latin typeface="Calibri"/>
                <a:cs typeface="Calibri"/>
              </a:rPr>
              <a:t> </a:t>
            </a:r>
            <a:r>
              <a:rPr sz="2750" spc="-50" dirty="0">
                <a:latin typeface="Calibri"/>
                <a:cs typeface="Calibri"/>
              </a:rPr>
              <a:t>other.</a:t>
            </a:r>
            <a:endParaRPr sz="2750" dirty="0">
              <a:latin typeface="Calibri"/>
              <a:cs typeface="Calibri"/>
            </a:endParaRPr>
          </a:p>
          <a:p>
            <a:pPr marL="241300" indent="-229235">
              <a:lnSpc>
                <a:spcPct val="100000"/>
              </a:lnSpc>
              <a:spcBef>
                <a:spcPts val="615"/>
              </a:spcBef>
              <a:buFont typeface="Arial"/>
              <a:buChar char="•"/>
              <a:tabLst>
                <a:tab pos="241935" algn="l"/>
              </a:tabLst>
            </a:pPr>
            <a:r>
              <a:rPr sz="2750" spc="-10" dirty="0">
                <a:latin typeface="Calibri"/>
                <a:cs typeface="Calibri"/>
              </a:rPr>
              <a:t>High</a:t>
            </a:r>
            <a:r>
              <a:rPr sz="2750" spc="70" dirty="0">
                <a:latin typeface="Calibri"/>
                <a:cs typeface="Calibri"/>
              </a:rPr>
              <a:t> </a:t>
            </a:r>
            <a:r>
              <a:rPr sz="2750" spc="-10" dirty="0">
                <a:latin typeface="Calibri"/>
                <a:cs typeface="Calibri"/>
              </a:rPr>
              <a:t>level</a:t>
            </a:r>
            <a:r>
              <a:rPr sz="2750" spc="70" dirty="0">
                <a:latin typeface="Calibri"/>
                <a:cs typeface="Calibri"/>
              </a:rPr>
              <a:t> </a:t>
            </a:r>
            <a:r>
              <a:rPr sz="2750" spc="25" dirty="0">
                <a:latin typeface="Calibri"/>
                <a:cs typeface="Calibri"/>
              </a:rPr>
              <a:t>of</a:t>
            </a:r>
            <a:r>
              <a:rPr sz="2750" spc="15" dirty="0">
                <a:latin typeface="Calibri"/>
                <a:cs typeface="Calibri"/>
              </a:rPr>
              <a:t> </a:t>
            </a:r>
            <a:r>
              <a:rPr sz="2750" spc="-15" dirty="0">
                <a:latin typeface="Calibri"/>
                <a:cs typeface="Calibri"/>
              </a:rPr>
              <a:t>redundancy.</a:t>
            </a:r>
            <a:endParaRPr sz="2750" dirty="0">
              <a:latin typeface="Calibri"/>
              <a:cs typeface="Calibri"/>
            </a:endParaRPr>
          </a:p>
          <a:p>
            <a:pPr marL="241300" indent="-229235">
              <a:lnSpc>
                <a:spcPct val="100000"/>
              </a:lnSpc>
              <a:spcBef>
                <a:spcPts val="755"/>
              </a:spcBef>
              <a:buFont typeface="Arial"/>
              <a:buChar char="•"/>
              <a:tabLst>
                <a:tab pos="241935" algn="l"/>
              </a:tabLst>
            </a:pPr>
            <a:r>
              <a:rPr sz="2750" dirty="0">
                <a:latin typeface="Calibri"/>
                <a:cs typeface="Calibri"/>
              </a:rPr>
              <a:t>Rarely</a:t>
            </a:r>
            <a:r>
              <a:rPr sz="2750" spc="40" dirty="0">
                <a:latin typeface="Calibri"/>
                <a:cs typeface="Calibri"/>
              </a:rPr>
              <a:t> </a:t>
            </a:r>
            <a:r>
              <a:rPr sz="2750" spc="-15" dirty="0">
                <a:latin typeface="Calibri"/>
                <a:cs typeface="Calibri"/>
              </a:rPr>
              <a:t>used</a:t>
            </a:r>
            <a:endParaRPr sz="2750" dirty="0">
              <a:latin typeface="Calibri"/>
              <a:cs typeface="Calibri"/>
            </a:endParaRPr>
          </a:p>
          <a:p>
            <a:pPr marL="241300" indent="-229235">
              <a:lnSpc>
                <a:spcPct val="100000"/>
              </a:lnSpc>
              <a:spcBef>
                <a:spcPts val="755"/>
              </a:spcBef>
              <a:buFont typeface="Arial"/>
              <a:buChar char="•"/>
              <a:tabLst>
                <a:tab pos="241935" algn="l"/>
              </a:tabLst>
            </a:pPr>
            <a:r>
              <a:rPr sz="2750" spc="-10" dirty="0">
                <a:latin typeface="Calibri"/>
                <a:cs typeface="Calibri"/>
              </a:rPr>
              <a:t>Wiring</a:t>
            </a:r>
            <a:r>
              <a:rPr sz="2750" spc="170" dirty="0">
                <a:latin typeface="Calibri"/>
                <a:cs typeface="Calibri"/>
              </a:rPr>
              <a:t> </a:t>
            </a:r>
            <a:r>
              <a:rPr sz="2750" spc="-10" dirty="0">
                <a:latin typeface="Calibri"/>
                <a:cs typeface="Calibri"/>
              </a:rPr>
              <a:t>is</a:t>
            </a:r>
            <a:r>
              <a:rPr sz="2750" spc="10" dirty="0">
                <a:latin typeface="Calibri"/>
                <a:cs typeface="Calibri"/>
              </a:rPr>
              <a:t> </a:t>
            </a:r>
            <a:r>
              <a:rPr sz="2750" spc="5" dirty="0">
                <a:latin typeface="Calibri"/>
                <a:cs typeface="Calibri"/>
              </a:rPr>
              <a:t>very</a:t>
            </a:r>
            <a:r>
              <a:rPr sz="2750" spc="75" dirty="0">
                <a:latin typeface="Calibri"/>
                <a:cs typeface="Calibri"/>
              </a:rPr>
              <a:t> </a:t>
            </a:r>
            <a:r>
              <a:rPr sz="2750" spc="5" dirty="0">
                <a:latin typeface="Calibri"/>
                <a:cs typeface="Calibri"/>
              </a:rPr>
              <a:t>complicate</a:t>
            </a:r>
            <a:endParaRPr sz="2750" dirty="0">
              <a:latin typeface="Calibri"/>
              <a:cs typeface="Calibri"/>
            </a:endParaRPr>
          </a:p>
          <a:p>
            <a:pPr marL="241300" indent="-229235">
              <a:lnSpc>
                <a:spcPct val="100000"/>
              </a:lnSpc>
              <a:spcBef>
                <a:spcPts val="680"/>
              </a:spcBef>
              <a:buFont typeface="Arial"/>
              <a:buChar char="•"/>
              <a:tabLst>
                <a:tab pos="241935" algn="l"/>
              </a:tabLst>
            </a:pPr>
            <a:r>
              <a:rPr sz="2750" spc="-10" dirty="0">
                <a:latin typeface="Calibri"/>
                <a:cs typeface="Calibri"/>
              </a:rPr>
              <a:t>Cabling</a:t>
            </a:r>
            <a:r>
              <a:rPr sz="2750" spc="170" dirty="0">
                <a:latin typeface="Calibri"/>
                <a:cs typeface="Calibri"/>
              </a:rPr>
              <a:t> </a:t>
            </a:r>
            <a:r>
              <a:rPr sz="2750" spc="10" dirty="0">
                <a:latin typeface="Calibri"/>
                <a:cs typeface="Calibri"/>
              </a:rPr>
              <a:t>cost</a:t>
            </a:r>
            <a:r>
              <a:rPr sz="2750" spc="-60" dirty="0">
                <a:latin typeface="Calibri"/>
                <a:cs typeface="Calibri"/>
              </a:rPr>
              <a:t> </a:t>
            </a:r>
            <a:r>
              <a:rPr sz="2750" spc="-15" dirty="0">
                <a:latin typeface="Calibri"/>
                <a:cs typeface="Calibri"/>
              </a:rPr>
              <a:t>is</a:t>
            </a:r>
            <a:r>
              <a:rPr sz="2750" spc="95" dirty="0">
                <a:latin typeface="Calibri"/>
                <a:cs typeface="Calibri"/>
              </a:rPr>
              <a:t> </a:t>
            </a:r>
            <a:r>
              <a:rPr sz="2750" spc="-20" dirty="0">
                <a:latin typeface="Calibri"/>
                <a:cs typeface="Calibri"/>
              </a:rPr>
              <a:t>high</a:t>
            </a:r>
            <a:endParaRPr sz="2750" dirty="0">
              <a:latin typeface="Calibri"/>
              <a:cs typeface="Calibri"/>
            </a:endParaRPr>
          </a:p>
          <a:p>
            <a:pPr marL="241300" marR="5080" indent="-229235">
              <a:lnSpc>
                <a:spcPts val="3010"/>
              </a:lnSpc>
              <a:spcBef>
                <a:spcPts val="1100"/>
              </a:spcBef>
              <a:buFont typeface="Arial"/>
              <a:buChar char="•"/>
              <a:tabLst>
                <a:tab pos="241935" algn="l"/>
                <a:tab pos="2672080" algn="l"/>
              </a:tabLst>
            </a:pPr>
            <a:r>
              <a:rPr sz="2750" spc="-20" dirty="0">
                <a:latin typeface="Calibri"/>
                <a:cs typeface="Calibri"/>
              </a:rPr>
              <a:t>Troubleshooting	</a:t>
            </a:r>
            <a:r>
              <a:rPr sz="2750" spc="10" dirty="0">
                <a:latin typeface="Calibri"/>
                <a:cs typeface="Calibri"/>
              </a:rPr>
              <a:t>a</a:t>
            </a:r>
            <a:r>
              <a:rPr sz="2750" spc="-20" dirty="0">
                <a:latin typeface="Calibri"/>
                <a:cs typeface="Calibri"/>
              </a:rPr>
              <a:t> </a:t>
            </a:r>
            <a:r>
              <a:rPr sz="2750" spc="-25" dirty="0">
                <a:latin typeface="Calibri"/>
                <a:cs typeface="Calibri"/>
              </a:rPr>
              <a:t>failed</a:t>
            </a:r>
            <a:r>
              <a:rPr sz="2750" spc="150" dirty="0">
                <a:latin typeface="Calibri"/>
                <a:cs typeface="Calibri"/>
              </a:rPr>
              <a:t> </a:t>
            </a:r>
            <a:r>
              <a:rPr sz="2750" dirty="0">
                <a:latin typeface="Calibri"/>
                <a:cs typeface="Calibri"/>
              </a:rPr>
              <a:t>cable</a:t>
            </a:r>
            <a:r>
              <a:rPr sz="2750" spc="75" dirty="0">
                <a:latin typeface="Calibri"/>
                <a:cs typeface="Calibri"/>
              </a:rPr>
              <a:t> </a:t>
            </a:r>
            <a:r>
              <a:rPr sz="2750" spc="-15" dirty="0">
                <a:latin typeface="Calibri"/>
                <a:cs typeface="Calibri"/>
              </a:rPr>
              <a:t>is </a:t>
            </a:r>
            <a:r>
              <a:rPr sz="2750" spc="-610" dirty="0">
                <a:latin typeface="Calibri"/>
                <a:cs typeface="Calibri"/>
              </a:rPr>
              <a:t> </a:t>
            </a:r>
            <a:r>
              <a:rPr sz="2750" dirty="0">
                <a:latin typeface="Calibri"/>
                <a:cs typeface="Calibri"/>
              </a:rPr>
              <a:t>tricky</a:t>
            </a:r>
            <a:endParaRPr lang="en-US" sz="2750" dirty="0">
              <a:latin typeface="Calibri"/>
              <a:cs typeface="Calibri"/>
            </a:endParaRPr>
          </a:p>
          <a:p>
            <a:pPr marL="241300" marR="5080" indent="-229235">
              <a:lnSpc>
                <a:spcPts val="3010"/>
              </a:lnSpc>
              <a:spcBef>
                <a:spcPts val="1100"/>
              </a:spcBef>
              <a:buFont typeface="Arial"/>
              <a:buChar char="•"/>
              <a:tabLst>
                <a:tab pos="241935" algn="l"/>
                <a:tab pos="2672080" algn="l"/>
              </a:tabLst>
            </a:pPr>
            <a:r>
              <a:rPr lang="en-US" sz="2750">
                <a:latin typeface="Calibri"/>
                <a:cs typeface="Calibri"/>
              </a:rPr>
              <a:t>N(n-1)/2</a:t>
            </a:r>
            <a:endParaRPr sz="2750" dirty="0">
              <a:latin typeface="Calibri"/>
              <a:cs typeface="Calibri"/>
            </a:endParaRPr>
          </a:p>
        </p:txBody>
      </p:sp>
      <p:sp>
        <p:nvSpPr>
          <p:cNvPr id="4" name="object 4"/>
          <p:cNvSpPr txBox="1"/>
          <p:nvPr/>
        </p:nvSpPr>
        <p:spPr>
          <a:xfrm>
            <a:off x="7429500" y="2428875"/>
            <a:ext cx="676275" cy="514350"/>
          </a:xfrm>
          <a:prstGeom prst="rect">
            <a:avLst/>
          </a:prstGeom>
          <a:ln w="19050">
            <a:solidFill>
              <a:srgbClr val="000000"/>
            </a:solidFill>
          </a:ln>
        </p:spPr>
        <p:txBody>
          <a:bodyPr vert="horz" wrap="square" lIns="0" tIns="104775" rIns="0" bIns="0" rtlCol="0">
            <a:spAutoFit/>
          </a:bodyPr>
          <a:lstStyle/>
          <a:p>
            <a:pPr algn="ctr">
              <a:lnSpc>
                <a:spcPct val="100000"/>
              </a:lnSpc>
              <a:spcBef>
                <a:spcPts val="825"/>
              </a:spcBef>
            </a:pPr>
            <a:r>
              <a:rPr sz="1800" dirty="0">
                <a:latin typeface="Calibri"/>
                <a:cs typeface="Calibri"/>
              </a:rPr>
              <a:t>1</a:t>
            </a:r>
            <a:endParaRPr sz="1800">
              <a:latin typeface="Calibri"/>
              <a:cs typeface="Calibri"/>
            </a:endParaRPr>
          </a:p>
        </p:txBody>
      </p:sp>
      <p:sp>
        <p:nvSpPr>
          <p:cNvPr id="5" name="object 5"/>
          <p:cNvSpPr txBox="1"/>
          <p:nvPr/>
        </p:nvSpPr>
        <p:spPr>
          <a:xfrm>
            <a:off x="9477375" y="2428875"/>
            <a:ext cx="676275" cy="514350"/>
          </a:xfrm>
          <a:prstGeom prst="rect">
            <a:avLst/>
          </a:prstGeom>
          <a:ln w="19050">
            <a:solidFill>
              <a:srgbClr val="000000"/>
            </a:solidFill>
          </a:ln>
        </p:spPr>
        <p:txBody>
          <a:bodyPr vert="horz" wrap="square" lIns="0" tIns="104775" rIns="0" bIns="0" rtlCol="0">
            <a:spAutoFit/>
          </a:bodyPr>
          <a:lstStyle/>
          <a:p>
            <a:pPr marL="635" algn="ctr">
              <a:lnSpc>
                <a:spcPct val="100000"/>
              </a:lnSpc>
              <a:spcBef>
                <a:spcPts val="825"/>
              </a:spcBef>
            </a:pPr>
            <a:r>
              <a:rPr sz="1800" dirty="0">
                <a:latin typeface="Calibri"/>
                <a:cs typeface="Calibri"/>
              </a:rPr>
              <a:t>2</a:t>
            </a:r>
            <a:endParaRPr sz="1800">
              <a:latin typeface="Calibri"/>
              <a:cs typeface="Calibri"/>
            </a:endParaRPr>
          </a:p>
        </p:txBody>
      </p:sp>
      <p:sp>
        <p:nvSpPr>
          <p:cNvPr id="6" name="object 6"/>
          <p:cNvSpPr txBox="1"/>
          <p:nvPr/>
        </p:nvSpPr>
        <p:spPr>
          <a:xfrm>
            <a:off x="7429500" y="4162425"/>
            <a:ext cx="676275" cy="514350"/>
          </a:xfrm>
          <a:prstGeom prst="rect">
            <a:avLst/>
          </a:prstGeom>
          <a:ln w="19050">
            <a:solidFill>
              <a:srgbClr val="000000"/>
            </a:solidFill>
          </a:ln>
        </p:spPr>
        <p:txBody>
          <a:bodyPr vert="horz" wrap="square" lIns="0" tIns="104775" rIns="0" bIns="0" rtlCol="0">
            <a:spAutoFit/>
          </a:bodyPr>
          <a:lstStyle/>
          <a:p>
            <a:pPr algn="ctr">
              <a:lnSpc>
                <a:spcPct val="100000"/>
              </a:lnSpc>
              <a:spcBef>
                <a:spcPts val="825"/>
              </a:spcBef>
            </a:pPr>
            <a:r>
              <a:rPr sz="1800" dirty="0">
                <a:latin typeface="Calibri"/>
                <a:cs typeface="Calibri"/>
              </a:rPr>
              <a:t>3</a:t>
            </a:r>
            <a:endParaRPr sz="1800">
              <a:latin typeface="Calibri"/>
              <a:cs typeface="Calibri"/>
            </a:endParaRPr>
          </a:p>
        </p:txBody>
      </p:sp>
      <p:sp>
        <p:nvSpPr>
          <p:cNvPr id="7" name="object 7"/>
          <p:cNvSpPr txBox="1"/>
          <p:nvPr/>
        </p:nvSpPr>
        <p:spPr>
          <a:xfrm>
            <a:off x="9477375" y="4162425"/>
            <a:ext cx="676275" cy="514350"/>
          </a:xfrm>
          <a:prstGeom prst="rect">
            <a:avLst/>
          </a:prstGeom>
          <a:ln w="19050">
            <a:solidFill>
              <a:srgbClr val="000000"/>
            </a:solidFill>
          </a:ln>
        </p:spPr>
        <p:txBody>
          <a:bodyPr vert="horz" wrap="square" lIns="0" tIns="104775" rIns="0" bIns="0" rtlCol="0">
            <a:spAutoFit/>
          </a:bodyPr>
          <a:lstStyle/>
          <a:p>
            <a:pPr marL="635" algn="ctr">
              <a:lnSpc>
                <a:spcPct val="100000"/>
              </a:lnSpc>
              <a:spcBef>
                <a:spcPts val="825"/>
              </a:spcBef>
            </a:pPr>
            <a:r>
              <a:rPr sz="1800" dirty="0">
                <a:latin typeface="Calibri"/>
                <a:cs typeface="Calibri"/>
              </a:rPr>
              <a:t>4</a:t>
            </a:r>
            <a:endParaRPr sz="1800">
              <a:latin typeface="Calibri"/>
              <a:cs typeface="Calibri"/>
            </a:endParaRPr>
          </a:p>
        </p:txBody>
      </p:sp>
      <p:sp>
        <p:nvSpPr>
          <p:cNvPr id="8" name="object 8"/>
          <p:cNvSpPr/>
          <p:nvPr/>
        </p:nvSpPr>
        <p:spPr>
          <a:xfrm>
            <a:off x="8105775" y="2905125"/>
            <a:ext cx="1376680" cy="1255395"/>
          </a:xfrm>
          <a:custGeom>
            <a:avLst/>
            <a:gdLst/>
            <a:ahLst/>
            <a:cxnLst/>
            <a:rect l="l" t="t" r="r" b="b"/>
            <a:pathLst>
              <a:path w="1376679" h="1255395">
                <a:moveTo>
                  <a:pt x="0" y="38100"/>
                </a:moveTo>
                <a:lnTo>
                  <a:pt x="1376299" y="1254887"/>
                </a:lnTo>
              </a:path>
              <a:path w="1376679" h="1255395">
                <a:moveTo>
                  <a:pt x="1376299" y="0"/>
                </a:moveTo>
                <a:lnTo>
                  <a:pt x="0" y="1252474"/>
                </a:lnTo>
              </a:path>
            </a:pathLst>
          </a:custGeom>
          <a:ln w="19050">
            <a:solidFill>
              <a:srgbClr val="0D0D0D"/>
            </a:solidFill>
          </a:ln>
        </p:spPr>
        <p:txBody>
          <a:bodyPr wrap="square" lIns="0" tIns="0" rIns="0" bIns="0" rtlCol="0"/>
          <a:lstStyle/>
          <a:p>
            <a:endParaRPr/>
          </a:p>
        </p:txBody>
      </p:sp>
      <p:sp>
        <p:nvSpPr>
          <p:cNvPr id="9" name="object 9"/>
          <p:cNvSpPr/>
          <p:nvPr/>
        </p:nvSpPr>
        <p:spPr>
          <a:xfrm>
            <a:off x="7762875" y="2943225"/>
            <a:ext cx="0" cy="1217295"/>
          </a:xfrm>
          <a:custGeom>
            <a:avLst/>
            <a:gdLst/>
            <a:ahLst/>
            <a:cxnLst/>
            <a:rect l="l" t="t" r="r" b="b"/>
            <a:pathLst>
              <a:path h="1217295">
                <a:moveTo>
                  <a:pt x="0" y="0"/>
                </a:moveTo>
                <a:lnTo>
                  <a:pt x="0" y="1216787"/>
                </a:lnTo>
              </a:path>
            </a:pathLst>
          </a:custGeom>
          <a:ln w="19050">
            <a:solidFill>
              <a:srgbClr val="0D0D0D"/>
            </a:solidFill>
          </a:ln>
        </p:spPr>
        <p:txBody>
          <a:bodyPr wrap="square" lIns="0" tIns="0" rIns="0" bIns="0" rtlCol="0"/>
          <a:lstStyle/>
          <a:p>
            <a:endParaRPr/>
          </a:p>
        </p:txBody>
      </p:sp>
      <p:sp>
        <p:nvSpPr>
          <p:cNvPr id="10" name="object 10"/>
          <p:cNvSpPr/>
          <p:nvPr/>
        </p:nvSpPr>
        <p:spPr>
          <a:xfrm>
            <a:off x="9810750" y="2943225"/>
            <a:ext cx="0" cy="1217295"/>
          </a:xfrm>
          <a:custGeom>
            <a:avLst/>
            <a:gdLst/>
            <a:ahLst/>
            <a:cxnLst/>
            <a:rect l="l" t="t" r="r" b="b"/>
            <a:pathLst>
              <a:path h="1217295">
                <a:moveTo>
                  <a:pt x="0" y="0"/>
                </a:moveTo>
                <a:lnTo>
                  <a:pt x="0" y="1216787"/>
                </a:lnTo>
              </a:path>
            </a:pathLst>
          </a:custGeom>
          <a:ln w="19050">
            <a:solidFill>
              <a:srgbClr val="0D0D0D"/>
            </a:solidFill>
          </a:ln>
        </p:spPr>
        <p:txBody>
          <a:bodyPr wrap="square" lIns="0" tIns="0" rIns="0" bIns="0" rtlCol="0"/>
          <a:lstStyle/>
          <a:p>
            <a:endParaRPr/>
          </a:p>
        </p:txBody>
      </p:sp>
      <p:sp>
        <p:nvSpPr>
          <p:cNvPr id="11" name="object 11"/>
          <p:cNvSpPr/>
          <p:nvPr/>
        </p:nvSpPr>
        <p:spPr>
          <a:xfrm>
            <a:off x="8105775" y="2686050"/>
            <a:ext cx="1376680" cy="0"/>
          </a:xfrm>
          <a:custGeom>
            <a:avLst/>
            <a:gdLst/>
            <a:ahLst/>
            <a:cxnLst/>
            <a:rect l="l" t="t" r="r" b="b"/>
            <a:pathLst>
              <a:path w="1376679">
                <a:moveTo>
                  <a:pt x="0" y="0"/>
                </a:moveTo>
                <a:lnTo>
                  <a:pt x="1376299" y="0"/>
                </a:lnTo>
              </a:path>
            </a:pathLst>
          </a:custGeom>
          <a:ln w="19050">
            <a:solidFill>
              <a:srgbClr val="0D0D0D"/>
            </a:solidFill>
          </a:ln>
        </p:spPr>
        <p:txBody>
          <a:bodyPr wrap="square" lIns="0" tIns="0" rIns="0" bIns="0" rtlCol="0"/>
          <a:lstStyle/>
          <a:p>
            <a:endParaRPr/>
          </a:p>
        </p:txBody>
      </p:sp>
      <p:sp>
        <p:nvSpPr>
          <p:cNvPr id="12" name="object 12"/>
          <p:cNvSpPr/>
          <p:nvPr/>
        </p:nvSpPr>
        <p:spPr>
          <a:xfrm>
            <a:off x="8105775" y="4419600"/>
            <a:ext cx="1376680" cy="0"/>
          </a:xfrm>
          <a:custGeom>
            <a:avLst/>
            <a:gdLst/>
            <a:ahLst/>
            <a:cxnLst/>
            <a:rect l="l" t="t" r="r" b="b"/>
            <a:pathLst>
              <a:path w="1376679">
                <a:moveTo>
                  <a:pt x="0" y="0"/>
                </a:moveTo>
                <a:lnTo>
                  <a:pt x="1376299" y="0"/>
                </a:lnTo>
              </a:path>
            </a:pathLst>
          </a:custGeom>
          <a:ln w="19050">
            <a:solidFill>
              <a:srgbClr val="0D0D0D"/>
            </a:solidFill>
          </a:ln>
        </p:spPr>
        <p:txBody>
          <a:bodyPr wrap="square" lIns="0" tIns="0" rIns="0" bIns="0" rtlCol="0"/>
          <a:lstStyle/>
          <a:p>
            <a:endParaRPr/>
          </a:p>
        </p:txBody>
      </p:sp>
      <p:sp>
        <p:nvSpPr>
          <p:cNvPr id="13" name="object 13"/>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14" name="object 14"/>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15" name="object 15"/>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1011555" cy="701040"/>
          </a:xfrm>
          <a:prstGeom prst="rect">
            <a:avLst/>
          </a:prstGeom>
        </p:spPr>
        <p:txBody>
          <a:bodyPr vert="horz" wrap="square" lIns="0" tIns="16510" rIns="0" bIns="0" rtlCol="0">
            <a:spAutoFit/>
          </a:bodyPr>
          <a:lstStyle/>
          <a:p>
            <a:pPr marL="12700">
              <a:lnSpc>
                <a:spcPct val="100000"/>
              </a:lnSpc>
              <a:spcBef>
                <a:spcPts val="130"/>
              </a:spcBef>
            </a:pPr>
            <a:r>
              <a:rPr sz="4400" b="0" spc="-250" dirty="0">
                <a:latin typeface="Calibri Light"/>
                <a:cs typeface="Calibri Light"/>
              </a:rPr>
              <a:t>T</a:t>
            </a:r>
            <a:r>
              <a:rPr sz="4400" b="0" spc="-20" dirty="0">
                <a:latin typeface="Calibri Light"/>
                <a:cs typeface="Calibri Light"/>
              </a:rPr>
              <a:t>r</a:t>
            </a:r>
            <a:r>
              <a:rPr sz="4400" b="0" spc="10" dirty="0">
                <a:latin typeface="Calibri Light"/>
                <a:cs typeface="Calibri Light"/>
              </a:rPr>
              <a:t>ee</a:t>
            </a:r>
            <a:endParaRPr sz="4400">
              <a:latin typeface="Calibri Light"/>
              <a:cs typeface="Calibri Light"/>
            </a:endParaRPr>
          </a:p>
        </p:txBody>
      </p:sp>
      <p:sp>
        <p:nvSpPr>
          <p:cNvPr id="3" name="object 3"/>
          <p:cNvSpPr txBox="1"/>
          <p:nvPr/>
        </p:nvSpPr>
        <p:spPr>
          <a:xfrm>
            <a:off x="917575" y="1794255"/>
            <a:ext cx="4897120" cy="3138805"/>
          </a:xfrm>
          <a:prstGeom prst="rect">
            <a:avLst/>
          </a:prstGeom>
        </p:spPr>
        <p:txBody>
          <a:bodyPr vert="horz" wrap="square" lIns="0" tIns="52705" rIns="0" bIns="0" rtlCol="0">
            <a:spAutoFit/>
          </a:bodyPr>
          <a:lstStyle/>
          <a:p>
            <a:pPr marL="241300" marR="986155" indent="-229235">
              <a:lnSpc>
                <a:spcPts val="3080"/>
              </a:lnSpc>
              <a:spcBef>
                <a:spcPts val="415"/>
              </a:spcBef>
              <a:buFont typeface="Arial"/>
              <a:buChar char="•"/>
              <a:tabLst>
                <a:tab pos="241935" algn="l"/>
              </a:tabLst>
            </a:pPr>
            <a:r>
              <a:rPr sz="2750" spc="-10" dirty="0">
                <a:latin typeface="Calibri"/>
                <a:cs typeface="Calibri"/>
              </a:rPr>
              <a:t>Hierarchical</a:t>
            </a:r>
            <a:r>
              <a:rPr sz="2750" spc="135" dirty="0">
                <a:latin typeface="Calibri"/>
                <a:cs typeface="Calibri"/>
              </a:rPr>
              <a:t> </a:t>
            </a:r>
            <a:r>
              <a:rPr sz="2750" spc="-5" dirty="0">
                <a:latin typeface="Calibri"/>
                <a:cs typeface="Calibri"/>
              </a:rPr>
              <a:t>structure</a:t>
            </a:r>
            <a:r>
              <a:rPr sz="2750" spc="145" dirty="0">
                <a:latin typeface="Calibri"/>
                <a:cs typeface="Calibri"/>
              </a:rPr>
              <a:t> </a:t>
            </a:r>
            <a:r>
              <a:rPr sz="2750" spc="-30" dirty="0">
                <a:latin typeface="Calibri"/>
                <a:cs typeface="Calibri"/>
              </a:rPr>
              <a:t>like </a:t>
            </a:r>
            <a:r>
              <a:rPr sz="2750" spc="-610" dirty="0">
                <a:latin typeface="Calibri"/>
                <a:cs typeface="Calibri"/>
              </a:rPr>
              <a:t> </a:t>
            </a:r>
            <a:r>
              <a:rPr sz="2750" spc="-20" dirty="0">
                <a:latin typeface="Calibri"/>
                <a:cs typeface="Calibri"/>
              </a:rPr>
              <a:t>inverted</a:t>
            </a:r>
            <a:r>
              <a:rPr sz="2750" spc="160" dirty="0">
                <a:latin typeface="Calibri"/>
                <a:cs typeface="Calibri"/>
              </a:rPr>
              <a:t> </a:t>
            </a:r>
            <a:r>
              <a:rPr sz="2750" spc="-5" dirty="0">
                <a:latin typeface="Calibri"/>
                <a:cs typeface="Calibri"/>
              </a:rPr>
              <a:t>tree</a:t>
            </a:r>
            <a:endParaRPr sz="2750">
              <a:latin typeface="Calibri"/>
              <a:cs typeface="Calibri"/>
            </a:endParaRPr>
          </a:p>
          <a:p>
            <a:pPr marL="241300" marR="453390" indent="-229235">
              <a:lnSpc>
                <a:spcPts val="3080"/>
              </a:lnSpc>
              <a:spcBef>
                <a:spcPts val="900"/>
              </a:spcBef>
              <a:buFont typeface="Arial"/>
              <a:buChar char="•"/>
              <a:tabLst>
                <a:tab pos="241935" algn="l"/>
              </a:tabLst>
            </a:pPr>
            <a:r>
              <a:rPr sz="2750" spc="-55" dirty="0">
                <a:latin typeface="Calibri"/>
                <a:cs typeface="Calibri"/>
              </a:rPr>
              <a:t>Top</a:t>
            </a:r>
            <a:r>
              <a:rPr sz="2750" spc="5" dirty="0">
                <a:latin typeface="Calibri"/>
                <a:cs typeface="Calibri"/>
              </a:rPr>
              <a:t> node</a:t>
            </a:r>
            <a:r>
              <a:rPr sz="2750" spc="80" dirty="0">
                <a:latin typeface="Calibri"/>
                <a:cs typeface="Calibri"/>
              </a:rPr>
              <a:t> </a:t>
            </a:r>
            <a:r>
              <a:rPr sz="2750" dirty="0">
                <a:latin typeface="Calibri"/>
                <a:cs typeface="Calibri"/>
              </a:rPr>
              <a:t>(node</a:t>
            </a:r>
            <a:r>
              <a:rPr sz="2750" spc="80" dirty="0">
                <a:latin typeface="Calibri"/>
                <a:cs typeface="Calibri"/>
              </a:rPr>
              <a:t> </a:t>
            </a:r>
            <a:r>
              <a:rPr sz="2750" spc="15" dirty="0">
                <a:latin typeface="Calibri"/>
                <a:cs typeface="Calibri"/>
              </a:rPr>
              <a:t>1)</a:t>
            </a:r>
            <a:r>
              <a:rPr sz="2750" spc="20" dirty="0">
                <a:latin typeface="Calibri"/>
                <a:cs typeface="Calibri"/>
              </a:rPr>
              <a:t> </a:t>
            </a:r>
            <a:r>
              <a:rPr sz="2750" spc="-15" dirty="0">
                <a:latin typeface="Calibri"/>
                <a:cs typeface="Calibri"/>
              </a:rPr>
              <a:t>is</a:t>
            </a:r>
            <a:r>
              <a:rPr sz="2750" spc="75" dirty="0">
                <a:latin typeface="Calibri"/>
                <a:cs typeface="Calibri"/>
              </a:rPr>
              <a:t> </a:t>
            </a:r>
            <a:r>
              <a:rPr sz="2750" spc="-10" dirty="0">
                <a:latin typeface="Calibri"/>
                <a:cs typeface="Calibri"/>
              </a:rPr>
              <a:t>the</a:t>
            </a:r>
            <a:r>
              <a:rPr sz="2750" spc="80" dirty="0">
                <a:latin typeface="Calibri"/>
                <a:cs typeface="Calibri"/>
              </a:rPr>
              <a:t> </a:t>
            </a:r>
            <a:r>
              <a:rPr sz="2750" spc="10" dirty="0">
                <a:latin typeface="Calibri"/>
                <a:cs typeface="Calibri"/>
              </a:rPr>
              <a:t>root </a:t>
            </a:r>
            <a:r>
              <a:rPr sz="2750" spc="-605" dirty="0">
                <a:latin typeface="Calibri"/>
                <a:cs typeface="Calibri"/>
              </a:rPr>
              <a:t> </a:t>
            </a:r>
            <a:r>
              <a:rPr sz="2750" spc="5" dirty="0">
                <a:latin typeface="Calibri"/>
                <a:cs typeface="Calibri"/>
              </a:rPr>
              <a:t>node</a:t>
            </a:r>
            <a:endParaRPr sz="2750">
              <a:latin typeface="Calibri"/>
              <a:cs typeface="Calibri"/>
            </a:endParaRPr>
          </a:p>
          <a:p>
            <a:pPr marL="241300" indent="-229235">
              <a:lnSpc>
                <a:spcPct val="100000"/>
              </a:lnSpc>
              <a:spcBef>
                <a:spcPts val="615"/>
              </a:spcBef>
              <a:buFont typeface="Arial"/>
              <a:buChar char="•"/>
              <a:tabLst>
                <a:tab pos="241935" algn="l"/>
              </a:tabLst>
            </a:pPr>
            <a:r>
              <a:rPr sz="2750" spc="-5" dirty="0">
                <a:latin typeface="Calibri"/>
                <a:cs typeface="Calibri"/>
              </a:rPr>
              <a:t>It</a:t>
            </a:r>
            <a:r>
              <a:rPr sz="2750" spc="15" dirty="0">
                <a:latin typeface="Calibri"/>
                <a:cs typeface="Calibri"/>
              </a:rPr>
              <a:t> </a:t>
            </a:r>
            <a:r>
              <a:rPr sz="2750" spc="-10" dirty="0">
                <a:latin typeface="Calibri"/>
                <a:cs typeface="Calibri"/>
              </a:rPr>
              <a:t>should</a:t>
            </a:r>
            <a:r>
              <a:rPr sz="2750" spc="240" dirty="0">
                <a:latin typeface="Calibri"/>
                <a:cs typeface="Calibri"/>
              </a:rPr>
              <a:t> </a:t>
            </a:r>
            <a:r>
              <a:rPr sz="2750" spc="15" dirty="0">
                <a:latin typeface="Calibri"/>
                <a:cs typeface="Calibri"/>
              </a:rPr>
              <a:t>at</a:t>
            </a:r>
            <a:r>
              <a:rPr sz="2750" spc="-60" dirty="0">
                <a:latin typeface="Calibri"/>
                <a:cs typeface="Calibri"/>
              </a:rPr>
              <a:t> </a:t>
            </a:r>
            <a:r>
              <a:rPr sz="2750" spc="-10" dirty="0">
                <a:latin typeface="Calibri"/>
                <a:cs typeface="Calibri"/>
              </a:rPr>
              <a:t>least</a:t>
            </a:r>
            <a:r>
              <a:rPr sz="2750" spc="95" dirty="0">
                <a:latin typeface="Calibri"/>
                <a:cs typeface="Calibri"/>
              </a:rPr>
              <a:t> </a:t>
            </a:r>
            <a:r>
              <a:rPr sz="2750" spc="-10" dirty="0">
                <a:latin typeface="Calibri"/>
                <a:cs typeface="Calibri"/>
              </a:rPr>
              <a:t>have</a:t>
            </a:r>
            <a:r>
              <a:rPr sz="2750" spc="85" dirty="0">
                <a:latin typeface="Calibri"/>
                <a:cs typeface="Calibri"/>
              </a:rPr>
              <a:t> </a:t>
            </a:r>
            <a:r>
              <a:rPr sz="2750" spc="15" dirty="0">
                <a:latin typeface="Calibri"/>
                <a:cs typeface="Calibri"/>
              </a:rPr>
              <a:t>3</a:t>
            </a:r>
            <a:r>
              <a:rPr sz="2750" spc="-10" dirty="0">
                <a:latin typeface="Calibri"/>
                <a:cs typeface="Calibri"/>
              </a:rPr>
              <a:t> </a:t>
            </a:r>
            <a:r>
              <a:rPr sz="2750" spc="-15" dirty="0">
                <a:latin typeface="Calibri"/>
                <a:cs typeface="Calibri"/>
              </a:rPr>
              <a:t>levels</a:t>
            </a:r>
            <a:endParaRPr sz="2750">
              <a:latin typeface="Calibri"/>
              <a:cs typeface="Calibri"/>
            </a:endParaRPr>
          </a:p>
          <a:p>
            <a:pPr marL="241300" marR="5080" indent="-229235">
              <a:lnSpc>
                <a:spcPts val="3000"/>
              </a:lnSpc>
              <a:spcBef>
                <a:spcPts val="1105"/>
              </a:spcBef>
              <a:buFont typeface="Arial"/>
              <a:buChar char="•"/>
              <a:tabLst>
                <a:tab pos="241935" algn="l"/>
              </a:tabLst>
            </a:pPr>
            <a:r>
              <a:rPr sz="2750" spc="-5" dirty="0">
                <a:latin typeface="Calibri"/>
                <a:cs typeface="Calibri"/>
              </a:rPr>
              <a:t>Ideal</a:t>
            </a:r>
            <a:r>
              <a:rPr sz="2750" spc="80" dirty="0">
                <a:latin typeface="Calibri"/>
                <a:cs typeface="Calibri"/>
              </a:rPr>
              <a:t> </a:t>
            </a:r>
            <a:r>
              <a:rPr sz="2750" spc="-15" dirty="0">
                <a:latin typeface="Calibri"/>
                <a:cs typeface="Calibri"/>
              </a:rPr>
              <a:t>for</a:t>
            </a:r>
            <a:r>
              <a:rPr sz="2750" spc="55" dirty="0">
                <a:latin typeface="Calibri"/>
                <a:cs typeface="Calibri"/>
              </a:rPr>
              <a:t> </a:t>
            </a:r>
            <a:r>
              <a:rPr sz="2750" spc="-5" dirty="0">
                <a:latin typeface="Calibri"/>
                <a:cs typeface="Calibri"/>
              </a:rPr>
              <a:t>nodes</a:t>
            </a:r>
            <a:r>
              <a:rPr sz="2750" spc="155" dirty="0">
                <a:latin typeface="Calibri"/>
                <a:cs typeface="Calibri"/>
              </a:rPr>
              <a:t> </a:t>
            </a:r>
            <a:r>
              <a:rPr sz="2750" spc="-5" dirty="0">
                <a:latin typeface="Calibri"/>
                <a:cs typeface="Calibri"/>
              </a:rPr>
              <a:t>that</a:t>
            </a:r>
            <a:r>
              <a:rPr sz="2750" spc="20" dirty="0">
                <a:latin typeface="Calibri"/>
                <a:cs typeface="Calibri"/>
              </a:rPr>
              <a:t> </a:t>
            </a:r>
            <a:r>
              <a:rPr sz="2750" spc="15" dirty="0">
                <a:latin typeface="Calibri"/>
                <a:cs typeface="Calibri"/>
              </a:rPr>
              <a:t>are</a:t>
            </a:r>
            <a:r>
              <a:rPr sz="2750" spc="20" dirty="0">
                <a:latin typeface="Calibri"/>
                <a:cs typeface="Calibri"/>
              </a:rPr>
              <a:t> </a:t>
            </a:r>
            <a:r>
              <a:rPr sz="2750" spc="-15" dirty="0">
                <a:latin typeface="Calibri"/>
                <a:cs typeface="Calibri"/>
              </a:rPr>
              <a:t>grouped </a:t>
            </a:r>
            <a:r>
              <a:rPr sz="2750" spc="-605" dirty="0">
                <a:latin typeface="Calibri"/>
                <a:cs typeface="Calibri"/>
              </a:rPr>
              <a:t> </a:t>
            </a:r>
            <a:r>
              <a:rPr sz="2750" spc="-15" dirty="0">
                <a:latin typeface="Calibri"/>
                <a:cs typeface="Calibri"/>
              </a:rPr>
              <a:t>for</a:t>
            </a:r>
            <a:r>
              <a:rPr sz="2750" spc="50" dirty="0">
                <a:latin typeface="Calibri"/>
                <a:cs typeface="Calibri"/>
              </a:rPr>
              <a:t> </a:t>
            </a:r>
            <a:r>
              <a:rPr sz="2750" spc="20" dirty="0">
                <a:latin typeface="Calibri"/>
                <a:cs typeface="Calibri"/>
              </a:rPr>
              <a:t>some</a:t>
            </a:r>
            <a:r>
              <a:rPr sz="2750" spc="15" dirty="0">
                <a:latin typeface="Calibri"/>
                <a:cs typeface="Calibri"/>
              </a:rPr>
              <a:t> </a:t>
            </a:r>
            <a:r>
              <a:rPr sz="2750" spc="-15" dirty="0">
                <a:latin typeface="Calibri"/>
                <a:cs typeface="Calibri"/>
              </a:rPr>
              <a:t>specific</a:t>
            </a:r>
            <a:r>
              <a:rPr sz="2750" spc="215" dirty="0">
                <a:latin typeface="Calibri"/>
                <a:cs typeface="Calibri"/>
              </a:rPr>
              <a:t> </a:t>
            </a:r>
            <a:r>
              <a:rPr sz="2750" spc="20" dirty="0">
                <a:latin typeface="Calibri"/>
                <a:cs typeface="Calibri"/>
              </a:rPr>
              <a:t>job</a:t>
            </a:r>
            <a:endParaRPr sz="2750">
              <a:latin typeface="Calibri"/>
              <a:cs typeface="Calibri"/>
            </a:endParaRPr>
          </a:p>
        </p:txBody>
      </p:sp>
      <p:sp>
        <p:nvSpPr>
          <p:cNvPr id="4" name="object 4"/>
          <p:cNvSpPr txBox="1"/>
          <p:nvPr/>
        </p:nvSpPr>
        <p:spPr>
          <a:xfrm>
            <a:off x="8091551" y="2262251"/>
            <a:ext cx="552450" cy="438150"/>
          </a:xfrm>
          <a:prstGeom prst="rect">
            <a:avLst/>
          </a:prstGeom>
          <a:ln w="9534">
            <a:solidFill>
              <a:srgbClr val="000000"/>
            </a:solidFill>
          </a:ln>
        </p:spPr>
        <p:txBody>
          <a:bodyPr vert="horz" wrap="square" lIns="0" tIns="64135" rIns="0" bIns="0" rtlCol="0">
            <a:spAutoFit/>
          </a:bodyPr>
          <a:lstStyle/>
          <a:p>
            <a:pPr algn="ctr">
              <a:lnSpc>
                <a:spcPct val="100000"/>
              </a:lnSpc>
              <a:spcBef>
                <a:spcPts val="505"/>
              </a:spcBef>
            </a:pPr>
            <a:r>
              <a:rPr sz="1800" dirty="0">
                <a:latin typeface="Calibri"/>
                <a:cs typeface="Calibri"/>
              </a:rPr>
              <a:t>1</a:t>
            </a:r>
            <a:endParaRPr sz="1800">
              <a:latin typeface="Calibri"/>
              <a:cs typeface="Calibri"/>
            </a:endParaRPr>
          </a:p>
        </p:txBody>
      </p:sp>
      <p:sp>
        <p:nvSpPr>
          <p:cNvPr id="5" name="object 5"/>
          <p:cNvSpPr txBox="1"/>
          <p:nvPr/>
        </p:nvSpPr>
        <p:spPr>
          <a:xfrm>
            <a:off x="6977126" y="2957576"/>
            <a:ext cx="552450" cy="438150"/>
          </a:xfrm>
          <a:prstGeom prst="rect">
            <a:avLst/>
          </a:prstGeom>
          <a:ln w="9534">
            <a:solidFill>
              <a:srgbClr val="000000"/>
            </a:solidFill>
          </a:ln>
        </p:spPr>
        <p:txBody>
          <a:bodyPr vert="horz" wrap="square" lIns="0" tIns="62865" rIns="0" bIns="0" rtlCol="0">
            <a:spAutoFit/>
          </a:bodyPr>
          <a:lstStyle/>
          <a:p>
            <a:pPr algn="ctr">
              <a:lnSpc>
                <a:spcPct val="100000"/>
              </a:lnSpc>
              <a:spcBef>
                <a:spcPts val="495"/>
              </a:spcBef>
            </a:pPr>
            <a:r>
              <a:rPr sz="1800" dirty="0">
                <a:latin typeface="Calibri"/>
                <a:cs typeface="Calibri"/>
              </a:rPr>
              <a:t>2</a:t>
            </a:r>
            <a:endParaRPr sz="1800">
              <a:latin typeface="Calibri"/>
              <a:cs typeface="Calibri"/>
            </a:endParaRPr>
          </a:p>
        </p:txBody>
      </p:sp>
      <p:sp>
        <p:nvSpPr>
          <p:cNvPr id="6" name="object 6"/>
          <p:cNvSpPr txBox="1"/>
          <p:nvPr/>
        </p:nvSpPr>
        <p:spPr>
          <a:xfrm>
            <a:off x="9205976" y="2957576"/>
            <a:ext cx="552450" cy="438150"/>
          </a:xfrm>
          <a:prstGeom prst="rect">
            <a:avLst/>
          </a:prstGeom>
          <a:ln w="9534">
            <a:solidFill>
              <a:srgbClr val="000000"/>
            </a:solidFill>
          </a:ln>
        </p:spPr>
        <p:txBody>
          <a:bodyPr vert="horz" wrap="square" lIns="0" tIns="62865" rIns="0" bIns="0" rtlCol="0">
            <a:spAutoFit/>
          </a:bodyPr>
          <a:lstStyle/>
          <a:p>
            <a:pPr algn="ctr">
              <a:lnSpc>
                <a:spcPct val="100000"/>
              </a:lnSpc>
              <a:spcBef>
                <a:spcPts val="495"/>
              </a:spcBef>
            </a:pPr>
            <a:r>
              <a:rPr sz="1800" dirty="0">
                <a:latin typeface="Calibri"/>
                <a:cs typeface="Calibri"/>
              </a:rPr>
              <a:t>3</a:t>
            </a:r>
            <a:endParaRPr sz="1800">
              <a:latin typeface="Calibri"/>
              <a:cs typeface="Calibri"/>
            </a:endParaRPr>
          </a:p>
        </p:txBody>
      </p:sp>
      <p:sp>
        <p:nvSpPr>
          <p:cNvPr id="7" name="object 7"/>
          <p:cNvSpPr txBox="1"/>
          <p:nvPr/>
        </p:nvSpPr>
        <p:spPr>
          <a:xfrm>
            <a:off x="6415151" y="3814826"/>
            <a:ext cx="561975" cy="447675"/>
          </a:xfrm>
          <a:prstGeom prst="rect">
            <a:avLst/>
          </a:prstGeom>
          <a:ln w="9534">
            <a:solidFill>
              <a:srgbClr val="000000"/>
            </a:solidFill>
          </a:ln>
        </p:spPr>
        <p:txBody>
          <a:bodyPr vert="horz" wrap="square" lIns="0" tIns="69850" rIns="0" bIns="0" rtlCol="0">
            <a:spAutoFit/>
          </a:bodyPr>
          <a:lstStyle/>
          <a:p>
            <a:pPr marR="635" algn="ctr">
              <a:lnSpc>
                <a:spcPct val="100000"/>
              </a:lnSpc>
              <a:spcBef>
                <a:spcPts val="550"/>
              </a:spcBef>
            </a:pPr>
            <a:r>
              <a:rPr sz="1800" dirty="0">
                <a:latin typeface="Calibri"/>
                <a:cs typeface="Calibri"/>
              </a:rPr>
              <a:t>4</a:t>
            </a:r>
            <a:endParaRPr sz="1800">
              <a:latin typeface="Calibri"/>
              <a:cs typeface="Calibri"/>
            </a:endParaRPr>
          </a:p>
        </p:txBody>
      </p:sp>
      <p:sp>
        <p:nvSpPr>
          <p:cNvPr id="8" name="object 8"/>
          <p:cNvSpPr txBox="1"/>
          <p:nvPr/>
        </p:nvSpPr>
        <p:spPr>
          <a:xfrm>
            <a:off x="7529576" y="3814826"/>
            <a:ext cx="561975" cy="447675"/>
          </a:xfrm>
          <a:prstGeom prst="rect">
            <a:avLst/>
          </a:prstGeom>
          <a:ln w="9534">
            <a:solidFill>
              <a:srgbClr val="000000"/>
            </a:solidFill>
          </a:ln>
        </p:spPr>
        <p:txBody>
          <a:bodyPr vert="horz" wrap="square" lIns="0" tIns="70485" rIns="0" bIns="0" rtlCol="0">
            <a:spAutoFit/>
          </a:bodyPr>
          <a:lstStyle/>
          <a:p>
            <a:pPr algn="ctr">
              <a:lnSpc>
                <a:spcPct val="100000"/>
              </a:lnSpc>
              <a:spcBef>
                <a:spcPts val="555"/>
              </a:spcBef>
            </a:pPr>
            <a:r>
              <a:rPr sz="1800" dirty="0">
                <a:latin typeface="Calibri"/>
                <a:cs typeface="Calibri"/>
              </a:rPr>
              <a:t>5</a:t>
            </a:r>
            <a:endParaRPr sz="1800">
              <a:latin typeface="Calibri"/>
              <a:cs typeface="Calibri"/>
            </a:endParaRPr>
          </a:p>
        </p:txBody>
      </p:sp>
      <p:sp>
        <p:nvSpPr>
          <p:cNvPr id="9" name="object 9"/>
          <p:cNvSpPr txBox="1"/>
          <p:nvPr/>
        </p:nvSpPr>
        <p:spPr>
          <a:xfrm>
            <a:off x="8644001" y="3814826"/>
            <a:ext cx="561975" cy="447675"/>
          </a:xfrm>
          <a:prstGeom prst="rect">
            <a:avLst/>
          </a:prstGeom>
          <a:ln w="9534">
            <a:solidFill>
              <a:srgbClr val="000000"/>
            </a:solidFill>
          </a:ln>
        </p:spPr>
        <p:txBody>
          <a:bodyPr vert="horz" wrap="square" lIns="0" tIns="69850" rIns="0" bIns="0" rtlCol="0">
            <a:spAutoFit/>
          </a:bodyPr>
          <a:lstStyle/>
          <a:p>
            <a:pPr algn="ctr">
              <a:lnSpc>
                <a:spcPct val="100000"/>
              </a:lnSpc>
              <a:spcBef>
                <a:spcPts val="550"/>
              </a:spcBef>
            </a:pPr>
            <a:r>
              <a:rPr sz="1800" dirty="0">
                <a:latin typeface="Calibri"/>
                <a:cs typeface="Calibri"/>
              </a:rPr>
              <a:t>6</a:t>
            </a:r>
            <a:endParaRPr sz="1800">
              <a:latin typeface="Calibri"/>
              <a:cs typeface="Calibri"/>
            </a:endParaRPr>
          </a:p>
        </p:txBody>
      </p:sp>
      <p:sp>
        <p:nvSpPr>
          <p:cNvPr id="10" name="object 10"/>
          <p:cNvSpPr txBox="1"/>
          <p:nvPr/>
        </p:nvSpPr>
        <p:spPr>
          <a:xfrm>
            <a:off x="9758426" y="3814826"/>
            <a:ext cx="561975" cy="447675"/>
          </a:xfrm>
          <a:prstGeom prst="rect">
            <a:avLst/>
          </a:prstGeom>
          <a:ln w="9534">
            <a:solidFill>
              <a:srgbClr val="000000"/>
            </a:solidFill>
          </a:ln>
        </p:spPr>
        <p:txBody>
          <a:bodyPr vert="horz" wrap="square" lIns="0" tIns="69850" rIns="0" bIns="0" rtlCol="0">
            <a:spAutoFit/>
          </a:bodyPr>
          <a:lstStyle/>
          <a:p>
            <a:pPr algn="ctr">
              <a:lnSpc>
                <a:spcPct val="100000"/>
              </a:lnSpc>
              <a:spcBef>
                <a:spcPts val="550"/>
              </a:spcBef>
            </a:pPr>
            <a:r>
              <a:rPr sz="1800" dirty="0">
                <a:latin typeface="Calibri"/>
                <a:cs typeface="Calibri"/>
              </a:rPr>
              <a:t>7</a:t>
            </a:r>
            <a:endParaRPr sz="1800">
              <a:latin typeface="Calibri"/>
              <a:cs typeface="Calibri"/>
            </a:endParaRPr>
          </a:p>
        </p:txBody>
      </p:sp>
      <p:sp>
        <p:nvSpPr>
          <p:cNvPr id="11" name="object 11"/>
          <p:cNvSpPr/>
          <p:nvPr/>
        </p:nvSpPr>
        <p:spPr>
          <a:xfrm>
            <a:off x="6696075" y="3171825"/>
            <a:ext cx="278765" cy="641985"/>
          </a:xfrm>
          <a:custGeom>
            <a:avLst/>
            <a:gdLst/>
            <a:ahLst/>
            <a:cxnLst/>
            <a:rect l="l" t="t" r="r" b="b"/>
            <a:pathLst>
              <a:path w="278765" h="641985">
                <a:moveTo>
                  <a:pt x="0" y="641731"/>
                </a:moveTo>
                <a:lnTo>
                  <a:pt x="278638" y="0"/>
                </a:lnTo>
              </a:path>
            </a:pathLst>
          </a:custGeom>
          <a:ln w="19050">
            <a:solidFill>
              <a:srgbClr val="000000"/>
            </a:solidFill>
          </a:ln>
        </p:spPr>
        <p:txBody>
          <a:bodyPr wrap="square" lIns="0" tIns="0" rIns="0" bIns="0" rtlCol="0"/>
          <a:lstStyle/>
          <a:p>
            <a:endParaRPr/>
          </a:p>
        </p:txBody>
      </p:sp>
      <p:sp>
        <p:nvSpPr>
          <p:cNvPr id="12" name="object 12"/>
          <p:cNvSpPr/>
          <p:nvPr/>
        </p:nvSpPr>
        <p:spPr>
          <a:xfrm>
            <a:off x="7248525" y="2476500"/>
            <a:ext cx="836294" cy="472440"/>
          </a:xfrm>
          <a:custGeom>
            <a:avLst/>
            <a:gdLst/>
            <a:ahLst/>
            <a:cxnLst/>
            <a:rect l="l" t="t" r="r" b="b"/>
            <a:pathLst>
              <a:path w="836295" h="472439">
                <a:moveTo>
                  <a:pt x="0" y="471932"/>
                </a:moveTo>
                <a:lnTo>
                  <a:pt x="835786" y="0"/>
                </a:lnTo>
              </a:path>
            </a:pathLst>
          </a:custGeom>
          <a:ln w="19050">
            <a:solidFill>
              <a:srgbClr val="000000"/>
            </a:solidFill>
          </a:ln>
        </p:spPr>
        <p:txBody>
          <a:bodyPr wrap="square" lIns="0" tIns="0" rIns="0" bIns="0" rtlCol="0"/>
          <a:lstStyle/>
          <a:p>
            <a:endParaRPr/>
          </a:p>
        </p:txBody>
      </p:sp>
      <p:sp>
        <p:nvSpPr>
          <p:cNvPr id="13" name="object 13"/>
          <p:cNvSpPr/>
          <p:nvPr/>
        </p:nvSpPr>
        <p:spPr>
          <a:xfrm>
            <a:off x="8915400" y="3171825"/>
            <a:ext cx="278765" cy="641985"/>
          </a:xfrm>
          <a:custGeom>
            <a:avLst/>
            <a:gdLst/>
            <a:ahLst/>
            <a:cxnLst/>
            <a:rect l="l" t="t" r="r" b="b"/>
            <a:pathLst>
              <a:path w="278765" h="641985">
                <a:moveTo>
                  <a:pt x="0" y="641731"/>
                </a:moveTo>
                <a:lnTo>
                  <a:pt x="278638" y="0"/>
                </a:lnTo>
              </a:path>
            </a:pathLst>
          </a:custGeom>
          <a:ln w="19050">
            <a:solidFill>
              <a:srgbClr val="000000"/>
            </a:solidFill>
          </a:ln>
        </p:spPr>
        <p:txBody>
          <a:bodyPr wrap="square" lIns="0" tIns="0" rIns="0" bIns="0" rtlCol="0"/>
          <a:lstStyle/>
          <a:p>
            <a:endParaRPr/>
          </a:p>
        </p:txBody>
      </p:sp>
      <p:sp>
        <p:nvSpPr>
          <p:cNvPr id="14" name="object 14"/>
          <p:cNvSpPr/>
          <p:nvPr/>
        </p:nvSpPr>
        <p:spPr>
          <a:xfrm>
            <a:off x="7524750" y="3171825"/>
            <a:ext cx="278765" cy="642620"/>
          </a:xfrm>
          <a:custGeom>
            <a:avLst/>
            <a:gdLst/>
            <a:ahLst/>
            <a:cxnLst/>
            <a:rect l="l" t="t" r="r" b="b"/>
            <a:pathLst>
              <a:path w="278765" h="642620">
                <a:moveTo>
                  <a:pt x="278638" y="642493"/>
                </a:moveTo>
                <a:lnTo>
                  <a:pt x="0" y="0"/>
                </a:lnTo>
              </a:path>
            </a:pathLst>
          </a:custGeom>
          <a:ln w="19050">
            <a:solidFill>
              <a:srgbClr val="000000"/>
            </a:solidFill>
          </a:ln>
        </p:spPr>
        <p:txBody>
          <a:bodyPr wrap="square" lIns="0" tIns="0" rIns="0" bIns="0" rtlCol="0"/>
          <a:lstStyle/>
          <a:p>
            <a:endParaRPr/>
          </a:p>
        </p:txBody>
      </p:sp>
      <p:sp>
        <p:nvSpPr>
          <p:cNvPr id="15" name="object 15"/>
          <p:cNvSpPr/>
          <p:nvPr/>
        </p:nvSpPr>
        <p:spPr>
          <a:xfrm>
            <a:off x="9753600" y="3171825"/>
            <a:ext cx="278765" cy="641985"/>
          </a:xfrm>
          <a:custGeom>
            <a:avLst/>
            <a:gdLst/>
            <a:ahLst/>
            <a:cxnLst/>
            <a:rect l="l" t="t" r="r" b="b"/>
            <a:pathLst>
              <a:path w="278765" h="641985">
                <a:moveTo>
                  <a:pt x="278638" y="641731"/>
                </a:moveTo>
                <a:lnTo>
                  <a:pt x="0" y="0"/>
                </a:lnTo>
              </a:path>
            </a:pathLst>
          </a:custGeom>
          <a:ln w="19050">
            <a:solidFill>
              <a:srgbClr val="000000"/>
            </a:solidFill>
          </a:ln>
        </p:spPr>
        <p:txBody>
          <a:bodyPr wrap="square" lIns="0" tIns="0" rIns="0" bIns="0" rtlCol="0"/>
          <a:lstStyle/>
          <a:p>
            <a:endParaRPr/>
          </a:p>
        </p:txBody>
      </p:sp>
      <p:sp>
        <p:nvSpPr>
          <p:cNvPr id="16" name="object 16"/>
          <p:cNvSpPr/>
          <p:nvPr/>
        </p:nvSpPr>
        <p:spPr>
          <a:xfrm>
            <a:off x="8639175" y="2476500"/>
            <a:ext cx="836294" cy="472440"/>
          </a:xfrm>
          <a:custGeom>
            <a:avLst/>
            <a:gdLst/>
            <a:ahLst/>
            <a:cxnLst/>
            <a:rect l="l" t="t" r="r" b="b"/>
            <a:pathLst>
              <a:path w="836295" h="472439">
                <a:moveTo>
                  <a:pt x="835786" y="471932"/>
                </a:moveTo>
                <a:lnTo>
                  <a:pt x="0" y="0"/>
                </a:lnTo>
              </a:path>
            </a:pathLst>
          </a:custGeom>
          <a:ln w="19050">
            <a:solidFill>
              <a:srgbClr val="000000"/>
            </a:solidFill>
          </a:ln>
        </p:spPr>
        <p:txBody>
          <a:bodyPr wrap="square" lIns="0" tIns="0" rIns="0" bIns="0" rtlCol="0"/>
          <a:lstStyle/>
          <a:p>
            <a:endParaRPr/>
          </a:p>
        </p:txBody>
      </p:sp>
      <p:sp>
        <p:nvSpPr>
          <p:cNvPr id="17" name="object 17"/>
          <p:cNvSpPr txBox="1"/>
          <p:nvPr/>
        </p:nvSpPr>
        <p:spPr>
          <a:xfrm>
            <a:off x="10589006" y="2270823"/>
            <a:ext cx="67437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Level</a:t>
            </a:r>
            <a:r>
              <a:rPr sz="1800" spc="-75" dirty="0">
                <a:latin typeface="Calibri"/>
                <a:cs typeface="Calibri"/>
              </a:rPr>
              <a:t> </a:t>
            </a:r>
            <a:r>
              <a:rPr sz="1800" dirty="0">
                <a:latin typeface="Calibri"/>
                <a:cs typeface="Calibri"/>
              </a:rPr>
              <a:t>1</a:t>
            </a:r>
            <a:endParaRPr sz="1800">
              <a:latin typeface="Calibri"/>
              <a:cs typeface="Calibri"/>
            </a:endParaRPr>
          </a:p>
        </p:txBody>
      </p:sp>
      <p:sp>
        <p:nvSpPr>
          <p:cNvPr id="20" name="object 20"/>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21" name="object 21"/>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22" name="object 22"/>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21</a:t>
            </a:fld>
            <a:endParaRPr dirty="0"/>
          </a:p>
        </p:txBody>
      </p:sp>
      <p:sp>
        <p:nvSpPr>
          <p:cNvPr id="18" name="object 18"/>
          <p:cNvSpPr txBox="1"/>
          <p:nvPr/>
        </p:nvSpPr>
        <p:spPr>
          <a:xfrm>
            <a:off x="10589006" y="2964878"/>
            <a:ext cx="67437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Level</a:t>
            </a:r>
            <a:r>
              <a:rPr sz="1800" spc="-75" dirty="0">
                <a:latin typeface="Calibri"/>
                <a:cs typeface="Calibri"/>
              </a:rPr>
              <a:t> </a:t>
            </a:r>
            <a:r>
              <a:rPr sz="1800" dirty="0">
                <a:latin typeface="Calibri"/>
                <a:cs typeface="Calibri"/>
              </a:rPr>
              <a:t>2</a:t>
            </a:r>
            <a:endParaRPr sz="1800">
              <a:latin typeface="Calibri"/>
              <a:cs typeface="Calibri"/>
            </a:endParaRPr>
          </a:p>
        </p:txBody>
      </p:sp>
      <p:sp>
        <p:nvSpPr>
          <p:cNvPr id="19" name="object 19"/>
          <p:cNvSpPr txBox="1"/>
          <p:nvPr/>
        </p:nvSpPr>
        <p:spPr>
          <a:xfrm>
            <a:off x="10589006" y="3829367"/>
            <a:ext cx="67437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Level</a:t>
            </a:r>
            <a:r>
              <a:rPr sz="1800" spc="-75" dirty="0">
                <a:latin typeface="Calibri"/>
                <a:cs typeface="Calibri"/>
              </a:rPr>
              <a:t> </a:t>
            </a:r>
            <a:r>
              <a:rPr sz="1800" dirty="0">
                <a:latin typeface="Calibri"/>
                <a:cs typeface="Calibri"/>
              </a:rPr>
              <a:t>3</a:t>
            </a:r>
            <a:endParaRPr sz="18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6" name="object 6"/>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22</a:t>
            </a:fld>
            <a:endParaRPr dirty="0"/>
          </a:p>
        </p:txBody>
      </p:sp>
      <p:sp>
        <p:nvSpPr>
          <p:cNvPr id="2" name="object 2"/>
          <p:cNvSpPr txBox="1">
            <a:spLocks noGrp="1"/>
          </p:cNvSpPr>
          <p:nvPr>
            <p:ph type="title"/>
          </p:nvPr>
        </p:nvSpPr>
        <p:spPr>
          <a:xfrm>
            <a:off x="917575" y="609282"/>
            <a:ext cx="1518920" cy="701040"/>
          </a:xfrm>
          <a:prstGeom prst="rect">
            <a:avLst/>
          </a:prstGeom>
        </p:spPr>
        <p:txBody>
          <a:bodyPr vert="horz" wrap="square" lIns="0" tIns="16510" rIns="0" bIns="0" rtlCol="0">
            <a:spAutoFit/>
          </a:bodyPr>
          <a:lstStyle/>
          <a:p>
            <a:pPr marL="12700">
              <a:lnSpc>
                <a:spcPct val="100000"/>
              </a:lnSpc>
              <a:spcBef>
                <a:spcPts val="130"/>
              </a:spcBef>
            </a:pPr>
            <a:r>
              <a:rPr sz="4400" b="0" spc="50" dirty="0">
                <a:latin typeface="Calibri Light"/>
                <a:cs typeface="Calibri Light"/>
              </a:rPr>
              <a:t>H</a:t>
            </a:r>
            <a:r>
              <a:rPr sz="4400" b="0" spc="75" dirty="0">
                <a:latin typeface="Calibri Light"/>
                <a:cs typeface="Calibri Light"/>
              </a:rPr>
              <a:t>y</a:t>
            </a:r>
            <a:r>
              <a:rPr sz="4400" b="0" spc="-40" dirty="0">
                <a:latin typeface="Calibri Light"/>
                <a:cs typeface="Calibri Light"/>
              </a:rPr>
              <a:t>b</a:t>
            </a:r>
            <a:r>
              <a:rPr sz="4400" b="0" spc="-20" dirty="0">
                <a:latin typeface="Calibri Light"/>
                <a:cs typeface="Calibri Light"/>
              </a:rPr>
              <a:t>r</a:t>
            </a:r>
            <a:r>
              <a:rPr sz="4400" b="0" spc="-70" dirty="0">
                <a:latin typeface="Calibri Light"/>
                <a:cs typeface="Calibri Light"/>
              </a:rPr>
              <a:t>i</a:t>
            </a:r>
            <a:r>
              <a:rPr sz="4400" b="0" spc="15" dirty="0">
                <a:latin typeface="Calibri Light"/>
                <a:cs typeface="Calibri Light"/>
              </a:rPr>
              <a:t>d</a:t>
            </a:r>
            <a:endParaRPr sz="4400">
              <a:latin typeface="Calibri Light"/>
              <a:cs typeface="Calibri Light"/>
            </a:endParaRPr>
          </a:p>
        </p:txBody>
      </p:sp>
      <p:sp>
        <p:nvSpPr>
          <p:cNvPr id="3" name="object 3"/>
          <p:cNvSpPr txBox="1"/>
          <p:nvPr/>
        </p:nvSpPr>
        <p:spPr>
          <a:xfrm>
            <a:off x="917575" y="1794255"/>
            <a:ext cx="4946650" cy="4045585"/>
          </a:xfrm>
          <a:prstGeom prst="rect">
            <a:avLst/>
          </a:prstGeom>
        </p:spPr>
        <p:txBody>
          <a:bodyPr vert="horz" wrap="square" lIns="0" tIns="48895" rIns="0" bIns="0" rtlCol="0">
            <a:spAutoFit/>
          </a:bodyPr>
          <a:lstStyle/>
          <a:p>
            <a:pPr marL="241300" marR="114300" indent="-229235">
              <a:lnSpc>
                <a:spcPct val="92200"/>
              </a:lnSpc>
              <a:spcBef>
                <a:spcPts val="385"/>
              </a:spcBef>
              <a:buFont typeface="Arial"/>
              <a:buChar char="•"/>
              <a:tabLst>
                <a:tab pos="241935" algn="l"/>
              </a:tabLst>
            </a:pPr>
            <a:r>
              <a:rPr sz="2750" spc="-50" dirty="0">
                <a:latin typeface="Calibri"/>
                <a:cs typeface="Calibri"/>
              </a:rPr>
              <a:t>Two </a:t>
            </a:r>
            <a:r>
              <a:rPr sz="2750" spc="25" dirty="0">
                <a:latin typeface="Calibri"/>
                <a:cs typeface="Calibri"/>
              </a:rPr>
              <a:t>or </a:t>
            </a:r>
            <a:r>
              <a:rPr sz="2750" spc="30" dirty="0">
                <a:latin typeface="Calibri"/>
                <a:cs typeface="Calibri"/>
              </a:rPr>
              <a:t>more </a:t>
            </a:r>
            <a:r>
              <a:rPr sz="2750" spc="-20" dirty="0">
                <a:latin typeface="Calibri"/>
                <a:cs typeface="Calibri"/>
              </a:rPr>
              <a:t>different</a:t>
            </a:r>
            <a:r>
              <a:rPr sz="2750" spc="-15" dirty="0">
                <a:latin typeface="Calibri"/>
                <a:cs typeface="Calibri"/>
              </a:rPr>
              <a:t> </a:t>
            </a:r>
            <a:r>
              <a:rPr sz="2750" spc="-10" dirty="0">
                <a:latin typeface="Calibri"/>
                <a:cs typeface="Calibri"/>
              </a:rPr>
              <a:t>types </a:t>
            </a:r>
            <a:r>
              <a:rPr sz="2750" spc="25" dirty="0">
                <a:latin typeface="Calibri"/>
                <a:cs typeface="Calibri"/>
              </a:rPr>
              <a:t>of </a:t>
            </a:r>
            <a:r>
              <a:rPr sz="2750" spc="30" dirty="0">
                <a:latin typeface="Calibri"/>
                <a:cs typeface="Calibri"/>
              </a:rPr>
              <a:t> </a:t>
            </a:r>
            <a:r>
              <a:rPr sz="2750" spc="-5" dirty="0">
                <a:latin typeface="Calibri"/>
                <a:cs typeface="Calibri"/>
              </a:rPr>
              <a:t>topologies</a:t>
            </a:r>
            <a:r>
              <a:rPr sz="2750" spc="150" dirty="0">
                <a:latin typeface="Calibri"/>
                <a:cs typeface="Calibri"/>
              </a:rPr>
              <a:t> </a:t>
            </a:r>
            <a:r>
              <a:rPr sz="2750" spc="-5" dirty="0">
                <a:latin typeface="Calibri"/>
                <a:cs typeface="Calibri"/>
              </a:rPr>
              <a:t>which</a:t>
            </a:r>
            <a:r>
              <a:rPr sz="2750" spc="160" dirty="0">
                <a:latin typeface="Calibri"/>
                <a:cs typeface="Calibri"/>
              </a:rPr>
              <a:t> </a:t>
            </a:r>
            <a:r>
              <a:rPr sz="2750" spc="-15" dirty="0">
                <a:latin typeface="Calibri"/>
                <a:cs typeface="Calibri"/>
              </a:rPr>
              <a:t>is</a:t>
            </a:r>
            <a:r>
              <a:rPr sz="2750" spc="5" dirty="0">
                <a:latin typeface="Calibri"/>
                <a:cs typeface="Calibri"/>
              </a:rPr>
              <a:t> </a:t>
            </a:r>
            <a:r>
              <a:rPr sz="2750" spc="10" dirty="0">
                <a:latin typeface="Calibri"/>
                <a:cs typeface="Calibri"/>
              </a:rPr>
              <a:t>a</a:t>
            </a:r>
            <a:r>
              <a:rPr sz="2750" spc="60" dirty="0">
                <a:latin typeface="Calibri"/>
                <a:cs typeface="Calibri"/>
              </a:rPr>
              <a:t> </a:t>
            </a:r>
            <a:r>
              <a:rPr sz="2750" dirty="0">
                <a:latin typeface="Calibri"/>
                <a:cs typeface="Calibri"/>
              </a:rPr>
              <a:t>mixture</a:t>
            </a:r>
            <a:r>
              <a:rPr sz="2750" spc="85" dirty="0">
                <a:latin typeface="Calibri"/>
                <a:cs typeface="Calibri"/>
              </a:rPr>
              <a:t> </a:t>
            </a:r>
            <a:r>
              <a:rPr sz="2750" spc="25" dirty="0">
                <a:latin typeface="Calibri"/>
                <a:cs typeface="Calibri"/>
              </a:rPr>
              <a:t>of </a:t>
            </a:r>
            <a:r>
              <a:rPr sz="2750" spc="-605" dirty="0">
                <a:latin typeface="Calibri"/>
                <a:cs typeface="Calibri"/>
              </a:rPr>
              <a:t> </a:t>
            </a:r>
            <a:r>
              <a:rPr sz="2750" spc="-15" dirty="0">
                <a:latin typeface="Calibri"/>
                <a:cs typeface="Calibri"/>
              </a:rPr>
              <a:t>two</a:t>
            </a:r>
            <a:r>
              <a:rPr sz="2750" spc="75" dirty="0">
                <a:latin typeface="Calibri"/>
                <a:cs typeface="Calibri"/>
              </a:rPr>
              <a:t> </a:t>
            </a:r>
            <a:r>
              <a:rPr sz="2750" spc="25" dirty="0">
                <a:latin typeface="Calibri"/>
                <a:cs typeface="Calibri"/>
              </a:rPr>
              <a:t>or</a:t>
            </a:r>
            <a:r>
              <a:rPr sz="2750" spc="-15" dirty="0">
                <a:latin typeface="Calibri"/>
                <a:cs typeface="Calibri"/>
              </a:rPr>
              <a:t> </a:t>
            </a:r>
            <a:r>
              <a:rPr sz="2750" spc="25" dirty="0">
                <a:latin typeface="Calibri"/>
                <a:cs typeface="Calibri"/>
              </a:rPr>
              <a:t>more</a:t>
            </a:r>
            <a:r>
              <a:rPr sz="2750" spc="-25" dirty="0">
                <a:latin typeface="Calibri"/>
                <a:cs typeface="Calibri"/>
              </a:rPr>
              <a:t> </a:t>
            </a:r>
            <a:r>
              <a:rPr sz="2750" spc="-5" dirty="0">
                <a:latin typeface="Calibri"/>
                <a:cs typeface="Calibri"/>
              </a:rPr>
              <a:t>topologies</a:t>
            </a:r>
            <a:endParaRPr sz="2750">
              <a:latin typeface="Calibri"/>
              <a:cs typeface="Calibri"/>
            </a:endParaRPr>
          </a:p>
          <a:p>
            <a:pPr marL="241300" marR="5080" indent="-229235">
              <a:lnSpc>
                <a:spcPct val="91800"/>
              </a:lnSpc>
              <a:spcBef>
                <a:spcPts val="1025"/>
              </a:spcBef>
              <a:buFont typeface="Arial"/>
              <a:buChar char="•"/>
              <a:tabLst>
                <a:tab pos="241935" algn="l"/>
              </a:tabLst>
            </a:pPr>
            <a:r>
              <a:rPr sz="2750" spc="-5" dirty="0">
                <a:latin typeface="Calibri"/>
                <a:cs typeface="Calibri"/>
              </a:rPr>
              <a:t>For</a:t>
            </a:r>
            <a:r>
              <a:rPr sz="2750" spc="50" dirty="0">
                <a:latin typeface="Calibri"/>
                <a:cs typeface="Calibri"/>
              </a:rPr>
              <a:t> </a:t>
            </a:r>
            <a:r>
              <a:rPr sz="2750" spc="-20" dirty="0">
                <a:latin typeface="Calibri"/>
                <a:cs typeface="Calibri"/>
              </a:rPr>
              <a:t>example</a:t>
            </a:r>
            <a:r>
              <a:rPr sz="2750" spc="165" dirty="0">
                <a:latin typeface="Calibri"/>
                <a:cs typeface="Calibri"/>
              </a:rPr>
              <a:t> </a:t>
            </a:r>
            <a:r>
              <a:rPr sz="2750" spc="-15" dirty="0">
                <a:latin typeface="Calibri"/>
                <a:cs typeface="Calibri"/>
              </a:rPr>
              <a:t>if</a:t>
            </a:r>
            <a:r>
              <a:rPr sz="2750" spc="20" dirty="0">
                <a:latin typeface="Calibri"/>
                <a:cs typeface="Calibri"/>
              </a:rPr>
              <a:t> </a:t>
            </a:r>
            <a:r>
              <a:rPr sz="2750" spc="-10" dirty="0">
                <a:latin typeface="Calibri"/>
                <a:cs typeface="Calibri"/>
              </a:rPr>
              <a:t>in</a:t>
            </a:r>
            <a:r>
              <a:rPr sz="2750" spc="85" dirty="0">
                <a:latin typeface="Calibri"/>
                <a:cs typeface="Calibri"/>
              </a:rPr>
              <a:t> </a:t>
            </a:r>
            <a:r>
              <a:rPr sz="2750" spc="20" dirty="0">
                <a:latin typeface="Calibri"/>
                <a:cs typeface="Calibri"/>
              </a:rPr>
              <a:t>an</a:t>
            </a:r>
            <a:r>
              <a:rPr sz="2750" spc="10" dirty="0">
                <a:latin typeface="Calibri"/>
                <a:cs typeface="Calibri"/>
              </a:rPr>
              <a:t> </a:t>
            </a:r>
            <a:r>
              <a:rPr sz="2750" spc="5" dirty="0">
                <a:latin typeface="Calibri"/>
                <a:cs typeface="Calibri"/>
              </a:rPr>
              <a:t>office</a:t>
            </a:r>
            <a:r>
              <a:rPr sz="2750" spc="15" dirty="0">
                <a:latin typeface="Calibri"/>
                <a:cs typeface="Calibri"/>
              </a:rPr>
              <a:t> </a:t>
            </a:r>
            <a:r>
              <a:rPr sz="2750" spc="-10" dirty="0">
                <a:latin typeface="Calibri"/>
                <a:cs typeface="Calibri"/>
              </a:rPr>
              <a:t>in</a:t>
            </a:r>
            <a:r>
              <a:rPr sz="2750" spc="85" dirty="0">
                <a:latin typeface="Calibri"/>
                <a:cs typeface="Calibri"/>
              </a:rPr>
              <a:t> </a:t>
            </a:r>
            <a:r>
              <a:rPr sz="2750" spc="10" dirty="0">
                <a:latin typeface="Calibri"/>
                <a:cs typeface="Calibri"/>
              </a:rPr>
              <a:t>one </a:t>
            </a:r>
            <a:r>
              <a:rPr sz="2750" spc="-610" dirty="0">
                <a:latin typeface="Calibri"/>
                <a:cs typeface="Calibri"/>
              </a:rPr>
              <a:t> </a:t>
            </a:r>
            <a:r>
              <a:rPr sz="2750" spc="-5" dirty="0">
                <a:latin typeface="Calibri"/>
                <a:cs typeface="Calibri"/>
              </a:rPr>
              <a:t>department</a:t>
            </a:r>
            <a:r>
              <a:rPr sz="2750" spc="610" dirty="0">
                <a:latin typeface="Calibri"/>
                <a:cs typeface="Calibri"/>
              </a:rPr>
              <a:t> </a:t>
            </a:r>
            <a:r>
              <a:rPr sz="2750" spc="-10" dirty="0">
                <a:latin typeface="Calibri"/>
                <a:cs typeface="Calibri"/>
              </a:rPr>
              <a:t>ring </a:t>
            </a:r>
            <a:r>
              <a:rPr sz="2750" spc="5" dirty="0">
                <a:latin typeface="Calibri"/>
                <a:cs typeface="Calibri"/>
              </a:rPr>
              <a:t>topology </a:t>
            </a:r>
            <a:r>
              <a:rPr sz="2750" spc="-15" dirty="0">
                <a:latin typeface="Calibri"/>
                <a:cs typeface="Calibri"/>
              </a:rPr>
              <a:t>is </a:t>
            </a:r>
            <a:r>
              <a:rPr sz="2750" spc="-10" dirty="0">
                <a:latin typeface="Calibri"/>
                <a:cs typeface="Calibri"/>
              </a:rPr>
              <a:t> </a:t>
            </a:r>
            <a:r>
              <a:rPr sz="2750" spc="-15" dirty="0">
                <a:latin typeface="Calibri"/>
                <a:cs typeface="Calibri"/>
              </a:rPr>
              <a:t>used </a:t>
            </a:r>
            <a:r>
              <a:rPr sz="2750" spc="5" dirty="0">
                <a:latin typeface="Calibri"/>
                <a:cs typeface="Calibri"/>
              </a:rPr>
              <a:t>and </a:t>
            </a:r>
            <a:r>
              <a:rPr sz="2750" spc="-10" dirty="0">
                <a:latin typeface="Calibri"/>
                <a:cs typeface="Calibri"/>
              </a:rPr>
              <a:t>in </a:t>
            </a:r>
            <a:r>
              <a:rPr sz="2750" dirty="0">
                <a:latin typeface="Calibri"/>
                <a:cs typeface="Calibri"/>
              </a:rPr>
              <a:t>another</a:t>
            </a:r>
            <a:r>
              <a:rPr sz="2750" spc="5" dirty="0">
                <a:latin typeface="Calibri"/>
                <a:cs typeface="Calibri"/>
              </a:rPr>
              <a:t> </a:t>
            </a:r>
            <a:r>
              <a:rPr sz="2750" spc="-5" dirty="0">
                <a:latin typeface="Calibri"/>
                <a:cs typeface="Calibri"/>
              </a:rPr>
              <a:t>star </a:t>
            </a:r>
            <a:r>
              <a:rPr sz="2750" dirty="0">
                <a:latin typeface="Calibri"/>
                <a:cs typeface="Calibri"/>
              </a:rPr>
              <a:t> </a:t>
            </a:r>
            <a:r>
              <a:rPr sz="2750" spc="5" dirty="0">
                <a:latin typeface="Calibri"/>
                <a:cs typeface="Calibri"/>
              </a:rPr>
              <a:t>topology </a:t>
            </a:r>
            <a:r>
              <a:rPr sz="2750" spc="-15" dirty="0">
                <a:latin typeface="Calibri"/>
                <a:cs typeface="Calibri"/>
              </a:rPr>
              <a:t>is </a:t>
            </a:r>
            <a:r>
              <a:rPr sz="2750" spc="-20" dirty="0">
                <a:latin typeface="Calibri"/>
                <a:cs typeface="Calibri"/>
              </a:rPr>
              <a:t>used,</a:t>
            </a:r>
            <a:r>
              <a:rPr sz="2750" spc="-15" dirty="0">
                <a:latin typeface="Calibri"/>
                <a:cs typeface="Calibri"/>
              </a:rPr>
              <a:t> </a:t>
            </a:r>
            <a:r>
              <a:rPr sz="2750" spc="-5" dirty="0">
                <a:latin typeface="Calibri"/>
                <a:cs typeface="Calibri"/>
              </a:rPr>
              <a:t>connecting </a:t>
            </a:r>
            <a:r>
              <a:rPr sz="2750" dirty="0">
                <a:latin typeface="Calibri"/>
                <a:cs typeface="Calibri"/>
              </a:rPr>
              <a:t> </a:t>
            </a:r>
            <a:r>
              <a:rPr sz="2750" spc="-20" dirty="0">
                <a:latin typeface="Calibri"/>
                <a:cs typeface="Calibri"/>
              </a:rPr>
              <a:t>these</a:t>
            </a:r>
            <a:r>
              <a:rPr sz="2750" spc="-15" dirty="0">
                <a:latin typeface="Calibri"/>
                <a:cs typeface="Calibri"/>
              </a:rPr>
              <a:t> </a:t>
            </a:r>
            <a:r>
              <a:rPr sz="2750" spc="-5" dirty="0">
                <a:latin typeface="Calibri"/>
                <a:cs typeface="Calibri"/>
              </a:rPr>
              <a:t>topologies </a:t>
            </a:r>
            <a:r>
              <a:rPr sz="2750" spc="-25" dirty="0">
                <a:latin typeface="Calibri"/>
                <a:cs typeface="Calibri"/>
              </a:rPr>
              <a:t>will</a:t>
            </a:r>
            <a:r>
              <a:rPr sz="2750" spc="-20" dirty="0">
                <a:latin typeface="Calibri"/>
                <a:cs typeface="Calibri"/>
              </a:rPr>
              <a:t> </a:t>
            </a:r>
            <a:r>
              <a:rPr sz="2750" spc="-15" dirty="0">
                <a:latin typeface="Calibri"/>
                <a:cs typeface="Calibri"/>
              </a:rPr>
              <a:t>result</a:t>
            </a:r>
            <a:r>
              <a:rPr sz="2750" spc="-10" dirty="0">
                <a:latin typeface="Calibri"/>
                <a:cs typeface="Calibri"/>
              </a:rPr>
              <a:t> in </a:t>
            </a:r>
            <a:r>
              <a:rPr sz="2750" spc="-5" dirty="0">
                <a:latin typeface="Calibri"/>
                <a:cs typeface="Calibri"/>
              </a:rPr>
              <a:t> </a:t>
            </a:r>
            <a:r>
              <a:rPr sz="2750" dirty="0">
                <a:latin typeface="Calibri"/>
                <a:cs typeface="Calibri"/>
              </a:rPr>
              <a:t>Hybrid</a:t>
            </a:r>
            <a:r>
              <a:rPr sz="2750" spc="80" dirty="0">
                <a:latin typeface="Calibri"/>
                <a:cs typeface="Calibri"/>
              </a:rPr>
              <a:t> </a:t>
            </a:r>
            <a:r>
              <a:rPr sz="2750" spc="-20" dirty="0">
                <a:latin typeface="Calibri"/>
                <a:cs typeface="Calibri"/>
              </a:rPr>
              <a:t>Topology</a:t>
            </a:r>
            <a:r>
              <a:rPr sz="2750" spc="60" dirty="0">
                <a:latin typeface="Calibri"/>
                <a:cs typeface="Calibri"/>
              </a:rPr>
              <a:t> </a:t>
            </a:r>
            <a:r>
              <a:rPr sz="2750" spc="-10" dirty="0">
                <a:latin typeface="Calibri"/>
                <a:cs typeface="Calibri"/>
              </a:rPr>
              <a:t>(ring</a:t>
            </a:r>
            <a:r>
              <a:rPr sz="2750" spc="160" dirty="0">
                <a:latin typeface="Calibri"/>
                <a:cs typeface="Calibri"/>
              </a:rPr>
              <a:t> </a:t>
            </a:r>
            <a:r>
              <a:rPr sz="2750" spc="5" dirty="0">
                <a:latin typeface="Calibri"/>
                <a:cs typeface="Calibri"/>
              </a:rPr>
              <a:t>topology </a:t>
            </a:r>
            <a:r>
              <a:rPr sz="2750" spc="10" dirty="0">
                <a:latin typeface="Calibri"/>
                <a:cs typeface="Calibri"/>
              </a:rPr>
              <a:t> </a:t>
            </a:r>
            <a:r>
              <a:rPr sz="2750" spc="5" dirty="0">
                <a:latin typeface="Calibri"/>
                <a:cs typeface="Calibri"/>
              </a:rPr>
              <a:t>and</a:t>
            </a:r>
            <a:r>
              <a:rPr sz="2750" spc="85" dirty="0">
                <a:latin typeface="Calibri"/>
                <a:cs typeface="Calibri"/>
              </a:rPr>
              <a:t> </a:t>
            </a:r>
            <a:r>
              <a:rPr sz="2750" spc="-5" dirty="0">
                <a:latin typeface="Calibri"/>
                <a:cs typeface="Calibri"/>
              </a:rPr>
              <a:t>star</a:t>
            </a:r>
            <a:r>
              <a:rPr sz="2750" spc="-20" dirty="0">
                <a:latin typeface="Calibri"/>
                <a:cs typeface="Calibri"/>
              </a:rPr>
              <a:t> </a:t>
            </a:r>
            <a:r>
              <a:rPr sz="2750" spc="5" dirty="0">
                <a:latin typeface="Calibri"/>
                <a:cs typeface="Calibri"/>
              </a:rPr>
              <a:t>topology).</a:t>
            </a:r>
            <a:endParaRPr sz="2750">
              <a:latin typeface="Calibri"/>
              <a:cs typeface="Calibri"/>
            </a:endParaRPr>
          </a:p>
        </p:txBody>
      </p:sp>
      <p:sp>
        <p:nvSpPr>
          <p:cNvPr id="4" name="object 4"/>
          <p:cNvSpPr txBox="1"/>
          <p:nvPr/>
        </p:nvSpPr>
        <p:spPr>
          <a:xfrm>
            <a:off x="6255765" y="1702288"/>
            <a:ext cx="2851785" cy="3612515"/>
          </a:xfrm>
          <a:prstGeom prst="rect">
            <a:avLst/>
          </a:prstGeom>
        </p:spPr>
        <p:txBody>
          <a:bodyPr vert="horz" wrap="square" lIns="0" tIns="108585" rIns="0" bIns="0" rtlCol="0">
            <a:spAutoFit/>
          </a:bodyPr>
          <a:lstStyle/>
          <a:p>
            <a:pPr marL="12700">
              <a:lnSpc>
                <a:spcPct val="100000"/>
              </a:lnSpc>
              <a:spcBef>
                <a:spcPts val="855"/>
              </a:spcBef>
            </a:pPr>
            <a:r>
              <a:rPr sz="2750" b="1" spc="10" dirty="0">
                <a:solidFill>
                  <a:srgbClr val="00AF50"/>
                </a:solidFill>
                <a:latin typeface="Calibri"/>
                <a:cs typeface="Calibri"/>
              </a:rPr>
              <a:t>Advantages</a:t>
            </a:r>
            <a:endParaRPr sz="2750">
              <a:latin typeface="Calibri"/>
              <a:cs typeface="Calibri"/>
            </a:endParaRPr>
          </a:p>
          <a:p>
            <a:pPr marL="241300" indent="-229235">
              <a:lnSpc>
                <a:spcPct val="100000"/>
              </a:lnSpc>
              <a:spcBef>
                <a:spcPts val="755"/>
              </a:spcBef>
              <a:buFont typeface="Arial"/>
              <a:buChar char="•"/>
              <a:tabLst>
                <a:tab pos="241935" algn="l"/>
              </a:tabLst>
            </a:pPr>
            <a:r>
              <a:rPr sz="2750" spc="-25" dirty="0">
                <a:solidFill>
                  <a:srgbClr val="00AF50"/>
                </a:solidFill>
                <a:latin typeface="Calibri"/>
                <a:cs typeface="Calibri"/>
              </a:rPr>
              <a:t>Effective</a:t>
            </a:r>
            <a:endParaRPr sz="2750">
              <a:latin typeface="Calibri"/>
              <a:cs typeface="Calibri"/>
            </a:endParaRPr>
          </a:p>
          <a:p>
            <a:pPr marL="241300" indent="-229235">
              <a:lnSpc>
                <a:spcPct val="100000"/>
              </a:lnSpc>
              <a:spcBef>
                <a:spcPts val="755"/>
              </a:spcBef>
              <a:buFont typeface="Arial"/>
              <a:buChar char="•"/>
              <a:tabLst>
                <a:tab pos="241935" algn="l"/>
              </a:tabLst>
            </a:pPr>
            <a:r>
              <a:rPr sz="2750" dirty="0">
                <a:solidFill>
                  <a:srgbClr val="00AF50"/>
                </a:solidFill>
                <a:latin typeface="Calibri"/>
                <a:cs typeface="Calibri"/>
              </a:rPr>
              <a:t>Scalable</a:t>
            </a:r>
            <a:endParaRPr sz="2750">
              <a:latin typeface="Calibri"/>
              <a:cs typeface="Calibri"/>
            </a:endParaRPr>
          </a:p>
          <a:p>
            <a:pPr marL="241300" indent="-229235">
              <a:lnSpc>
                <a:spcPct val="100000"/>
              </a:lnSpc>
              <a:spcBef>
                <a:spcPts val="680"/>
              </a:spcBef>
              <a:buFont typeface="Arial"/>
              <a:buChar char="•"/>
              <a:tabLst>
                <a:tab pos="241935" algn="l"/>
              </a:tabLst>
            </a:pPr>
            <a:r>
              <a:rPr sz="2750" spc="-25" dirty="0">
                <a:solidFill>
                  <a:srgbClr val="00AF50"/>
                </a:solidFill>
                <a:latin typeface="Calibri"/>
                <a:cs typeface="Calibri"/>
              </a:rPr>
              <a:t>Flexible</a:t>
            </a:r>
            <a:endParaRPr sz="2750">
              <a:latin typeface="Calibri"/>
              <a:cs typeface="Calibri"/>
            </a:endParaRPr>
          </a:p>
          <a:p>
            <a:pPr marL="12700">
              <a:lnSpc>
                <a:spcPct val="100000"/>
              </a:lnSpc>
              <a:spcBef>
                <a:spcPts val="755"/>
              </a:spcBef>
            </a:pPr>
            <a:r>
              <a:rPr sz="2750" b="1" spc="5" dirty="0">
                <a:solidFill>
                  <a:srgbClr val="FF0000"/>
                </a:solidFill>
                <a:latin typeface="Calibri"/>
                <a:cs typeface="Calibri"/>
              </a:rPr>
              <a:t>Disadvantages</a:t>
            </a:r>
            <a:endParaRPr sz="2750">
              <a:latin typeface="Calibri"/>
              <a:cs typeface="Calibri"/>
            </a:endParaRPr>
          </a:p>
          <a:p>
            <a:pPr marL="241300" indent="-229235">
              <a:lnSpc>
                <a:spcPct val="100000"/>
              </a:lnSpc>
              <a:spcBef>
                <a:spcPts val="755"/>
              </a:spcBef>
              <a:buFont typeface="Arial"/>
              <a:buChar char="•"/>
              <a:tabLst>
                <a:tab pos="241935" algn="l"/>
              </a:tabLst>
            </a:pPr>
            <a:r>
              <a:rPr sz="2750" spc="-5" dirty="0">
                <a:solidFill>
                  <a:srgbClr val="FF0000"/>
                </a:solidFill>
                <a:latin typeface="Calibri"/>
                <a:cs typeface="Calibri"/>
              </a:rPr>
              <a:t>Complex</a:t>
            </a:r>
            <a:r>
              <a:rPr sz="2750" spc="90" dirty="0">
                <a:solidFill>
                  <a:srgbClr val="FF0000"/>
                </a:solidFill>
                <a:latin typeface="Calibri"/>
                <a:cs typeface="Calibri"/>
              </a:rPr>
              <a:t> </a:t>
            </a:r>
            <a:r>
              <a:rPr sz="2750" spc="-10" dirty="0">
                <a:solidFill>
                  <a:srgbClr val="FF0000"/>
                </a:solidFill>
                <a:latin typeface="Calibri"/>
                <a:cs typeface="Calibri"/>
              </a:rPr>
              <a:t>in</a:t>
            </a:r>
            <a:r>
              <a:rPr sz="2750" spc="85" dirty="0">
                <a:solidFill>
                  <a:srgbClr val="FF0000"/>
                </a:solidFill>
                <a:latin typeface="Calibri"/>
                <a:cs typeface="Calibri"/>
              </a:rPr>
              <a:t> </a:t>
            </a:r>
            <a:r>
              <a:rPr sz="2750" spc="-20" dirty="0">
                <a:solidFill>
                  <a:srgbClr val="FF0000"/>
                </a:solidFill>
                <a:latin typeface="Calibri"/>
                <a:cs typeface="Calibri"/>
              </a:rPr>
              <a:t>design</a:t>
            </a:r>
            <a:endParaRPr sz="2750">
              <a:latin typeface="Calibri"/>
              <a:cs typeface="Calibri"/>
            </a:endParaRPr>
          </a:p>
          <a:p>
            <a:pPr marL="241300" indent="-229235">
              <a:lnSpc>
                <a:spcPct val="100000"/>
              </a:lnSpc>
              <a:spcBef>
                <a:spcPts val="680"/>
              </a:spcBef>
              <a:buFont typeface="Arial"/>
              <a:buChar char="•"/>
              <a:tabLst>
                <a:tab pos="241935" algn="l"/>
              </a:tabLst>
            </a:pPr>
            <a:r>
              <a:rPr sz="2750" spc="-20" dirty="0">
                <a:solidFill>
                  <a:srgbClr val="FF0000"/>
                </a:solidFill>
                <a:latin typeface="Calibri"/>
                <a:cs typeface="Calibri"/>
              </a:rPr>
              <a:t>Costly.</a:t>
            </a:r>
            <a:endParaRPr sz="275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5" name="object 5"/>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6" name="object 6"/>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23</a:t>
            </a:fld>
            <a:endParaRPr dirty="0"/>
          </a:p>
        </p:txBody>
      </p:sp>
      <p:sp>
        <p:nvSpPr>
          <p:cNvPr id="2" name="object 2"/>
          <p:cNvSpPr txBox="1">
            <a:spLocks noGrp="1"/>
          </p:cNvSpPr>
          <p:nvPr>
            <p:ph type="title"/>
          </p:nvPr>
        </p:nvSpPr>
        <p:spPr>
          <a:xfrm>
            <a:off x="917575" y="609282"/>
            <a:ext cx="9031605" cy="701040"/>
          </a:xfrm>
          <a:prstGeom prst="rect">
            <a:avLst/>
          </a:prstGeom>
        </p:spPr>
        <p:txBody>
          <a:bodyPr vert="horz" wrap="square" lIns="0" tIns="16510" rIns="0" bIns="0" rtlCol="0">
            <a:spAutoFit/>
          </a:bodyPr>
          <a:lstStyle/>
          <a:p>
            <a:pPr marL="12700">
              <a:lnSpc>
                <a:spcPct val="100000"/>
              </a:lnSpc>
              <a:spcBef>
                <a:spcPts val="130"/>
              </a:spcBef>
            </a:pPr>
            <a:r>
              <a:rPr sz="4400" b="0" spc="-20" dirty="0">
                <a:latin typeface="Calibri Light"/>
                <a:cs typeface="Calibri Light"/>
              </a:rPr>
              <a:t>Network</a:t>
            </a:r>
            <a:r>
              <a:rPr sz="4400" b="0" spc="-240" dirty="0">
                <a:latin typeface="Calibri Light"/>
                <a:cs typeface="Calibri Light"/>
              </a:rPr>
              <a:t> </a:t>
            </a:r>
            <a:r>
              <a:rPr sz="4400" b="0" spc="-10" dirty="0">
                <a:latin typeface="Calibri Light"/>
                <a:cs typeface="Calibri Light"/>
              </a:rPr>
              <a:t>Models</a:t>
            </a:r>
            <a:r>
              <a:rPr sz="4400" b="0" spc="-225" dirty="0">
                <a:latin typeface="Calibri Light"/>
                <a:cs typeface="Calibri Light"/>
              </a:rPr>
              <a:t> </a:t>
            </a:r>
            <a:r>
              <a:rPr sz="4400" b="0" spc="5" dirty="0">
                <a:latin typeface="Calibri Light"/>
                <a:cs typeface="Calibri Light"/>
              </a:rPr>
              <a:t>:</a:t>
            </a:r>
            <a:r>
              <a:rPr sz="4400" b="0" spc="-55" dirty="0">
                <a:latin typeface="Calibri Light"/>
                <a:cs typeface="Calibri Light"/>
              </a:rPr>
              <a:t> </a:t>
            </a:r>
            <a:r>
              <a:rPr sz="4400" b="0" spc="15" dirty="0">
                <a:latin typeface="Calibri Light"/>
                <a:cs typeface="Calibri Light"/>
              </a:rPr>
              <a:t>Based</a:t>
            </a:r>
            <a:r>
              <a:rPr sz="4400" b="0" spc="-75" dirty="0">
                <a:latin typeface="Calibri Light"/>
                <a:cs typeface="Calibri Light"/>
              </a:rPr>
              <a:t> </a:t>
            </a:r>
            <a:r>
              <a:rPr sz="4400" b="0" spc="20" dirty="0">
                <a:latin typeface="Calibri Light"/>
                <a:cs typeface="Calibri Light"/>
              </a:rPr>
              <a:t>on</a:t>
            </a:r>
            <a:r>
              <a:rPr sz="4400" b="0" spc="-30" dirty="0">
                <a:latin typeface="Calibri Light"/>
                <a:cs typeface="Calibri Light"/>
              </a:rPr>
              <a:t> </a:t>
            </a:r>
            <a:r>
              <a:rPr sz="4400" b="0" spc="-25" dirty="0">
                <a:latin typeface="Calibri Light"/>
                <a:cs typeface="Calibri Light"/>
              </a:rPr>
              <a:t>Architecture</a:t>
            </a:r>
            <a:endParaRPr sz="4400">
              <a:latin typeface="Calibri Light"/>
              <a:cs typeface="Calibri Light"/>
            </a:endParaRPr>
          </a:p>
        </p:txBody>
      </p:sp>
      <p:sp>
        <p:nvSpPr>
          <p:cNvPr id="3" name="object 3"/>
          <p:cNvSpPr txBox="1"/>
          <p:nvPr/>
        </p:nvSpPr>
        <p:spPr>
          <a:xfrm>
            <a:off x="917575" y="1794255"/>
            <a:ext cx="9590405" cy="2137410"/>
          </a:xfrm>
          <a:prstGeom prst="rect">
            <a:avLst/>
          </a:prstGeom>
        </p:spPr>
        <p:txBody>
          <a:bodyPr vert="horz" wrap="square" lIns="0" tIns="52705" rIns="0" bIns="0" rtlCol="0">
            <a:spAutoFit/>
          </a:bodyPr>
          <a:lstStyle/>
          <a:p>
            <a:pPr marL="241300" marR="5080" indent="-229235">
              <a:lnSpc>
                <a:spcPts val="3080"/>
              </a:lnSpc>
              <a:spcBef>
                <a:spcPts val="415"/>
              </a:spcBef>
              <a:buFont typeface="Arial"/>
              <a:buChar char="•"/>
              <a:tabLst>
                <a:tab pos="241935" algn="l"/>
              </a:tabLst>
            </a:pPr>
            <a:r>
              <a:rPr sz="2750" dirty="0">
                <a:latin typeface="Calibri"/>
                <a:cs typeface="Calibri"/>
              </a:rPr>
              <a:t>Network</a:t>
            </a:r>
            <a:r>
              <a:rPr sz="2750" spc="65" dirty="0">
                <a:latin typeface="Calibri"/>
                <a:cs typeface="Calibri"/>
              </a:rPr>
              <a:t> </a:t>
            </a:r>
            <a:r>
              <a:rPr sz="2750" spc="-10" dirty="0">
                <a:latin typeface="Calibri"/>
                <a:cs typeface="Calibri"/>
              </a:rPr>
              <a:t>architecture</a:t>
            </a:r>
            <a:r>
              <a:rPr sz="2750" spc="250" dirty="0">
                <a:latin typeface="Calibri"/>
                <a:cs typeface="Calibri"/>
              </a:rPr>
              <a:t> </a:t>
            </a:r>
            <a:r>
              <a:rPr sz="2750" spc="-30" dirty="0">
                <a:latin typeface="Calibri"/>
                <a:cs typeface="Calibri"/>
              </a:rPr>
              <a:t>refers</a:t>
            </a:r>
            <a:r>
              <a:rPr sz="2750" spc="90" dirty="0">
                <a:latin typeface="Calibri"/>
                <a:cs typeface="Calibri"/>
              </a:rPr>
              <a:t> </a:t>
            </a:r>
            <a:r>
              <a:rPr sz="2750" spc="-5" dirty="0">
                <a:latin typeface="Calibri"/>
                <a:cs typeface="Calibri"/>
              </a:rPr>
              <a:t>to</a:t>
            </a:r>
            <a:r>
              <a:rPr sz="2750" spc="15" dirty="0">
                <a:latin typeface="Calibri"/>
                <a:cs typeface="Calibri"/>
              </a:rPr>
              <a:t> how</a:t>
            </a:r>
            <a:r>
              <a:rPr sz="2750" spc="140" dirty="0">
                <a:latin typeface="Calibri"/>
                <a:cs typeface="Calibri"/>
              </a:rPr>
              <a:t> </a:t>
            </a:r>
            <a:r>
              <a:rPr sz="2750" spc="-5" dirty="0">
                <a:latin typeface="Calibri"/>
                <a:cs typeface="Calibri"/>
              </a:rPr>
              <a:t>computers</a:t>
            </a:r>
            <a:r>
              <a:rPr sz="2750" spc="95" dirty="0">
                <a:latin typeface="Calibri"/>
                <a:cs typeface="Calibri"/>
              </a:rPr>
              <a:t> </a:t>
            </a:r>
            <a:r>
              <a:rPr sz="2750" spc="15" dirty="0">
                <a:latin typeface="Calibri"/>
                <a:cs typeface="Calibri"/>
              </a:rPr>
              <a:t>are</a:t>
            </a:r>
            <a:r>
              <a:rPr sz="2750" spc="-55" dirty="0">
                <a:latin typeface="Calibri"/>
                <a:cs typeface="Calibri"/>
              </a:rPr>
              <a:t> </a:t>
            </a:r>
            <a:r>
              <a:rPr sz="2750" spc="-20" dirty="0">
                <a:latin typeface="Calibri"/>
                <a:cs typeface="Calibri"/>
              </a:rPr>
              <a:t>organized</a:t>
            </a:r>
            <a:r>
              <a:rPr sz="2750" spc="250" dirty="0">
                <a:latin typeface="Calibri"/>
                <a:cs typeface="Calibri"/>
              </a:rPr>
              <a:t> </a:t>
            </a:r>
            <a:r>
              <a:rPr sz="2750" spc="-10" dirty="0">
                <a:latin typeface="Calibri"/>
                <a:cs typeface="Calibri"/>
              </a:rPr>
              <a:t>in</a:t>
            </a:r>
            <a:r>
              <a:rPr sz="2750" spc="95" dirty="0">
                <a:latin typeface="Calibri"/>
                <a:cs typeface="Calibri"/>
              </a:rPr>
              <a:t> </a:t>
            </a:r>
            <a:r>
              <a:rPr sz="2750" spc="10" dirty="0">
                <a:latin typeface="Calibri"/>
                <a:cs typeface="Calibri"/>
              </a:rPr>
              <a:t>a </a:t>
            </a:r>
            <a:r>
              <a:rPr sz="2750" spc="-605" dirty="0">
                <a:latin typeface="Calibri"/>
                <a:cs typeface="Calibri"/>
              </a:rPr>
              <a:t> </a:t>
            </a:r>
            <a:r>
              <a:rPr sz="2750" spc="-5" dirty="0">
                <a:latin typeface="Calibri"/>
                <a:cs typeface="Calibri"/>
              </a:rPr>
              <a:t>network</a:t>
            </a:r>
            <a:r>
              <a:rPr sz="2750" spc="155" dirty="0">
                <a:latin typeface="Calibri"/>
                <a:cs typeface="Calibri"/>
              </a:rPr>
              <a:t> </a:t>
            </a:r>
            <a:r>
              <a:rPr sz="2750" spc="5" dirty="0">
                <a:latin typeface="Calibri"/>
                <a:cs typeface="Calibri"/>
              </a:rPr>
              <a:t>and</a:t>
            </a:r>
            <a:r>
              <a:rPr sz="2750" spc="100" dirty="0">
                <a:latin typeface="Calibri"/>
                <a:cs typeface="Calibri"/>
              </a:rPr>
              <a:t> </a:t>
            </a:r>
            <a:r>
              <a:rPr sz="2750" spc="15" dirty="0">
                <a:latin typeface="Calibri"/>
                <a:cs typeface="Calibri"/>
              </a:rPr>
              <a:t>how</a:t>
            </a:r>
            <a:r>
              <a:rPr sz="2750" spc="25" dirty="0">
                <a:latin typeface="Calibri"/>
                <a:cs typeface="Calibri"/>
              </a:rPr>
              <a:t> </a:t>
            </a:r>
            <a:r>
              <a:rPr sz="2750" dirty="0">
                <a:latin typeface="Calibri"/>
                <a:cs typeface="Calibri"/>
              </a:rPr>
              <a:t>tasks</a:t>
            </a:r>
            <a:r>
              <a:rPr sz="2750" spc="15" dirty="0">
                <a:latin typeface="Calibri"/>
                <a:cs typeface="Calibri"/>
              </a:rPr>
              <a:t> are</a:t>
            </a:r>
            <a:r>
              <a:rPr sz="2750" spc="30" dirty="0">
                <a:latin typeface="Calibri"/>
                <a:cs typeface="Calibri"/>
              </a:rPr>
              <a:t> </a:t>
            </a:r>
            <a:r>
              <a:rPr sz="2750" dirty="0">
                <a:latin typeface="Calibri"/>
                <a:cs typeface="Calibri"/>
              </a:rPr>
              <a:t>allocated</a:t>
            </a:r>
            <a:r>
              <a:rPr sz="2750" spc="20" dirty="0">
                <a:latin typeface="Calibri"/>
                <a:cs typeface="Calibri"/>
              </a:rPr>
              <a:t> </a:t>
            </a:r>
            <a:r>
              <a:rPr sz="2750" spc="-20" dirty="0">
                <a:latin typeface="Calibri"/>
                <a:cs typeface="Calibri"/>
              </a:rPr>
              <a:t>between</a:t>
            </a:r>
            <a:r>
              <a:rPr sz="2750" spc="250" dirty="0">
                <a:latin typeface="Calibri"/>
                <a:cs typeface="Calibri"/>
              </a:rPr>
              <a:t> </a:t>
            </a:r>
            <a:r>
              <a:rPr sz="2750" spc="-20" dirty="0">
                <a:latin typeface="Calibri"/>
                <a:cs typeface="Calibri"/>
              </a:rPr>
              <a:t>these</a:t>
            </a:r>
            <a:r>
              <a:rPr sz="2750" spc="225" dirty="0">
                <a:latin typeface="Calibri"/>
                <a:cs typeface="Calibri"/>
              </a:rPr>
              <a:t> </a:t>
            </a:r>
            <a:r>
              <a:rPr sz="2750" spc="-5" dirty="0">
                <a:latin typeface="Calibri"/>
                <a:cs typeface="Calibri"/>
              </a:rPr>
              <a:t>computers</a:t>
            </a:r>
            <a:endParaRPr sz="2750">
              <a:latin typeface="Calibri"/>
              <a:cs typeface="Calibri"/>
            </a:endParaRPr>
          </a:p>
          <a:p>
            <a:pPr marL="241300" indent="-229235">
              <a:lnSpc>
                <a:spcPct val="100000"/>
              </a:lnSpc>
              <a:spcBef>
                <a:spcPts val="615"/>
              </a:spcBef>
              <a:buFont typeface="Arial"/>
              <a:buChar char="•"/>
              <a:tabLst>
                <a:tab pos="241935" algn="l"/>
              </a:tabLst>
            </a:pPr>
            <a:r>
              <a:rPr sz="2750" spc="-50" dirty="0">
                <a:latin typeface="Calibri"/>
                <a:cs typeface="Calibri"/>
              </a:rPr>
              <a:t>Two</a:t>
            </a:r>
            <a:r>
              <a:rPr sz="2750" spc="80" dirty="0">
                <a:latin typeface="Calibri"/>
                <a:cs typeface="Calibri"/>
              </a:rPr>
              <a:t> </a:t>
            </a:r>
            <a:r>
              <a:rPr sz="2750" spc="25" dirty="0">
                <a:latin typeface="Calibri"/>
                <a:cs typeface="Calibri"/>
              </a:rPr>
              <a:t>of</a:t>
            </a:r>
            <a:r>
              <a:rPr sz="2750" spc="30" dirty="0">
                <a:latin typeface="Calibri"/>
                <a:cs typeface="Calibri"/>
              </a:rPr>
              <a:t> </a:t>
            </a:r>
            <a:r>
              <a:rPr sz="2750" spc="-10" dirty="0">
                <a:latin typeface="Calibri"/>
                <a:cs typeface="Calibri"/>
              </a:rPr>
              <a:t>the</a:t>
            </a:r>
            <a:r>
              <a:rPr sz="2750" spc="95" dirty="0">
                <a:latin typeface="Calibri"/>
                <a:cs typeface="Calibri"/>
              </a:rPr>
              <a:t> </a:t>
            </a:r>
            <a:r>
              <a:rPr sz="2750" spc="15" dirty="0">
                <a:latin typeface="Calibri"/>
                <a:cs typeface="Calibri"/>
              </a:rPr>
              <a:t>most</a:t>
            </a:r>
            <a:r>
              <a:rPr sz="2750" spc="-55" dirty="0">
                <a:latin typeface="Calibri"/>
                <a:cs typeface="Calibri"/>
              </a:rPr>
              <a:t> </a:t>
            </a:r>
            <a:r>
              <a:rPr sz="2750" spc="-20" dirty="0">
                <a:latin typeface="Calibri"/>
                <a:cs typeface="Calibri"/>
              </a:rPr>
              <a:t>widely</a:t>
            </a:r>
            <a:r>
              <a:rPr sz="2750" spc="295" dirty="0">
                <a:latin typeface="Calibri"/>
                <a:cs typeface="Calibri"/>
              </a:rPr>
              <a:t> </a:t>
            </a:r>
            <a:r>
              <a:rPr sz="2750" spc="-15" dirty="0">
                <a:latin typeface="Calibri"/>
                <a:cs typeface="Calibri"/>
              </a:rPr>
              <a:t>used</a:t>
            </a:r>
            <a:r>
              <a:rPr sz="2750" spc="170" dirty="0">
                <a:latin typeface="Calibri"/>
                <a:cs typeface="Calibri"/>
              </a:rPr>
              <a:t> </a:t>
            </a:r>
            <a:r>
              <a:rPr sz="2750" spc="-10" dirty="0">
                <a:latin typeface="Calibri"/>
                <a:cs typeface="Calibri"/>
              </a:rPr>
              <a:t>types</a:t>
            </a:r>
            <a:r>
              <a:rPr sz="2750" spc="90" dirty="0">
                <a:latin typeface="Calibri"/>
                <a:cs typeface="Calibri"/>
              </a:rPr>
              <a:t> </a:t>
            </a:r>
            <a:r>
              <a:rPr sz="2750" spc="25" dirty="0">
                <a:latin typeface="Calibri"/>
                <a:cs typeface="Calibri"/>
              </a:rPr>
              <a:t>of</a:t>
            </a:r>
            <a:r>
              <a:rPr sz="2750" spc="30" dirty="0">
                <a:latin typeface="Calibri"/>
                <a:cs typeface="Calibri"/>
              </a:rPr>
              <a:t> </a:t>
            </a:r>
            <a:r>
              <a:rPr sz="2750" spc="-5" dirty="0">
                <a:latin typeface="Calibri"/>
                <a:cs typeface="Calibri"/>
              </a:rPr>
              <a:t>network</a:t>
            </a:r>
            <a:r>
              <a:rPr sz="2750" spc="135" dirty="0">
                <a:latin typeface="Calibri"/>
                <a:cs typeface="Calibri"/>
              </a:rPr>
              <a:t> </a:t>
            </a:r>
            <a:r>
              <a:rPr sz="2750" spc="-10" dirty="0">
                <a:latin typeface="Calibri"/>
                <a:cs typeface="Calibri"/>
              </a:rPr>
              <a:t>architecture</a:t>
            </a:r>
            <a:r>
              <a:rPr sz="2750" spc="175" dirty="0">
                <a:latin typeface="Calibri"/>
                <a:cs typeface="Calibri"/>
              </a:rPr>
              <a:t> </a:t>
            </a:r>
            <a:r>
              <a:rPr sz="2750" spc="15" dirty="0">
                <a:latin typeface="Calibri"/>
                <a:cs typeface="Calibri"/>
              </a:rPr>
              <a:t>are</a:t>
            </a:r>
            <a:endParaRPr sz="2750">
              <a:latin typeface="Calibri"/>
              <a:cs typeface="Calibri"/>
            </a:endParaRPr>
          </a:p>
          <a:p>
            <a:pPr marL="984885" lvl="1" indent="-515620">
              <a:lnSpc>
                <a:spcPct val="100000"/>
              </a:lnSpc>
              <a:spcBef>
                <a:spcPts val="280"/>
              </a:spcBef>
              <a:buAutoNum type="arabicPeriod"/>
              <a:tabLst>
                <a:tab pos="984885" algn="l"/>
                <a:tab pos="985519" algn="l"/>
              </a:tabLst>
            </a:pPr>
            <a:r>
              <a:rPr sz="2400" b="1" spc="-20" dirty="0">
                <a:latin typeface="Calibri"/>
                <a:cs typeface="Calibri"/>
              </a:rPr>
              <a:t>Peer-to-Peer(P2P)</a:t>
            </a:r>
            <a:endParaRPr sz="2400">
              <a:latin typeface="Calibri"/>
              <a:cs typeface="Calibri"/>
            </a:endParaRPr>
          </a:p>
          <a:p>
            <a:pPr marL="984885" lvl="1" indent="-515620">
              <a:lnSpc>
                <a:spcPct val="100000"/>
              </a:lnSpc>
              <a:spcBef>
                <a:spcPts val="200"/>
              </a:spcBef>
              <a:buAutoNum type="arabicPeriod"/>
              <a:tabLst>
                <a:tab pos="984885" algn="l"/>
                <a:tab pos="985519" algn="l"/>
              </a:tabLst>
            </a:pPr>
            <a:r>
              <a:rPr sz="2400" b="1" spc="-10" dirty="0">
                <a:latin typeface="Calibri"/>
                <a:cs typeface="Calibri"/>
              </a:rPr>
              <a:t>Client/Server</a:t>
            </a:r>
            <a:endParaRPr sz="24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3930650" cy="701040"/>
          </a:xfrm>
          <a:prstGeom prst="rect">
            <a:avLst/>
          </a:prstGeom>
        </p:spPr>
        <p:txBody>
          <a:bodyPr vert="horz" wrap="square" lIns="0" tIns="16510" rIns="0" bIns="0" rtlCol="0">
            <a:spAutoFit/>
          </a:bodyPr>
          <a:lstStyle/>
          <a:p>
            <a:pPr marL="12700">
              <a:lnSpc>
                <a:spcPct val="100000"/>
              </a:lnSpc>
              <a:spcBef>
                <a:spcPts val="130"/>
              </a:spcBef>
            </a:pPr>
            <a:r>
              <a:rPr sz="4400" b="0" spc="-60" dirty="0">
                <a:latin typeface="Calibri Light"/>
                <a:cs typeface="Calibri Light"/>
              </a:rPr>
              <a:t>P</a:t>
            </a:r>
            <a:r>
              <a:rPr sz="4400" b="0" spc="70" dirty="0">
                <a:latin typeface="Calibri Light"/>
                <a:cs typeface="Calibri Light"/>
              </a:rPr>
              <a:t>e</a:t>
            </a:r>
            <a:r>
              <a:rPr sz="4400" b="0" spc="10" dirty="0">
                <a:latin typeface="Calibri Light"/>
                <a:cs typeface="Calibri Light"/>
              </a:rPr>
              <a:t>er</a:t>
            </a:r>
            <a:r>
              <a:rPr sz="4400" b="0" spc="-285" dirty="0">
                <a:latin typeface="Calibri Light"/>
                <a:cs typeface="Calibri Light"/>
              </a:rPr>
              <a:t> </a:t>
            </a:r>
            <a:r>
              <a:rPr sz="4400" b="0" spc="-20" dirty="0">
                <a:latin typeface="Calibri Light"/>
                <a:cs typeface="Calibri Light"/>
              </a:rPr>
              <a:t>t</a:t>
            </a:r>
            <a:r>
              <a:rPr sz="4400" b="0" spc="15" dirty="0">
                <a:latin typeface="Calibri Light"/>
                <a:cs typeface="Calibri Light"/>
              </a:rPr>
              <a:t>o</a:t>
            </a:r>
            <a:r>
              <a:rPr sz="4400" b="0" spc="-155" dirty="0">
                <a:latin typeface="Calibri Light"/>
                <a:cs typeface="Calibri Light"/>
              </a:rPr>
              <a:t> </a:t>
            </a:r>
            <a:r>
              <a:rPr sz="4400" b="0" spc="-60" dirty="0">
                <a:latin typeface="Calibri Light"/>
                <a:cs typeface="Calibri Light"/>
              </a:rPr>
              <a:t>P</a:t>
            </a:r>
            <a:r>
              <a:rPr sz="4400" b="0" spc="70" dirty="0">
                <a:latin typeface="Calibri Light"/>
                <a:cs typeface="Calibri Light"/>
              </a:rPr>
              <a:t>e</a:t>
            </a:r>
            <a:r>
              <a:rPr sz="4400" b="0" spc="10" dirty="0">
                <a:latin typeface="Calibri Light"/>
                <a:cs typeface="Calibri Light"/>
              </a:rPr>
              <a:t>e</a:t>
            </a:r>
            <a:r>
              <a:rPr sz="4400" b="0" spc="-35" dirty="0">
                <a:latin typeface="Calibri Light"/>
                <a:cs typeface="Calibri Light"/>
              </a:rPr>
              <a:t>r</a:t>
            </a:r>
            <a:r>
              <a:rPr sz="4400" b="0" spc="-45" dirty="0">
                <a:latin typeface="Calibri Light"/>
                <a:cs typeface="Calibri Light"/>
              </a:rPr>
              <a:t>(</a:t>
            </a:r>
            <a:r>
              <a:rPr sz="4400" b="0" spc="-60" dirty="0">
                <a:latin typeface="Calibri Light"/>
                <a:cs typeface="Calibri Light"/>
              </a:rPr>
              <a:t>P2</a:t>
            </a:r>
            <a:r>
              <a:rPr sz="4400" b="0" spc="25" dirty="0">
                <a:latin typeface="Calibri Light"/>
                <a:cs typeface="Calibri Light"/>
              </a:rPr>
              <a:t>P</a:t>
            </a:r>
            <a:r>
              <a:rPr sz="4400" b="0" spc="5" dirty="0">
                <a:latin typeface="Calibri Light"/>
                <a:cs typeface="Calibri Light"/>
              </a:rPr>
              <a:t>)</a:t>
            </a:r>
            <a:endParaRPr sz="4400">
              <a:latin typeface="Calibri Light"/>
              <a:cs typeface="Calibri Light"/>
            </a:endParaRPr>
          </a:p>
        </p:txBody>
      </p:sp>
      <p:sp>
        <p:nvSpPr>
          <p:cNvPr id="3" name="object 3"/>
          <p:cNvSpPr txBox="1"/>
          <p:nvPr/>
        </p:nvSpPr>
        <p:spPr>
          <a:xfrm>
            <a:off x="917575" y="1722119"/>
            <a:ext cx="10250805" cy="4163960"/>
          </a:xfrm>
          <a:prstGeom prst="rect">
            <a:avLst/>
          </a:prstGeom>
        </p:spPr>
        <p:txBody>
          <a:bodyPr vert="horz" wrap="square" lIns="0" tIns="59690" rIns="0" bIns="0" rtlCol="0">
            <a:spAutoFit/>
          </a:bodyPr>
          <a:lstStyle/>
          <a:p>
            <a:pPr marL="241300" indent="-229235">
              <a:lnSpc>
                <a:spcPct val="100000"/>
              </a:lnSpc>
              <a:spcBef>
                <a:spcPts val="470"/>
              </a:spcBef>
              <a:buFont typeface="Arial"/>
              <a:buChar char="•"/>
              <a:tabLst>
                <a:tab pos="241935" algn="l"/>
              </a:tabLst>
            </a:pPr>
            <a:r>
              <a:rPr sz="2750" spc="-40" dirty="0">
                <a:latin typeface="Calibri"/>
                <a:cs typeface="Calibri"/>
              </a:rPr>
              <a:t>Tasks</a:t>
            </a:r>
            <a:r>
              <a:rPr sz="2750" spc="95" dirty="0">
                <a:latin typeface="Calibri"/>
                <a:cs typeface="Calibri"/>
              </a:rPr>
              <a:t> </a:t>
            </a:r>
            <a:r>
              <a:rPr sz="2750" spc="15" dirty="0">
                <a:latin typeface="Calibri"/>
                <a:cs typeface="Calibri"/>
              </a:rPr>
              <a:t>are</a:t>
            </a:r>
            <a:r>
              <a:rPr sz="2750" spc="-55" dirty="0">
                <a:latin typeface="Calibri"/>
                <a:cs typeface="Calibri"/>
              </a:rPr>
              <a:t> </a:t>
            </a:r>
            <a:r>
              <a:rPr sz="2750" dirty="0">
                <a:latin typeface="Calibri"/>
                <a:cs typeface="Calibri"/>
              </a:rPr>
              <a:t>allocated</a:t>
            </a:r>
            <a:r>
              <a:rPr sz="2750" spc="20" dirty="0">
                <a:latin typeface="Calibri"/>
                <a:cs typeface="Calibri"/>
              </a:rPr>
              <a:t> among </a:t>
            </a:r>
            <a:r>
              <a:rPr sz="2750" dirty="0">
                <a:latin typeface="Calibri"/>
                <a:cs typeface="Calibri"/>
              </a:rPr>
              <a:t>all</a:t>
            </a:r>
            <a:r>
              <a:rPr sz="2750" spc="90" dirty="0">
                <a:latin typeface="Calibri"/>
                <a:cs typeface="Calibri"/>
              </a:rPr>
              <a:t> </a:t>
            </a:r>
            <a:r>
              <a:rPr sz="2750" spc="-10" dirty="0">
                <a:latin typeface="Calibri"/>
                <a:cs typeface="Calibri"/>
              </a:rPr>
              <a:t>the</a:t>
            </a:r>
            <a:r>
              <a:rPr sz="2750" spc="95" dirty="0">
                <a:latin typeface="Calibri"/>
                <a:cs typeface="Calibri"/>
              </a:rPr>
              <a:t> </a:t>
            </a:r>
            <a:r>
              <a:rPr sz="2750" spc="-5" dirty="0">
                <a:latin typeface="Calibri"/>
                <a:cs typeface="Calibri"/>
              </a:rPr>
              <a:t>members</a:t>
            </a:r>
            <a:r>
              <a:rPr sz="2750" spc="165" dirty="0">
                <a:latin typeface="Calibri"/>
                <a:cs typeface="Calibri"/>
              </a:rPr>
              <a:t> </a:t>
            </a:r>
            <a:r>
              <a:rPr sz="2750" spc="25" dirty="0">
                <a:latin typeface="Calibri"/>
                <a:cs typeface="Calibri"/>
              </a:rPr>
              <a:t>of</a:t>
            </a:r>
            <a:r>
              <a:rPr sz="2750" spc="-40" dirty="0">
                <a:latin typeface="Calibri"/>
                <a:cs typeface="Calibri"/>
              </a:rPr>
              <a:t> </a:t>
            </a:r>
            <a:r>
              <a:rPr sz="2750" spc="-10" dirty="0">
                <a:latin typeface="Calibri"/>
                <a:cs typeface="Calibri"/>
              </a:rPr>
              <a:t>the</a:t>
            </a:r>
            <a:r>
              <a:rPr sz="2750" spc="150" dirty="0">
                <a:latin typeface="Calibri"/>
                <a:cs typeface="Calibri"/>
              </a:rPr>
              <a:t> </a:t>
            </a:r>
            <a:r>
              <a:rPr sz="2750" spc="-5" dirty="0">
                <a:latin typeface="Calibri"/>
                <a:cs typeface="Calibri"/>
              </a:rPr>
              <a:t>network</a:t>
            </a:r>
            <a:endParaRPr sz="2750" dirty="0">
              <a:latin typeface="Calibri"/>
              <a:cs typeface="Calibri"/>
            </a:endParaRPr>
          </a:p>
          <a:p>
            <a:pPr marL="241300" indent="-229235">
              <a:lnSpc>
                <a:spcPct val="100000"/>
              </a:lnSpc>
              <a:spcBef>
                <a:spcPts val="380"/>
              </a:spcBef>
              <a:buFont typeface="Arial"/>
              <a:buChar char="•"/>
              <a:tabLst>
                <a:tab pos="241935" algn="l"/>
                <a:tab pos="4044315" algn="l"/>
              </a:tabLst>
            </a:pPr>
            <a:r>
              <a:rPr sz="2750" spc="15" dirty="0">
                <a:latin typeface="Calibri"/>
                <a:cs typeface="Calibri"/>
              </a:rPr>
              <a:t>No</a:t>
            </a:r>
            <a:r>
              <a:rPr sz="2750" spc="80" dirty="0">
                <a:latin typeface="Calibri"/>
                <a:cs typeface="Calibri"/>
              </a:rPr>
              <a:t> </a:t>
            </a:r>
            <a:r>
              <a:rPr sz="2750" spc="-10" dirty="0">
                <a:latin typeface="Calibri"/>
                <a:cs typeface="Calibri"/>
              </a:rPr>
              <a:t>hierarchy(importance)	--</a:t>
            </a:r>
            <a:r>
              <a:rPr sz="2750" spc="10" dirty="0">
                <a:latin typeface="Calibri"/>
                <a:cs typeface="Calibri"/>
              </a:rPr>
              <a:t> </a:t>
            </a:r>
            <a:r>
              <a:rPr sz="2750" spc="-15" dirty="0">
                <a:latin typeface="Calibri"/>
                <a:cs typeface="Calibri"/>
              </a:rPr>
              <a:t>All</a:t>
            </a:r>
            <a:r>
              <a:rPr sz="2750" spc="145" dirty="0">
                <a:latin typeface="Calibri"/>
                <a:cs typeface="Calibri"/>
              </a:rPr>
              <a:t> </a:t>
            </a:r>
            <a:r>
              <a:rPr sz="2750" spc="-5" dirty="0">
                <a:latin typeface="Calibri"/>
                <a:cs typeface="Calibri"/>
              </a:rPr>
              <a:t>considered</a:t>
            </a:r>
            <a:r>
              <a:rPr sz="2750" spc="150" dirty="0">
                <a:latin typeface="Calibri"/>
                <a:cs typeface="Calibri"/>
              </a:rPr>
              <a:t> </a:t>
            </a:r>
            <a:r>
              <a:rPr sz="2750" spc="-5" dirty="0">
                <a:latin typeface="Calibri"/>
                <a:cs typeface="Calibri"/>
              </a:rPr>
              <a:t>equal</a:t>
            </a:r>
            <a:endParaRPr sz="2750" dirty="0">
              <a:latin typeface="Calibri"/>
              <a:cs typeface="Calibri"/>
            </a:endParaRPr>
          </a:p>
          <a:p>
            <a:pPr marL="241300" indent="-229235">
              <a:lnSpc>
                <a:spcPct val="100000"/>
              </a:lnSpc>
              <a:spcBef>
                <a:spcPts val="380"/>
              </a:spcBef>
              <a:buFont typeface="Arial"/>
              <a:buChar char="•"/>
              <a:tabLst>
                <a:tab pos="241935" algn="l"/>
              </a:tabLst>
            </a:pPr>
            <a:r>
              <a:rPr sz="2750" spc="15" dirty="0">
                <a:latin typeface="Calibri"/>
                <a:cs typeface="Calibri"/>
              </a:rPr>
              <a:t>Does</a:t>
            </a:r>
            <a:r>
              <a:rPr sz="2750" spc="25" dirty="0">
                <a:latin typeface="Calibri"/>
                <a:cs typeface="Calibri"/>
              </a:rPr>
              <a:t> </a:t>
            </a:r>
            <a:r>
              <a:rPr sz="2750" spc="10" dirty="0">
                <a:latin typeface="Calibri"/>
                <a:cs typeface="Calibri"/>
              </a:rPr>
              <a:t>not</a:t>
            </a:r>
            <a:r>
              <a:rPr sz="2750" spc="100" dirty="0">
                <a:latin typeface="Calibri"/>
                <a:cs typeface="Calibri"/>
              </a:rPr>
              <a:t> </a:t>
            </a:r>
            <a:r>
              <a:rPr sz="2750" spc="-15" dirty="0">
                <a:latin typeface="Calibri"/>
                <a:cs typeface="Calibri"/>
              </a:rPr>
              <a:t>use</a:t>
            </a:r>
            <a:r>
              <a:rPr sz="2750" spc="100" dirty="0">
                <a:latin typeface="Calibri"/>
                <a:cs typeface="Calibri"/>
              </a:rPr>
              <a:t> </a:t>
            </a:r>
            <a:r>
              <a:rPr sz="2750" spc="10" dirty="0">
                <a:latin typeface="Calibri"/>
                <a:cs typeface="Calibri"/>
              </a:rPr>
              <a:t>a</a:t>
            </a:r>
            <a:r>
              <a:rPr sz="2750" dirty="0">
                <a:latin typeface="Calibri"/>
                <a:cs typeface="Calibri"/>
              </a:rPr>
              <a:t> </a:t>
            </a:r>
            <a:r>
              <a:rPr sz="2750" spc="-10" dirty="0">
                <a:latin typeface="Calibri"/>
                <a:cs typeface="Calibri"/>
              </a:rPr>
              <a:t>central</a:t>
            </a:r>
            <a:r>
              <a:rPr sz="2750" spc="170" dirty="0">
                <a:latin typeface="Calibri"/>
                <a:cs typeface="Calibri"/>
              </a:rPr>
              <a:t> </a:t>
            </a:r>
            <a:r>
              <a:rPr sz="2750" spc="5" dirty="0">
                <a:latin typeface="Calibri"/>
                <a:cs typeface="Calibri"/>
              </a:rPr>
              <a:t>computer</a:t>
            </a:r>
            <a:r>
              <a:rPr sz="2750" spc="65" dirty="0">
                <a:latin typeface="Calibri"/>
                <a:cs typeface="Calibri"/>
              </a:rPr>
              <a:t> </a:t>
            </a:r>
            <a:r>
              <a:rPr sz="2750" spc="-5" dirty="0">
                <a:latin typeface="Calibri"/>
                <a:cs typeface="Calibri"/>
              </a:rPr>
              <a:t>server</a:t>
            </a:r>
            <a:r>
              <a:rPr sz="2750" spc="135" dirty="0">
                <a:latin typeface="Calibri"/>
                <a:cs typeface="Calibri"/>
              </a:rPr>
              <a:t> </a:t>
            </a:r>
            <a:r>
              <a:rPr sz="2750" spc="-5" dirty="0">
                <a:latin typeface="Calibri"/>
                <a:cs typeface="Calibri"/>
              </a:rPr>
              <a:t>that</a:t>
            </a:r>
            <a:r>
              <a:rPr sz="2750" spc="105" dirty="0">
                <a:latin typeface="Calibri"/>
                <a:cs typeface="Calibri"/>
              </a:rPr>
              <a:t> </a:t>
            </a:r>
            <a:r>
              <a:rPr sz="2750" spc="-5" dirty="0">
                <a:latin typeface="Calibri"/>
                <a:cs typeface="Calibri"/>
              </a:rPr>
              <a:t>controls</a:t>
            </a:r>
            <a:r>
              <a:rPr sz="2750" spc="15" dirty="0">
                <a:latin typeface="Calibri"/>
                <a:cs typeface="Calibri"/>
              </a:rPr>
              <a:t> </a:t>
            </a:r>
            <a:r>
              <a:rPr sz="2750" spc="-5" dirty="0">
                <a:latin typeface="Calibri"/>
                <a:cs typeface="Calibri"/>
              </a:rPr>
              <a:t>network</a:t>
            </a:r>
            <a:r>
              <a:rPr sz="2750" spc="210" dirty="0">
                <a:latin typeface="Calibri"/>
                <a:cs typeface="Calibri"/>
              </a:rPr>
              <a:t> </a:t>
            </a:r>
            <a:r>
              <a:rPr sz="2750" spc="-5" dirty="0">
                <a:latin typeface="Calibri"/>
                <a:cs typeface="Calibri"/>
              </a:rPr>
              <a:t>activity</a:t>
            </a:r>
            <a:endParaRPr sz="2750" dirty="0">
              <a:latin typeface="Calibri"/>
              <a:cs typeface="Calibri"/>
            </a:endParaRPr>
          </a:p>
          <a:p>
            <a:pPr marL="241300" marR="721995" indent="-229235">
              <a:lnSpc>
                <a:spcPts val="2700"/>
              </a:lnSpc>
              <a:spcBef>
                <a:spcPts val="969"/>
              </a:spcBef>
              <a:buFont typeface="Arial"/>
              <a:buChar char="•"/>
              <a:tabLst>
                <a:tab pos="241935" algn="l"/>
              </a:tabLst>
            </a:pPr>
            <a:r>
              <a:rPr sz="2750" spc="-15" dirty="0">
                <a:latin typeface="Calibri"/>
                <a:cs typeface="Calibri"/>
              </a:rPr>
              <a:t>All</a:t>
            </a:r>
            <a:r>
              <a:rPr sz="2750" spc="85" dirty="0">
                <a:latin typeface="Calibri"/>
                <a:cs typeface="Calibri"/>
              </a:rPr>
              <a:t> </a:t>
            </a:r>
            <a:r>
              <a:rPr sz="2750" spc="5" dirty="0">
                <a:latin typeface="Calibri"/>
                <a:cs typeface="Calibri"/>
              </a:rPr>
              <a:t>computer</a:t>
            </a:r>
            <a:r>
              <a:rPr sz="2750" spc="130" dirty="0">
                <a:latin typeface="Calibri"/>
                <a:cs typeface="Calibri"/>
              </a:rPr>
              <a:t> </a:t>
            </a:r>
            <a:r>
              <a:rPr sz="2750" spc="30" dirty="0">
                <a:latin typeface="Calibri"/>
                <a:cs typeface="Calibri"/>
              </a:rPr>
              <a:t>on</a:t>
            </a:r>
            <a:r>
              <a:rPr sz="2750" spc="-60" dirty="0">
                <a:latin typeface="Calibri"/>
                <a:cs typeface="Calibri"/>
              </a:rPr>
              <a:t> </a:t>
            </a:r>
            <a:r>
              <a:rPr sz="2750" spc="-10" dirty="0">
                <a:latin typeface="Calibri"/>
                <a:cs typeface="Calibri"/>
              </a:rPr>
              <a:t>the</a:t>
            </a:r>
            <a:r>
              <a:rPr sz="2750" spc="165" dirty="0">
                <a:latin typeface="Calibri"/>
                <a:cs typeface="Calibri"/>
              </a:rPr>
              <a:t> </a:t>
            </a:r>
            <a:r>
              <a:rPr sz="2750" spc="-5" dirty="0">
                <a:latin typeface="Calibri"/>
                <a:cs typeface="Calibri"/>
              </a:rPr>
              <a:t>network</a:t>
            </a:r>
            <a:r>
              <a:rPr sz="2750" spc="135" dirty="0">
                <a:latin typeface="Calibri"/>
                <a:cs typeface="Calibri"/>
              </a:rPr>
              <a:t> </a:t>
            </a:r>
            <a:r>
              <a:rPr sz="2750" spc="5" dirty="0">
                <a:latin typeface="Calibri"/>
                <a:cs typeface="Calibri"/>
              </a:rPr>
              <a:t>has</a:t>
            </a:r>
            <a:r>
              <a:rPr sz="2750" spc="10" dirty="0">
                <a:latin typeface="Calibri"/>
                <a:cs typeface="Calibri"/>
              </a:rPr>
              <a:t> a</a:t>
            </a:r>
            <a:r>
              <a:rPr sz="2750" spc="60" dirty="0">
                <a:latin typeface="Calibri"/>
                <a:cs typeface="Calibri"/>
              </a:rPr>
              <a:t> </a:t>
            </a:r>
            <a:r>
              <a:rPr sz="2750" spc="-5" dirty="0">
                <a:latin typeface="Calibri"/>
                <a:cs typeface="Calibri"/>
              </a:rPr>
              <a:t>special</a:t>
            </a:r>
            <a:r>
              <a:rPr sz="2750" spc="204" dirty="0">
                <a:latin typeface="Calibri"/>
                <a:cs typeface="Calibri"/>
              </a:rPr>
              <a:t> </a:t>
            </a:r>
            <a:r>
              <a:rPr sz="2750" dirty="0">
                <a:latin typeface="Calibri"/>
                <a:cs typeface="Calibri"/>
              </a:rPr>
              <a:t>software</a:t>
            </a:r>
            <a:r>
              <a:rPr sz="2750" spc="20" dirty="0">
                <a:latin typeface="Calibri"/>
                <a:cs typeface="Calibri"/>
              </a:rPr>
              <a:t> </a:t>
            </a:r>
            <a:r>
              <a:rPr sz="2750" spc="-15" dirty="0">
                <a:latin typeface="Calibri"/>
                <a:cs typeface="Calibri"/>
              </a:rPr>
              <a:t>running</a:t>
            </a:r>
            <a:r>
              <a:rPr sz="2750" spc="254" dirty="0">
                <a:latin typeface="Calibri"/>
                <a:cs typeface="Calibri"/>
              </a:rPr>
              <a:t> </a:t>
            </a:r>
            <a:r>
              <a:rPr sz="2750" dirty="0">
                <a:latin typeface="Calibri"/>
                <a:cs typeface="Calibri"/>
              </a:rPr>
              <a:t>that </a:t>
            </a:r>
            <a:r>
              <a:rPr sz="2750" spc="-605" dirty="0">
                <a:latin typeface="Calibri"/>
                <a:cs typeface="Calibri"/>
              </a:rPr>
              <a:t> </a:t>
            </a:r>
            <a:r>
              <a:rPr sz="2750" spc="-5" dirty="0">
                <a:latin typeface="Calibri"/>
                <a:cs typeface="Calibri"/>
              </a:rPr>
              <a:t>allows</a:t>
            </a:r>
            <a:r>
              <a:rPr sz="2750" spc="80" dirty="0">
                <a:latin typeface="Calibri"/>
                <a:cs typeface="Calibri"/>
              </a:rPr>
              <a:t> </a:t>
            </a:r>
            <a:r>
              <a:rPr sz="2750" spc="-15" dirty="0">
                <a:latin typeface="Calibri"/>
                <a:cs typeface="Calibri"/>
              </a:rPr>
              <a:t>for</a:t>
            </a:r>
            <a:r>
              <a:rPr sz="2750" spc="55" dirty="0">
                <a:latin typeface="Calibri"/>
                <a:cs typeface="Calibri"/>
              </a:rPr>
              <a:t> </a:t>
            </a:r>
            <a:r>
              <a:rPr sz="2750" spc="10" dirty="0">
                <a:latin typeface="Calibri"/>
                <a:cs typeface="Calibri"/>
              </a:rPr>
              <a:t>communications</a:t>
            </a:r>
            <a:r>
              <a:rPr sz="2750" spc="85" dirty="0">
                <a:latin typeface="Calibri"/>
                <a:cs typeface="Calibri"/>
              </a:rPr>
              <a:t> </a:t>
            </a:r>
            <a:r>
              <a:rPr sz="2750" spc="-20" dirty="0">
                <a:latin typeface="Calibri"/>
                <a:cs typeface="Calibri"/>
              </a:rPr>
              <a:t>between</a:t>
            </a:r>
            <a:r>
              <a:rPr sz="2750" spc="240" dirty="0">
                <a:latin typeface="Calibri"/>
                <a:cs typeface="Calibri"/>
              </a:rPr>
              <a:t> </a:t>
            </a:r>
            <a:r>
              <a:rPr sz="2750" dirty="0">
                <a:latin typeface="Calibri"/>
                <a:cs typeface="Calibri"/>
              </a:rPr>
              <a:t>all</a:t>
            </a:r>
            <a:r>
              <a:rPr sz="2750" spc="10" dirty="0">
                <a:latin typeface="Calibri"/>
                <a:cs typeface="Calibri"/>
              </a:rPr>
              <a:t> </a:t>
            </a:r>
            <a:r>
              <a:rPr sz="2750" spc="-15" dirty="0">
                <a:latin typeface="Calibri"/>
                <a:cs typeface="Calibri"/>
              </a:rPr>
              <a:t>the</a:t>
            </a:r>
            <a:r>
              <a:rPr sz="2750" spc="170" dirty="0">
                <a:latin typeface="Calibri"/>
                <a:cs typeface="Calibri"/>
              </a:rPr>
              <a:t> </a:t>
            </a:r>
            <a:r>
              <a:rPr sz="2750" dirty="0">
                <a:latin typeface="Calibri"/>
                <a:cs typeface="Calibri"/>
              </a:rPr>
              <a:t>computers</a:t>
            </a:r>
          </a:p>
          <a:p>
            <a:pPr marL="241300" indent="-229235">
              <a:lnSpc>
                <a:spcPct val="100000"/>
              </a:lnSpc>
              <a:spcBef>
                <a:spcPts val="395"/>
              </a:spcBef>
              <a:buFont typeface="Arial"/>
              <a:buChar char="•"/>
              <a:tabLst>
                <a:tab pos="241935" algn="l"/>
              </a:tabLst>
            </a:pPr>
            <a:r>
              <a:rPr sz="2750" spc="10" dirty="0">
                <a:latin typeface="Calibri"/>
                <a:cs typeface="Calibri"/>
              </a:rPr>
              <a:t>One</a:t>
            </a:r>
            <a:r>
              <a:rPr sz="2750" spc="5" dirty="0">
                <a:latin typeface="Calibri"/>
                <a:cs typeface="Calibri"/>
              </a:rPr>
              <a:t> </a:t>
            </a:r>
            <a:r>
              <a:rPr sz="2750" spc="10" dirty="0">
                <a:latin typeface="Calibri"/>
                <a:cs typeface="Calibri"/>
              </a:rPr>
              <a:t>–</a:t>
            </a:r>
            <a:r>
              <a:rPr sz="2750" spc="5" dirty="0">
                <a:latin typeface="Calibri"/>
                <a:cs typeface="Calibri"/>
              </a:rPr>
              <a:t> </a:t>
            </a:r>
            <a:r>
              <a:rPr sz="2750" spc="10" dirty="0">
                <a:latin typeface="Calibri"/>
                <a:cs typeface="Calibri"/>
              </a:rPr>
              <a:t>One(1:1)</a:t>
            </a:r>
            <a:r>
              <a:rPr sz="2750" spc="90" dirty="0">
                <a:latin typeface="Calibri"/>
                <a:cs typeface="Calibri"/>
              </a:rPr>
              <a:t> </a:t>
            </a:r>
            <a:r>
              <a:rPr sz="2750" spc="-10" dirty="0">
                <a:latin typeface="Calibri"/>
                <a:cs typeface="Calibri"/>
              </a:rPr>
              <a:t>relationship</a:t>
            </a:r>
            <a:endParaRPr sz="2750" dirty="0">
              <a:latin typeface="Calibri"/>
              <a:cs typeface="Calibri"/>
            </a:endParaRPr>
          </a:p>
          <a:p>
            <a:pPr marL="241300" indent="-229235">
              <a:lnSpc>
                <a:spcPct val="100000"/>
              </a:lnSpc>
              <a:spcBef>
                <a:spcPts val="455"/>
              </a:spcBef>
              <a:buFont typeface="Arial"/>
              <a:buChar char="•"/>
              <a:tabLst>
                <a:tab pos="241935" algn="l"/>
              </a:tabLst>
            </a:pPr>
            <a:r>
              <a:rPr sz="2750" spc="-15" dirty="0">
                <a:latin typeface="Calibri"/>
                <a:cs typeface="Calibri"/>
              </a:rPr>
              <a:t>Peer-to-peer</a:t>
            </a:r>
            <a:r>
              <a:rPr sz="2750" spc="355" dirty="0">
                <a:latin typeface="Calibri"/>
                <a:cs typeface="Calibri"/>
              </a:rPr>
              <a:t> </a:t>
            </a:r>
            <a:r>
              <a:rPr sz="2750" spc="-15" dirty="0">
                <a:latin typeface="Calibri"/>
                <a:cs typeface="Calibri"/>
              </a:rPr>
              <a:t>is</a:t>
            </a:r>
            <a:r>
              <a:rPr sz="2750" spc="5" dirty="0">
                <a:latin typeface="Calibri"/>
                <a:cs typeface="Calibri"/>
              </a:rPr>
              <a:t> </a:t>
            </a:r>
            <a:r>
              <a:rPr sz="2750" dirty="0">
                <a:latin typeface="Calibri"/>
                <a:cs typeface="Calibri"/>
              </a:rPr>
              <a:t>mostly</a:t>
            </a:r>
            <a:r>
              <a:rPr sz="2750" spc="65" dirty="0">
                <a:latin typeface="Calibri"/>
                <a:cs typeface="Calibri"/>
              </a:rPr>
              <a:t> </a:t>
            </a:r>
            <a:r>
              <a:rPr sz="2750" spc="-15" dirty="0">
                <a:latin typeface="Calibri"/>
                <a:cs typeface="Calibri"/>
              </a:rPr>
              <a:t>used</a:t>
            </a:r>
            <a:r>
              <a:rPr sz="2750" spc="165" dirty="0">
                <a:latin typeface="Calibri"/>
                <a:cs typeface="Calibri"/>
              </a:rPr>
              <a:t> </a:t>
            </a:r>
            <a:r>
              <a:rPr sz="2750" spc="-15" dirty="0">
                <a:latin typeface="Calibri"/>
                <a:cs typeface="Calibri"/>
              </a:rPr>
              <a:t>for</a:t>
            </a:r>
            <a:r>
              <a:rPr sz="2750" spc="55" dirty="0">
                <a:latin typeface="Calibri"/>
                <a:cs typeface="Calibri"/>
              </a:rPr>
              <a:t> </a:t>
            </a:r>
            <a:r>
              <a:rPr sz="2750" spc="-20" dirty="0">
                <a:latin typeface="Calibri"/>
                <a:cs typeface="Calibri"/>
              </a:rPr>
              <a:t>file</a:t>
            </a:r>
            <a:r>
              <a:rPr sz="2750" spc="140" dirty="0">
                <a:latin typeface="Calibri"/>
                <a:cs typeface="Calibri"/>
              </a:rPr>
              <a:t> </a:t>
            </a:r>
            <a:r>
              <a:rPr sz="2750" spc="-10" dirty="0">
                <a:latin typeface="Calibri"/>
                <a:cs typeface="Calibri"/>
              </a:rPr>
              <a:t>sharing</a:t>
            </a:r>
            <a:endParaRPr sz="2750" dirty="0">
              <a:latin typeface="Calibri"/>
              <a:cs typeface="Calibri"/>
            </a:endParaRPr>
          </a:p>
          <a:p>
            <a:pPr marL="241300" indent="-229235">
              <a:lnSpc>
                <a:spcPct val="100000"/>
              </a:lnSpc>
              <a:spcBef>
                <a:spcPts val="380"/>
              </a:spcBef>
              <a:buFont typeface="Arial"/>
              <a:buChar char="•"/>
              <a:tabLst>
                <a:tab pos="241935" algn="l"/>
              </a:tabLst>
            </a:pPr>
            <a:r>
              <a:rPr sz="2750" spc="15" dirty="0">
                <a:latin typeface="Calibri"/>
                <a:cs typeface="Calibri"/>
              </a:rPr>
              <a:t>One </a:t>
            </a:r>
            <a:r>
              <a:rPr sz="2750" spc="25" dirty="0">
                <a:latin typeface="Calibri"/>
                <a:cs typeface="Calibri"/>
              </a:rPr>
              <a:t>of </a:t>
            </a:r>
            <a:r>
              <a:rPr sz="2750" spc="-10" dirty="0">
                <a:latin typeface="Calibri"/>
                <a:cs typeface="Calibri"/>
              </a:rPr>
              <a:t>the</a:t>
            </a:r>
            <a:r>
              <a:rPr sz="2750" spc="90" dirty="0">
                <a:latin typeface="Calibri"/>
                <a:cs typeface="Calibri"/>
              </a:rPr>
              <a:t> </a:t>
            </a:r>
            <a:r>
              <a:rPr sz="2750" spc="-10" dirty="0">
                <a:latin typeface="Calibri"/>
                <a:cs typeface="Calibri"/>
              </a:rPr>
              <a:t>earliest</a:t>
            </a:r>
            <a:r>
              <a:rPr sz="2750" spc="170" dirty="0">
                <a:latin typeface="Calibri"/>
                <a:cs typeface="Calibri"/>
              </a:rPr>
              <a:t> </a:t>
            </a:r>
            <a:r>
              <a:rPr sz="2750" spc="-10" dirty="0">
                <a:latin typeface="Calibri"/>
                <a:cs typeface="Calibri"/>
              </a:rPr>
              <a:t>peer-to-peer</a:t>
            </a:r>
            <a:r>
              <a:rPr sz="2750" spc="355" dirty="0">
                <a:latin typeface="Calibri"/>
                <a:cs typeface="Calibri"/>
              </a:rPr>
              <a:t> </a:t>
            </a:r>
            <a:r>
              <a:rPr sz="2750" spc="-20" dirty="0">
                <a:latin typeface="Calibri"/>
                <a:cs typeface="Calibri"/>
              </a:rPr>
              <a:t>file</a:t>
            </a:r>
            <a:r>
              <a:rPr sz="2750" spc="90" dirty="0">
                <a:latin typeface="Calibri"/>
                <a:cs typeface="Calibri"/>
              </a:rPr>
              <a:t> </a:t>
            </a:r>
            <a:r>
              <a:rPr sz="2750" spc="-10" dirty="0">
                <a:latin typeface="Calibri"/>
                <a:cs typeface="Calibri"/>
              </a:rPr>
              <a:t>sharing</a:t>
            </a:r>
            <a:r>
              <a:rPr sz="2750" spc="165" dirty="0">
                <a:latin typeface="Calibri"/>
                <a:cs typeface="Calibri"/>
              </a:rPr>
              <a:t> </a:t>
            </a:r>
            <a:r>
              <a:rPr sz="2750" dirty="0">
                <a:latin typeface="Calibri"/>
                <a:cs typeface="Calibri"/>
              </a:rPr>
              <a:t>networks</a:t>
            </a:r>
            <a:r>
              <a:rPr sz="2750" spc="160" dirty="0">
                <a:latin typeface="Calibri"/>
                <a:cs typeface="Calibri"/>
              </a:rPr>
              <a:t> </a:t>
            </a:r>
            <a:r>
              <a:rPr sz="2750" spc="5" dirty="0">
                <a:latin typeface="Calibri"/>
                <a:cs typeface="Calibri"/>
              </a:rPr>
              <a:t>was</a:t>
            </a:r>
            <a:r>
              <a:rPr sz="2750" spc="45" dirty="0">
                <a:latin typeface="Calibri"/>
                <a:cs typeface="Calibri"/>
              </a:rPr>
              <a:t> </a:t>
            </a:r>
            <a:r>
              <a:rPr sz="2750" spc="-5" dirty="0">
                <a:latin typeface="Calibri"/>
                <a:cs typeface="Calibri"/>
              </a:rPr>
              <a:t>Napster</a:t>
            </a:r>
            <a:endParaRPr sz="2750" dirty="0">
              <a:latin typeface="Calibri"/>
              <a:cs typeface="Calibri"/>
            </a:endParaRPr>
          </a:p>
          <a:p>
            <a:pPr marL="241300" indent="-229235">
              <a:lnSpc>
                <a:spcPct val="100000"/>
              </a:lnSpc>
              <a:spcBef>
                <a:spcPts val="380"/>
              </a:spcBef>
              <a:buFont typeface="Arial"/>
              <a:buChar char="•"/>
              <a:tabLst>
                <a:tab pos="241935" algn="l"/>
              </a:tabLst>
            </a:pPr>
            <a:r>
              <a:rPr sz="2750" spc="30" dirty="0">
                <a:solidFill>
                  <a:srgbClr val="FF0000"/>
                </a:solidFill>
                <a:latin typeface="Calibri"/>
                <a:cs typeface="Calibri"/>
              </a:rPr>
              <a:t>Now</a:t>
            </a:r>
            <a:r>
              <a:rPr sz="2750" spc="15" dirty="0">
                <a:solidFill>
                  <a:srgbClr val="FF0000"/>
                </a:solidFill>
                <a:latin typeface="Calibri"/>
                <a:cs typeface="Calibri"/>
              </a:rPr>
              <a:t> </a:t>
            </a:r>
            <a:r>
              <a:rPr sz="2750" b="1" spc="10" dirty="0">
                <a:solidFill>
                  <a:srgbClr val="FF0000"/>
                </a:solidFill>
                <a:latin typeface="Calibri"/>
                <a:cs typeface="Calibri"/>
              </a:rPr>
              <a:t>torrent</a:t>
            </a:r>
            <a:r>
              <a:rPr sz="2750" b="1" spc="-5" dirty="0">
                <a:solidFill>
                  <a:srgbClr val="FF0000"/>
                </a:solidFill>
                <a:latin typeface="Calibri"/>
                <a:cs typeface="Calibri"/>
              </a:rPr>
              <a:t> </a:t>
            </a:r>
            <a:r>
              <a:rPr sz="2750" spc="-15" dirty="0">
                <a:solidFill>
                  <a:srgbClr val="FF0000"/>
                </a:solidFill>
                <a:latin typeface="Calibri"/>
                <a:cs typeface="Calibri"/>
              </a:rPr>
              <a:t>uses</a:t>
            </a:r>
            <a:r>
              <a:rPr sz="2750" spc="155" dirty="0">
                <a:solidFill>
                  <a:srgbClr val="FF0000"/>
                </a:solidFill>
                <a:latin typeface="Calibri"/>
                <a:cs typeface="Calibri"/>
              </a:rPr>
              <a:t> </a:t>
            </a:r>
            <a:r>
              <a:rPr sz="2750" spc="-20" dirty="0">
                <a:solidFill>
                  <a:srgbClr val="FF0000"/>
                </a:solidFill>
                <a:latin typeface="Calibri"/>
                <a:cs typeface="Calibri"/>
              </a:rPr>
              <a:t>this</a:t>
            </a:r>
            <a:r>
              <a:rPr sz="2750" spc="160" dirty="0">
                <a:solidFill>
                  <a:srgbClr val="FF0000"/>
                </a:solidFill>
                <a:latin typeface="Calibri"/>
                <a:cs typeface="Calibri"/>
              </a:rPr>
              <a:t> </a:t>
            </a:r>
            <a:r>
              <a:rPr sz="2750" spc="-20" dirty="0">
                <a:solidFill>
                  <a:srgbClr val="FF0000"/>
                </a:solidFill>
                <a:latin typeface="Calibri"/>
                <a:cs typeface="Calibri"/>
              </a:rPr>
              <a:t>way</a:t>
            </a:r>
            <a:r>
              <a:rPr sz="2750" spc="-15" dirty="0">
                <a:solidFill>
                  <a:srgbClr val="FF0000"/>
                </a:solidFill>
                <a:latin typeface="Calibri"/>
                <a:cs typeface="Calibri"/>
              </a:rPr>
              <a:t> </a:t>
            </a:r>
            <a:r>
              <a:rPr sz="2750" spc="-5" dirty="0">
                <a:solidFill>
                  <a:srgbClr val="FF0000"/>
                </a:solidFill>
                <a:latin typeface="Calibri"/>
                <a:cs typeface="Calibri"/>
              </a:rPr>
              <a:t>to</a:t>
            </a:r>
            <a:r>
              <a:rPr sz="2750" spc="75" dirty="0">
                <a:solidFill>
                  <a:srgbClr val="FF0000"/>
                </a:solidFill>
                <a:latin typeface="Calibri"/>
                <a:cs typeface="Calibri"/>
              </a:rPr>
              <a:t> </a:t>
            </a:r>
            <a:r>
              <a:rPr sz="2750" dirty="0">
                <a:solidFill>
                  <a:srgbClr val="FF0000"/>
                </a:solidFill>
                <a:latin typeface="Calibri"/>
                <a:cs typeface="Calibri"/>
              </a:rPr>
              <a:t>share</a:t>
            </a:r>
            <a:r>
              <a:rPr sz="2750" spc="20" dirty="0">
                <a:solidFill>
                  <a:srgbClr val="FF0000"/>
                </a:solidFill>
                <a:latin typeface="Calibri"/>
                <a:cs typeface="Calibri"/>
              </a:rPr>
              <a:t> </a:t>
            </a:r>
            <a:r>
              <a:rPr sz="2750" spc="-20" dirty="0">
                <a:solidFill>
                  <a:srgbClr val="FF0000"/>
                </a:solidFill>
                <a:latin typeface="Calibri"/>
                <a:cs typeface="Calibri"/>
              </a:rPr>
              <a:t>files</a:t>
            </a:r>
            <a:endParaRPr sz="2750" dirty="0">
              <a:solidFill>
                <a:srgbClr val="FF0000"/>
              </a:solidFill>
              <a:latin typeface="Calibri"/>
              <a:cs typeface="Calibri"/>
            </a:endParaRPr>
          </a:p>
        </p:txBody>
      </p:sp>
      <p:grpSp>
        <p:nvGrpSpPr>
          <p:cNvPr id="4" name="object 4"/>
          <p:cNvGrpSpPr/>
          <p:nvPr/>
        </p:nvGrpSpPr>
        <p:grpSpPr>
          <a:xfrm>
            <a:off x="5772213" y="676338"/>
            <a:ext cx="4924425" cy="762000"/>
            <a:chOff x="5772213" y="676338"/>
            <a:chExt cx="4924425" cy="762000"/>
          </a:xfrm>
        </p:grpSpPr>
        <p:sp>
          <p:nvSpPr>
            <p:cNvPr id="5" name="object 5"/>
            <p:cNvSpPr/>
            <p:nvPr/>
          </p:nvSpPr>
          <p:spPr>
            <a:xfrm>
              <a:off x="5786501" y="690626"/>
              <a:ext cx="4895850" cy="733425"/>
            </a:xfrm>
            <a:custGeom>
              <a:avLst/>
              <a:gdLst/>
              <a:ahLst/>
              <a:cxnLst/>
              <a:rect l="l" t="t" r="r" b="b"/>
              <a:pathLst>
                <a:path w="4895850" h="733425">
                  <a:moveTo>
                    <a:pt x="792099" y="733425"/>
                  </a:moveTo>
                  <a:lnTo>
                    <a:pt x="122174" y="733425"/>
                  </a:lnTo>
                  <a:lnTo>
                    <a:pt x="0" y="611124"/>
                  </a:lnTo>
                  <a:lnTo>
                    <a:pt x="0" y="0"/>
                  </a:lnTo>
                  <a:lnTo>
                    <a:pt x="914400" y="0"/>
                  </a:lnTo>
                  <a:lnTo>
                    <a:pt x="914400" y="611124"/>
                  </a:lnTo>
                  <a:lnTo>
                    <a:pt x="792099" y="733425"/>
                  </a:lnTo>
                  <a:close/>
                </a:path>
                <a:path w="4895850" h="733425">
                  <a:moveTo>
                    <a:pt x="4775073" y="733425"/>
                  </a:moveTo>
                  <a:lnTo>
                    <a:pt x="4102100" y="733425"/>
                  </a:lnTo>
                  <a:lnTo>
                    <a:pt x="3981450" y="612648"/>
                  </a:lnTo>
                  <a:lnTo>
                    <a:pt x="3981450" y="9525"/>
                  </a:lnTo>
                  <a:lnTo>
                    <a:pt x="4895850" y="9525"/>
                  </a:lnTo>
                  <a:lnTo>
                    <a:pt x="4895850" y="612648"/>
                  </a:lnTo>
                  <a:lnTo>
                    <a:pt x="4775073" y="733425"/>
                  </a:lnTo>
                  <a:close/>
                </a:path>
                <a:path w="4895850" h="733425">
                  <a:moveTo>
                    <a:pt x="914400" y="371475"/>
                  </a:moveTo>
                  <a:lnTo>
                    <a:pt x="3981450" y="371475"/>
                  </a:lnTo>
                </a:path>
              </a:pathLst>
            </a:custGeom>
            <a:ln w="28575">
              <a:solidFill>
                <a:srgbClr val="000000"/>
              </a:solidFill>
            </a:ln>
          </p:spPr>
          <p:txBody>
            <a:bodyPr wrap="square" lIns="0" tIns="0" rIns="0" bIns="0" rtlCol="0"/>
            <a:lstStyle/>
            <a:p>
              <a:endParaRPr/>
            </a:p>
          </p:txBody>
        </p:sp>
        <p:sp>
          <p:nvSpPr>
            <p:cNvPr id="6" name="object 6"/>
            <p:cNvSpPr/>
            <p:nvPr/>
          </p:nvSpPr>
          <p:spPr>
            <a:xfrm>
              <a:off x="9972675" y="809625"/>
              <a:ext cx="485775" cy="495300"/>
            </a:xfrm>
            <a:custGeom>
              <a:avLst/>
              <a:gdLst/>
              <a:ahLst/>
              <a:cxnLst/>
              <a:rect l="l" t="t" r="r" b="b"/>
              <a:pathLst>
                <a:path w="485775" h="495300">
                  <a:moveTo>
                    <a:pt x="485775" y="0"/>
                  </a:moveTo>
                  <a:lnTo>
                    <a:pt x="0" y="0"/>
                  </a:lnTo>
                  <a:lnTo>
                    <a:pt x="0" y="495300"/>
                  </a:lnTo>
                  <a:lnTo>
                    <a:pt x="485775" y="495300"/>
                  </a:lnTo>
                  <a:lnTo>
                    <a:pt x="485775" y="0"/>
                  </a:lnTo>
                  <a:close/>
                </a:path>
              </a:pathLst>
            </a:custGeom>
            <a:solidFill>
              <a:srgbClr val="FFFFFF"/>
            </a:solidFill>
          </p:spPr>
          <p:txBody>
            <a:bodyPr wrap="square" lIns="0" tIns="0" rIns="0" bIns="0" rtlCol="0"/>
            <a:lstStyle/>
            <a:p>
              <a:endParaRPr/>
            </a:p>
          </p:txBody>
        </p:sp>
      </p:grpSp>
      <p:sp>
        <p:nvSpPr>
          <p:cNvPr id="7" name="object 7"/>
          <p:cNvSpPr txBox="1"/>
          <p:nvPr/>
        </p:nvSpPr>
        <p:spPr>
          <a:xfrm>
            <a:off x="10151491" y="887031"/>
            <a:ext cx="14160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endParaRPr sz="1800">
              <a:latin typeface="Calibri"/>
              <a:cs typeface="Calibri"/>
            </a:endParaRPr>
          </a:p>
        </p:txBody>
      </p:sp>
      <p:sp>
        <p:nvSpPr>
          <p:cNvPr id="8" name="object 8"/>
          <p:cNvSpPr/>
          <p:nvPr/>
        </p:nvSpPr>
        <p:spPr>
          <a:xfrm>
            <a:off x="5991225" y="809625"/>
            <a:ext cx="485775" cy="495300"/>
          </a:xfrm>
          <a:custGeom>
            <a:avLst/>
            <a:gdLst/>
            <a:ahLst/>
            <a:cxnLst/>
            <a:rect l="l" t="t" r="r" b="b"/>
            <a:pathLst>
              <a:path w="485775" h="495300">
                <a:moveTo>
                  <a:pt x="485775" y="0"/>
                </a:moveTo>
                <a:lnTo>
                  <a:pt x="0" y="0"/>
                </a:lnTo>
                <a:lnTo>
                  <a:pt x="0" y="495300"/>
                </a:lnTo>
                <a:lnTo>
                  <a:pt x="485775" y="495300"/>
                </a:lnTo>
                <a:lnTo>
                  <a:pt x="485775" y="0"/>
                </a:lnTo>
                <a:close/>
              </a:path>
            </a:pathLst>
          </a:custGeom>
          <a:solidFill>
            <a:srgbClr val="FFFFFF"/>
          </a:solidFill>
        </p:spPr>
        <p:txBody>
          <a:bodyPr wrap="square" lIns="0" tIns="0" rIns="0" bIns="0" rtlCol="0"/>
          <a:lstStyle/>
          <a:p>
            <a:endParaRPr/>
          </a:p>
        </p:txBody>
      </p:sp>
      <p:sp>
        <p:nvSpPr>
          <p:cNvPr id="9" name="object 9"/>
          <p:cNvSpPr txBox="1"/>
          <p:nvPr/>
        </p:nvSpPr>
        <p:spPr>
          <a:xfrm>
            <a:off x="6166865" y="887031"/>
            <a:ext cx="14160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1</a:t>
            </a:r>
            <a:endParaRPr sz="1800">
              <a:latin typeface="Calibri"/>
              <a:cs typeface="Calibri"/>
            </a:endParaRPr>
          </a:p>
        </p:txBody>
      </p:sp>
      <p:sp>
        <p:nvSpPr>
          <p:cNvPr id="11" name="object 11"/>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12" name="object 12"/>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13" name="object 13"/>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24</a:t>
            </a:fld>
            <a:endParaRPr dirty="0"/>
          </a:p>
        </p:txBody>
      </p:sp>
      <p:sp>
        <p:nvSpPr>
          <p:cNvPr id="10" name="object 10"/>
          <p:cNvSpPr txBox="1"/>
          <p:nvPr/>
        </p:nvSpPr>
        <p:spPr>
          <a:xfrm>
            <a:off x="7848345" y="1168717"/>
            <a:ext cx="373380"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Calibri"/>
                <a:cs typeface="Calibri"/>
              </a:rPr>
              <a:t>P</a:t>
            </a:r>
            <a:r>
              <a:rPr sz="1800" spc="-15" dirty="0">
                <a:latin typeface="Calibri"/>
                <a:cs typeface="Calibri"/>
              </a:rPr>
              <a:t>2</a:t>
            </a:r>
            <a:r>
              <a:rPr sz="1800" dirty="0">
                <a:latin typeface="Calibri"/>
                <a:cs typeface="Calibri"/>
              </a:rPr>
              <a:t>P</a:t>
            </a:r>
            <a:endParaRPr sz="18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5" name="object 5"/>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6" name="object 6"/>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25</a:t>
            </a:fld>
            <a:endParaRPr dirty="0"/>
          </a:p>
        </p:txBody>
      </p:sp>
      <p:sp>
        <p:nvSpPr>
          <p:cNvPr id="2" name="object 2"/>
          <p:cNvSpPr txBox="1">
            <a:spLocks noGrp="1"/>
          </p:cNvSpPr>
          <p:nvPr>
            <p:ph type="title"/>
          </p:nvPr>
        </p:nvSpPr>
        <p:spPr>
          <a:xfrm>
            <a:off x="917575" y="609282"/>
            <a:ext cx="3930015" cy="701040"/>
          </a:xfrm>
          <a:prstGeom prst="rect">
            <a:avLst/>
          </a:prstGeom>
        </p:spPr>
        <p:txBody>
          <a:bodyPr vert="horz" wrap="square" lIns="0" tIns="16510" rIns="0" bIns="0" rtlCol="0">
            <a:spAutoFit/>
          </a:bodyPr>
          <a:lstStyle/>
          <a:p>
            <a:pPr marL="12700">
              <a:lnSpc>
                <a:spcPct val="100000"/>
              </a:lnSpc>
              <a:spcBef>
                <a:spcPts val="130"/>
              </a:spcBef>
            </a:pPr>
            <a:r>
              <a:rPr sz="4400" b="0" spc="-60" dirty="0">
                <a:latin typeface="Calibri Light"/>
                <a:cs typeface="Calibri Light"/>
              </a:rPr>
              <a:t>P</a:t>
            </a:r>
            <a:r>
              <a:rPr sz="4400" b="0" spc="70" dirty="0">
                <a:latin typeface="Calibri Light"/>
                <a:cs typeface="Calibri Light"/>
              </a:rPr>
              <a:t>e</a:t>
            </a:r>
            <a:r>
              <a:rPr sz="4400" b="0" spc="10" dirty="0">
                <a:latin typeface="Calibri Light"/>
                <a:cs typeface="Calibri Light"/>
              </a:rPr>
              <a:t>er</a:t>
            </a:r>
            <a:r>
              <a:rPr sz="4400" b="0" spc="-285" dirty="0">
                <a:latin typeface="Calibri Light"/>
                <a:cs typeface="Calibri Light"/>
              </a:rPr>
              <a:t> </a:t>
            </a:r>
            <a:r>
              <a:rPr sz="4400" b="0" spc="-20" dirty="0">
                <a:latin typeface="Calibri Light"/>
                <a:cs typeface="Calibri Light"/>
              </a:rPr>
              <a:t>t</a:t>
            </a:r>
            <a:r>
              <a:rPr sz="4400" b="0" spc="15" dirty="0">
                <a:latin typeface="Calibri Light"/>
                <a:cs typeface="Calibri Light"/>
              </a:rPr>
              <a:t>o</a:t>
            </a:r>
            <a:r>
              <a:rPr sz="4400" b="0" spc="-155" dirty="0">
                <a:latin typeface="Calibri Light"/>
                <a:cs typeface="Calibri Light"/>
              </a:rPr>
              <a:t> </a:t>
            </a:r>
            <a:r>
              <a:rPr sz="4400" b="0" spc="-60" dirty="0">
                <a:latin typeface="Calibri Light"/>
                <a:cs typeface="Calibri Light"/>
              </a:rPr>
              <a:t>P</a:t>
            </a:r>
            <a:r>
              <a:rPr sz="4400" b="0" spc="70" dirty="0">
                <a:latin typeface="Calibri Light"/>
                <a:cs typeface="Calibri Light"/>
              </a:rPr>
              <a:t>e</a:t>
            </a:r>
            <a:r>
              <a:rPr sz="4400" b="0" spc="10" dirty="0">
                <a:latin typeface="Calibri Light"/>
                <a:cs typeface="Calibri Light"/>
              </a:rPr>
              <a:t>e</a:t>
            </a:r>
            <a:r>
              <a:rPr sz="4400" b="0" spc="-35" dirty="0">
                <a:latin typeface="Calibri Light"/>
                <a:cs typeface="Calibri Light"/>
              </a:rPr>
              <a:t>r</a:t>
            </a:r>
            <a:r>
              <a:rPr sz="4400" b="0" spc="-45" dirty="0">
                <a:latin typeface="Calibri Light"/>
                <a:cs typeface="Calibri Light"/>
              </a:rPr>
              <a:t>(</a:t>
            </a:r>
            <a:r>
              <a:rPr sz="4400" b="0" spc="-60" dirty="0">
                <a:latin typeface="Calibri Light"/>
                <a:cs typeface="Calibri Light"/>
              </a:rPr>
              <a:t>P2</a:t>
            </a:r>
            <a:r>
              <a:rPr sz="4400" b="0" spc="10" dirty="0">
                <a:latin typeface="Calibri Light"/>
                <a:cs typeface="Calibri Light"/>
              </a:rPr>
              <a:t>P)</a:t>
            </a:r>
            <a:endParaRPr sz="4400">
              <a:latin typeface="Calibri Light"/>
              <a:cs typeface="Calibri Light"/>
            </a:endParaRPr>
          </a:p>
        </p:txBody>
      </p:sp>
      <p:sp>
        <p:nvSpPr>
          <p:cNvPr id="3" name="object 3"/>
          <p:cNvSpPr txBox="1"/>
          <p:nvPr/>
        </p:nvSpPr>
        <p:spPr>
          <a:xfrm>
            <a:off x="917575" y="1702288"/>
            <a:ext cx="9471660" cy="3107055"/>
          </a:xfrm>
          <a:prstGeom prst="rect">
            <a:avLst/>
          </a:prstGeom>
        </p:spPr>
        <p:txBody>
          <a:bodyPr vert="horz" wrap="square" lIns="0" tIns="108585" rIns="0" bIns="0" rtlCol="0">
            <a:spAutoFit/>
          </a:bodyPr>
          <a:lstStyle/>
          <a:p>
            <a:pPr marL="12700">
              <a:lnSpc>
                <a:spcPct val="100000"/>
              </a:lnSpc>
              <a:spcBef>
                <a:spcPts val="855"/>
              </a:spcBef>
            </a:pPr>
            <a:r>
              <a:rPr sz="2750" b="1" spc="5" dirty="0">
                <a:solidFill>
                  <a:srgbClr val="00AF50"/>
                </a:solidFill>
                <a:latin typeface="Calibri"/>
                <a:cs typeface="Calibri"/>
              </a:rPr>
              <a:t>Advantage</a:t>
            </a:r>
            <a:endParaRPr sz="2750">
              <a:latin typeface="Calibri"/>
              <a:cs typeface="Calibri"/>
            </a:endParaRPr>
          </a:p>
          <a:p>
            <a:pPr marL="527685" indent="-514984">
              <a:lnSpc>
                <a:spcPct val="100000"/>
              </a:lnSpc>
              <a:spcBef>
                <a:spcPts val="755"/>
              </a:spcBef>
              <a:buAutoNum type="arabicPeriod"/>
              <a:tabLst>
                <a:tab pos="527050" algn="l"/>
                <a:tab pos="527685" algn="l"/>
              </a:tabLst>
            </a:pPr>
            <a:r>
              <a:rPr sz="2750" spc="-35" dirty="0">
                <a:solidFill>
                  <a:srgbClr val="00AF50"/>
                </a:solidFill>
                <a:latin typeface="Calibri"/>
                <a:cs typeface="Calibri"/>
              </a:rPr>
              <a:t>Easy</a:t>
            </a:r>
            <a:r>
              <a:rPr sz="2750" spc="140" dirty="0">
                <a:solidFill>
                  <a:srgbClr val="00AF50"/>
                </a:solidFill>
                <a:latin typeface="Calibri"/>
                <a:cs typeface="Calibri"/>
              </a:rPr>
              <a:t> </a:t>
            </a:r>
            <a:r>
              <a:rPr sz="2750" spc="-5" dirty="0">
                <a:solidFill>
                  <a:srgbClr val="00AF50"/>
                </a:solidFill>
                <a:latin typeface="Calibri"/>
                <a:cs typeface="Calibri"/>
              </a:rPr>
              <a:t>to</a:t>
            </a:r>
            <a:r>
              <a:rPr sz="2750" spc="10" dirty="0">
                <a:solidFill>
                  <a:srgbClr val="00AF50"/>
                </a:solidFill>
                <a:latin typeface="Calibri"/>
                <a:cs typeface="Calibri"/>
              </a:rPr>
              <a:t> </a:t>
            </a:r>
            <a:r>
              <a:rPr sz="2750" spc="-15" dirty="0">
                <a:solidFill>
                  <a:srgbClr val="00AF50"/>
                </a:solidFill>
                <a:latin typeface="Calibri"/>
                <a:cs typeface="Calibri"/>
              </a:rPr>
              <a:t>install</a:t>
            </a:r>
            <a:r>
              <a:rPr sz="2750" spc="160" dirty="0">
                <a:solidFill>
                  <a:srgbClr val="00AF50"/>
                </a:solidFill>
                <a:latin typeface="Calibri"/>
                <a:cs typeface="Calibri"/>
              </a:rPr>
              <a:t> </a:t>
            </a:r>
            <a:r>
              <a:rPr sz="2750" spc="5" dirty="0">
                <a:solidFill>
                  <a:srgbClr val="00AF50"/>
                </a:solidFill>
                <a:latin typeface="Calibri"/>
                <a:cs typeface="Calibri"/>
              </a:rPr>
              <a:t>and</a:t>
            </a:r>
            <a:r>
              <a:rPr sz="2750" dirty="0">
                <a:solidFill>
                  <a:srgbClr val="00AF50"/>
                </a:solidFill>
                <a:latin typeface="Calibri"/>
                <a:cs typeface="Calibri"/>
              </a:rPr>
              <a:t> </a:t>
            </a:r>
            <a:r>
              <a:rPr sz="2750" spc="-5" dirty="0">
                <a:solidFill>
                  <a:srgbClr val="00AF50"/>
                </a:solidFill>
                <a:latin typeface="Calibri"/>
                <a:cs typeface="Calibri"/>
              </a:rPr>
              <a:t>configure</a:t>
            </a:r>
            <a:endParaRPr sz="2750">
              <a:latin typeface="Calibri"/>
              <a:cs typeface="Calibri"/>
            </a:endParaRPr>
          </a:p>
          <a:p>
            <a:pPr marL="527685" indent="-514984">
              <a:lnSpc>
                <a:spcPct val="100000"/>
              </a:lnSpc>
              <a:spcBef>
                <a:spcPts val="755"/>
              </a:spcBef>
              <a:buAutoNum type="arabicPeriod"/>
              <a:tabLst>
                <a:tab pos="527050" algn="l"/>
                <a:tab pos="527685" algn="l"/>
              </a:tabLst>
            </a:pPr>
            <a:r>
              <a:rPr sz="2750" spc="-20" dirty="0">
                <a:solidFill>
                  <a:srgbClr val="00AF50"/>
                </a:solidFill>
                <a:latin typeface="Calibri"/>
                <a:cs typeface="Calibri"/>
              </a:rPr>
              <a:t>All</a:t>
            </a:r>
            <a:r>
              <a:rPr sz="2750" spc="90" dirty="0">
                <a:solidFill>
                  <a:srgbClr val="00AF50"/>
                </a:solidFill>
                <a:latin typeface="Calibri"/>
                <a:cs typeface="Calibri"/>
              </a:rPr>
              <a:t> </a:t>
            </a:r>
            <a:r>
              <a:rPr sz="2750" spc="-15" dirty="0">
                <a:solidFill>
                  <a:srgbClr val="00AF50"/>
                </a:solidFill>
                <a:latin typeface="Calibri"/>
                <a:cs typeface="Calibri"/>
              </a:rPr>
              <a:t>the</a:t>
            </a:r>
            <a:r>
              <a:rPr sz="2750" spc="95" dirty="0">
                <a:solidFill>
                  <a:srgbClr val="00AF50"/>
                </a:solidFill>
                <a:latin typeface="Calibri"/>
                <a:cs typeface="Calibri"/>
              </a:rPr>
              <a:t> </a:t>
            </a:r>
            <a:r>
              <a:rPr sz="2750" spc="-10" dirty="0">
                <a:solidFill>
                  <a:srgbClr val="00AF50"/>
                </a:solidFill>
                <a:latin typeface="Calibri"/>
                <a:cs typeface="Calibri"/>
              </a:rPr>
              <a:t>resources</a:t>
            </a:r>
            <a:r>
              <a:rPr sz="2750" spc="160" dirty="0">
                <a:solidFill>
                  <a:srgbClr val="00AF50"/>
                </a:solidFill>
                <a:latin typeface="Calibri"/>
                <a:cs typeface="Calibri"/>
              </a:rPr>
              <a:t> </a:t>
            </a:r>
            <a:r>
              <a:rPr sz="2750" spc="5" dirty="0">
                <a:solidFill>
                  <a:srgbClr val="00AF50"/>
                </a:solidFill>
                <a:latin typeface="Calibri"/>
                <a:cs typeface="Calibri"/>
              </a:rPr>
              <a:t>and</a:t>
            </a:r>
            <a:r>
              <a:rPr sz="2750" spc="95" dirty="0">
                <a:solidFill>
                  <a:srgbClr val="00AF50"/>
                </a:solidFill>
                <a:latin typeface="Calibri"/>
                <a:cs typeface="Calibri"/>
              </a:rPr>
              <a:t> </a:t>
            </a:r>
            <a:r>
              <a:rPr sz="2750" spc="-5" dirty="0">
                <a:solidFill>
                  <a:srgbClr val="00AF50"/>
                </a:solidFill>
                <a:latin typeface="Calibri"/>
                <a:cs typeface="Calibri"/>
              </a:rPr>
              <a:t>contents</a:t>
            </a:r>
            <a:r>
              <a:rPr sz="2750" spc="90" dirty="0">
                <a:solidFill>
                  <a:srgbClr val="00AF50"/>
                </a:solidFill>
                <a:latin typeface="Calibri"/>
                <a:cs typeface="Calibri"/>
              </a:rPr>
              <a:t> </a:t>
            </a:r>
            <a:r>
              <a:rPr sz="2750" spc="15" dirty="0">
                <a:solidFill>
                  <a:srgbClr val="00AF50"/>
                </a:solidFill>
                <a:latin typeface="Calibri"/>
                <a:cs typeface="Calibri"/>
              </a:rPr>
              <a:t>are</a:t>
            </a:r>
            <a:r>
              <a:rPr sz="2750" spc="-50" dirty="0">
                <a:solidFill>
                  <a:srgbClr val="00AF50"/>
                </a:solidFill>
                <a:latin typeface="Calibri"/>
                <a:cs typeface="Calibri"/>
              </a:rPr>
              <a:t> </a:t>
            </a:r>
            <a:r>
              <a:rPr sz="2750" spc="-5" dirty="0">
                <a:solidFill>
                  <a:srgbClr val="00AF50"/>
                </a:solidFill>
                <a:latin typeface="Calibri"/>
                <a:cs typeface="Calibri"/>
              </a:rPr>
              <a:t>shared</a:t>
            </a:r>
            <a:r>
              <a:rPr sz="2750" spc="170" dirty="0">
                <a:solidFill>
                  <a:srgbClr val="00AF50"/>
                </a:solidFill>
                <a:latin typeface="Calibri"/>
                <a:cs typeface="Calibri"/>
              </a:rPr>
              <a:t> </a:t>
            </a:r>
            <a:r>
              <a:rPr sz="2750" spc="-5" dirty="0">
                <a:solidFill>
                  <a:srgbClr val="00AF50"/>
                </a:solidFill>
                <a:latin typeface="Calibri"/>
                <a:cs typeface="Calibri"/>
              </a:rPr>
              <a:t>by</a:t>
            </a:r>
            <a:r>
              <a:rPr sz="2750" spc="65" dirty="0">
                <a:solidFill>
                  <a:srgbClr val="00AF50"/>
                </a:solidFill>
                <a:latin typeface="Calibri"/>
                <a:cs typeface="Calibri"/>
              </a:rPr>
              <a:t> </a:t>
            </a:r>
            <a:r>
              <a:rPr sz="2750" dirty="0">
                <a:solidFill>
                  <a:srgbClr val="00AF50"/>
                </a:solidFill>
                <a:latin typeface="Calibri"/>
                <a:cs typeface="Calibri"/>
              </a:rPr>
              <a:t>all</a:t>
            </a:r>
            <a:r>
              <a:rPr sz="2750" spc="15" dirty="0">
                <a:solidFill>
                  <a:srgbClr val="00AF50"/>
                </a:solidFill>
                <a:latin typeface="Calibri"/>
                <a:cs typeface="Calibri"/>
              </a:rPr>
              <a:t> </a:t>
            </a:r>
            <a:r>
              <a:rPr sz="2750" spc="-15" dirty="0">
                <a:solidFill>
                  <a:srgbClr val="00AF50"/>
                </a:solidFill>
                <a:latin typeface="Calibri"/>
                <a:cs typeface="Calibri"/>
              </a:rPr>
              <a:t>the</a:t>
            </a:r>
            <a:r>
              <a:rPr sz="2750" spc="190" dirty="0">
                <a:solidFill>
                  <a:srgbClr val="00AF50"/>
                </a:solidFill>
                <a:latin typeface="Calibri"/>
                <a:cs typeface="Calibri"/>
              </a:rPr>
              <a:t> </a:t>
            </a:r>
            <a:r>
              <a:rPr sz="2750" spc="-25" dirty="0">
                <a:solidFill>
                  <a:srgbClr val="00AF50"/>
                </a:solidFill>
                <a:latin typeface="Calibri"/>
                <a:cs typeface="Calibri"/>
              </a:rPr>
              <a:t>peers</a:t>
            </a:r>
            <a:endParaRPr sz="2750">
              <a:latin typeface="Calibri"/>
              <a:cs typeface="Calibri"/>
            </a:endParaRPr>
          </a:p>
          <a:p>
            <a:pPr marL="527685" indent="-514984">
              <a:lnSpc>
                <a:spcPct val="100000"/>
              </a:lnSpc>
              <a:spcBef>
                <a:spcPts val="680"/>
              </a:spcBef>
              <a:buAutoNum type="arabicPeriod"/>
              <a:tabLst>
                <a:tab pos="527050" algn="l"/>
                <a:tab pos="527685" algn="l"/>
              </a:tabLst>
            </a:pPr>
            <a:r>
              <a:rPr sz="2750" spc="15" dirty="0">
                <a:solidFill>
                  <a:srgbClr val="00AF50"/>
                </a:solidFill>
                <a:latin typeface="Calibri"/>
                <a:cs typeface="Calibri"/>
              </a:rPr>
              <a:t>P2P</a:t>
            </a:r>
            <a:r>
              <a:rPr sz="2750" spc="40" dirty="0">
                <a:solidFill>
                  <a:srgbClr val="00AF50"/>
                </a:solidFill>
                <a:latin typeface="Calibri"/>
                <a:cs typeface="Calibri"/>
              </a:rPr>
              <a:t> </a:t>
            </a:r>
            <a:r>
              <a:rPr sz="2750" spc="-15" dirty="0">
                <a:solidFill>
                  <a:srgbClr val="00AF50"/>
                </a:solidFill>
                <a:latin typeface="Calibri"/>
                <a:cs typeface="Calibri"/>
              </a:rPr>
              <a:t>is</a:t>
            </a:r>
            <a:r>
              <a:rPr sz="2750" spc="80" dirty="0">
                <a:solidFill>
                  <a:srgbClr val="00AF50"/>
                </a:solidFill>
                <a:latin typeface="Calibri"/>
                <a:cs typeface="Calibri"/>
              </a:rPr>
              <a:t> </a:t>
            </a:r>
            <a:r>
              <a:rPr sz="2750" spc="30" dirty="0">
                <a:solidFill>
                  <a:srgbClr val="00AF50"/>
                </a:solidFill>
                <a:latin typeface="Calibri"/>
                <a:cs typeface="Calibri"/>
              </a:rPr>
              <a:t>more</a:t>
            </a:r>
            <a:r>
              <a:rPr sz="2750" spc="-50" dirty="0">
                <a:solidFill>
                  <a:srgbClr val="00AF50"/>
                </a:solidFill>
                <a:latin typeface="Calibri"/>
                <a:cs typeface="Calibri"/>
              </a:rPr>
              <a:t> </a:t>
            </a:r>
            <a:r>
              <a:rPr sz="2750" spc="-10" dirty="0">
                <a:solidFill>
                  <a:srgbClr val="00AF50"/>
                </a:solidFill>
                <a:latin typeface="Calibri"/>
                <a:cs typeface="Calibri"/>
              </a:rPr>
              <a:t>reliable</a:t>
            </a:r>
            <a:r>
              <a:rPr sz="2750" spc="165" dirty="0">
                <a:solidFill>
                  <a:srgbClr val="00AF50"/>
                </a:solidFill>
                <a:latin typeface="Calibri"/>
                <a:cs typeface="Calibri"/>
              </a:rPr>
              <a:t> </a:t>
            </a:r>
            <a:r>
              <a:rPr sz="2750" spc="20" dirty="0">
                <a:solidFill>
                  <a:srgbClr val="00AF50"/>
                </a:solidFill>
                <a:latin typeface="Calibri"/>
                <a:cs typeface="Calibri"/>
              </a:rPr>
              <a:t>as</a:t>
            </a:r>
            <a:r>
              <a:rPr sz="2750" spc="5" dirty="0">
                <a:solidFill>
                  <a:srgbClr val="00AF50"/>
                </a:solidFill>
                <a:latin typeface="Calibri"/>
                <a:cs typeface="Calibri"/>
              </a:rPr>
              <a:t> </a:t>
            </a:r>
            <a:r>
              <a:rPr sz="2750" spc="-10" dirty="0">
                <a:solidFill>
                  <a:srgbClr val="00AF50"/>
                </a:solidFill>
                <a:latin typeface="Calibri"/>
                <a:cs typeface="Calibri"/>
              </a:rPr>
              <a:t>central</a:t>
            </a:r>
            <a:r>
              <a:rPr sz="2750" spc="80" dirty="0">
                <a:solidFill>
                  <a:srgbClr val="00AF50"/>
                </a:solidFill>
                <a:latin typeface="Calibri"/>
                <a:cs typeface="Calibri"/>
              </a:rPr>
              <a:t> </a:t>
            </a:r>
            <a:r>
              <a:rPr sz="2750" spc="-10" dirty="0">
                <a:solidFill>
                  <a:srgbClr val="00AF50"/>
                </a:solidFill>
                <a:latin typeface="Calibri"/>
                <a:cs typeface="Calibri"/>
              </a:rPr>
              <a:t>dependency</a:t>
            </a:r>
            <a:r>
              <a:rPr sz="2750" spc="365" dirty="0">
                <a:solidFill>
                  <a:srgbClr val="00AF50"/>
                </a:solidFill>
                <a:latin typeface="Calibri"/>
                <a:cs typeface="Calibri"/>
              </a:rPr>
              <a:t> </a:t>
            </a:r>
            <a:r>
              <a:rPr sz="2750" spc="-15" dirty="0">
                <a:solidFill>
                  <a:srgbClr val="00AF50"/>
                </a:solidFill>
                <a:latin typeface="Calibri"/>
                <a:cs typeface="Calibri"/>
              </a:rPr>
              <a:t>is</a:t>
            </a:r>
            <a:r>
              <a:rPr sz="2750" spc="90" dirty="0">
                <a:solidFill>
                  <a:srgbClr val="00AF50"/>
                </a:solidFill>
                <a:latin typeface="Calibri"/>
                <a:cs typeface="Calibri"/>
              </a:rPr>
              <a:t> </a:t>
            </a:r>
            <a:r>
              <a:rPr sz="2750" spc="-10" dirty="0">
                <a:solidFill>
                  <a:srgbClr val="00AF50"/>
                </a:solidFill>
                <a:latin typeface="Calibri"/>
                <a:cs typeface="Calibri"/>
              </a:rPr>
              <a:t>eliminated</a:t>
            </a:r>
            <a:endParaRPr sz="2750">
              <a:latin typeface="Calibri"/>
              <a:cs typeface="Calibri"/>
            </a:endParaRPr>
          </a:p>
          <a:p>
            <a:pPr marL="527685" indent="-514984">
              <a:lnSpc>
                <a:spcPct val="100000"/>
              </a:lnSpc>
              <a:spcBef>
                <a:spcPts val="755"/>
              </a:spcBef>
              <a:buAutoNum type="arabicPeriod"/>
              <a:tabLst>
                <a:tab pos="527050" algn="l"/>
                <a:tab pos="527685" algn="l"/>
              </a:tabLst>
            </a:pPr>
            <a:r>
              <a:rPr sz="2750" spc="15" dirty="0">
                <a:solidFill>
                  <a:srgbClr val="00AF50"/>
                </a:solidFill>
                <a:latin typeface="Calibri"/>
                <a:cs typeface="Calibri"/>
              </a:rPr>
              <a:t>No</a:t>
            </a:r>
            <a:r>
              <a:rPr sz="2750" spc="20" dirty="0">
                <a:solidFill>
                  <a:srgbClr val="00AF50"/>
                </a:solidFill>
                <a:latin typeface="Calibri"/>
                <a:cs typeface="Calibri"/>
              </a:rPr>
              <a:t> </a:t>
            </a:r>
            <a:r>
              <a:rPr sz="2750" spc="-15" dirty="0">
                <a:solidFill>
                  <a:srgbClr val="00AF50"/>
                </a:solidFill>
                <a:latin typeface="Calibri"/>
                <a:cs typeface="Calibri"/>
              </a:rPr>
              <a:t>need</a:t>
            </a:r>
            <a:r>
              <a:rPr sz="2750" spc="175" dirty="0">
                <a:solidFill>
                  <a:srgbClr val="00AF50"/>
                </a:solidFill>
                <a:latin typeface="Calibri"/>
                <a:cs typeface="Calibri"/>
              </a:rPr>
              <a:t> </a:t>
            </a:r>
            <a:r>
              <a:rPr sz="2750" spc="-15" dirty="0">
                <a:solidFill>
                  <a:srgbClr val="00AF50"/>
                </a:solidFill>
                <a:latin typeface="Calibri"/>
                <a:cs typeface="Calibri"/>
              </a:rPr>
              <a:t>for</a:t>
            </a:r>
            <a:r>
              <a:rPr sz="2750" spc="65" dirty="0">
                <a:solidFill>
                  <a:srgbClr val="00AF50"/>
                </a:solidFill>
                <a:latin typeface="Calibri"/>
                <a:cs typeface="Calibri"/>
              </a:rPr>
              <a:t> </a:t>
            </a:r>
            <a:r>
              <a:rPr sz="2750" spc="-15" dirty="0">
                <a:solidFill>
                  <a:srgbClr val="00AF50"/>
                </a:solidFill>
                <a:latin typeface="Calibri"/>
                <a:cs typeface="Calibri"/>
              </a:rPr>
              <a:t>full-time</a:t>
            </a:r>
            <a:r>
              <a:rPr sz="2750" spc="260" dirty="0">
                <a:solidFill>
                  <a:srgbClr val="00AF50"/>
                </a:solidFill>
                <a:latin typeface="Calibri"/>
                <a:cs typeface="Calibri"/>
              </a:rPr>
              <a:t> </a:t>
            </a:r>
            <a:r>
              <a:rPr sz="2750" dirty="0">
                <a:solidFill>
                  <a:srgbClr val="00AF50"/>
                </a:solidFill>
                <a:latin typeface="Calibri"/>
                <a:cs typeface="Calibri"/>
              </a:rPr>
              <a:t>System</a:t>
            </a:r>
            <a:r>
              <a:rPr sz="2750" spc="80" dirty="0">
                <a:solidFill>
                  <a:srgbClr val="00AF50"/>
                </a:solidFill>
                <a:latin typeface="Calibri"/>
                <a:cs typeface="Calibri"/>
              </a:rPr>
              <a:t> </a:t>
            </a:r>
            <a:r>
              <a:rPr sz="2750" spc="-10" dirty="0">
                <a:solidFill>
                  <a:srgbClr val="00AF50"/>
                </a:solidFill>
                <a:latin typeface="Calibri"/>
                <a:cs typeface="Calibri"/>
              </a:rPr>
              <a:t>Administrator(No</a:t>
            </a:r>
            <a:r>
              <a:rPr sz="2750" spc="250" dirty="0">
                <a:solidFill>
                  <a:srgbClr val="00AF50"/>
                </a:solidFill>
                <a:latin typeface="Calibri"/>
                <a:cs typeface="Calibri"/>
              </a:rPr>
              <a:t> </a:t>
            </a:r>
            <a:r>
              <a:rPr sz="2750" spc="-10" dirty="0">
                <a:solidFill>
                  <a:srgbClr val="00AF50"/>
                </a:solidFill>
                <a:latin typeface="Calibri"/>
                <a:cs typeface="Calibri"/>
              </a:rPr>
              <a:t>central</a:t>
            </a:r>
            <a:r>
              <a:rPr sz="2750" spc="170" dirty="0">
                <a:solidFill>
                  <a:srgbClr val="00AF50"/>
                </a:solidFill>
                <a:latin typeface="Calibri"/>
                <a:cs typeface="Calibri"/>
              </a:rPr>
              <a:t> </a:t>
            </a:r>
            <a:r>
              <a:rPr sz="2750" spc="-10" dirty="0">
                <a:solidFill>
                  <a:srgbClr val="00AF50"/>
                </a:solidFill>
                <a:latin typeface="Calibri"/>
                <a:cs typeface="Calibri"/>
              </a:rPr>
              <a:t>Admin)</a:t>
            </a:r>
            <a:endParaRPr sz="2750">
              <a:latin typeface="Calibri"/>
              <a:cs typeface="Calibri"/>
            </a:endParaRPr>
          </a:p>
          <a:p>
            <a:pPr marL="527685" indent="-514984">
              <a:lnSpc>
                <a:spcPct val="100000"/>
              </a:lnSpc>
              <a:spcBef>
                <a:spcPts val="755"/>
              </a:spcBef>
              <a:buAutoNum type="arabicPeriod"/>
              <a:tabLst>
                <a:tab pos="527050" algn="l"/>
                <a:tab pos="527685" algn="l"/>
              </a:tabLst>
            </a:pPr>
            <a:r>
              <a:rPr sz="2750" spc="10" dirty="0">
                <a:solidFill>
                  <a:srgbClr val="00AF50"/>
                </a:solidFill>
                <a:latin typeface="Calibri"/>
                <a:cs typeface="Calibri"/>
              </a:rPr>
              <a:t>Cost </a:t>
            </a:r>
            <a:r>
              <a:rPr sz="2750" dirty="0">
                <a:solidFill>
                  <a:srgbClr val="00AF50"/>
                </a:solidFill>
                <a:latin typeface="Calibri"/>
                <a:cs typeface="Calibri"/>
              </a:rPr>
              <a:t>comparatively</a:t>
            </a:r>
            <a:r>
              <a:rPr sz="2750" spc="105" dirty="0">
                <a:solidFill>
                  <a:srgbClr val="00AF50"/>
                </a:solidFill>
                <a:latin typeface="Calibri"/>
                <a:cs typeface="Calibri"/>
              </a:rPr>
              <a:t> </a:t>
            </a:r>
            <a:r>
              <a:rPr sz="2750" spc="5" dirty="0">
                <a:solidFill>
                  <a:srgbClr val="00AF50"/>
                </a:solidFill>
                <a:latin typeface="Calibri"/>
                <a:cs typeface="Calibri"/>
              </a:rPr>
              <a:t>very</a:t>
            </a:r>
            <a:r>
              <a:rPr sz="2750" spc="-5" dirty="0">
                <a:solidFill>
                  <a:srgbClr val="00AF50"/>
                </a:solidFill>
                <a:latin typeface="Calibri"/>
                <a:cs typeface="Calibri"/>
              </a:rPr>
              <a:t> </a:t>
            </a:r>
            <a:r>
              <a:rPr sz="2750" spc="-20" dirty="0">
                <a:solidFill>
                  <a:srgbClr val="00AF50"/>
                </a:solidFill>
                <a:latin typeface="Calibri"/>
                <a:cs typeface="Calibri"/>
              </a:rPr>
              <a:t>less</a:t>
            </a:r>
            <a:endParaRPr sz="275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5" name="object 5"/>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6" name="object 6"/>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26</a:t>
            </a:fld>
            <a:endParaRPr dirty="0"/>
          </a:p>
        </p:txBody>
      </p:sp>
      <p:sp>
        <p:nvSpPr>
          <p:cNvPr id="2" name="object 2"/>
          <p:cNvSpPr txBox="1">
            <a:spLocks noGrp="1"/>
          </p:cNvSpPr>
          <p:nvPr>
            <p:ph type="title"/>
          </p:nvPr>
        </p:nvSpPr>
        <p:spPr>
          <a:xfrm>
            <a:off x="917575" y="609282"/>
            <a:ext cx="3930015" cy="701040"/>
          </a:xfrm>
          <a:prstGeom prst="rect">
            <a:avLst/>
          </a:prstGeom>
        </p:spPr>
        <p:txBody>
          <a:bodyPr vert="horz" wrap="square" lIns="0" tIns="16510" rIns="0" bIns="0" rtlCol="0">
            <a:spAutoFit/>
          </a:bodyPr>
          <a:lstStyle/>
          <a:p>
            <a:pPr marL="12700">
              <a:lnSpc>
                <a:spcPct val="100000"/>
              </a:lnSpc>
              <a:spcBef>
                <a:spcPts val="130"/>
              </a:spcBef>
            </a:pPr>
            <a:r>
              <a:rPr sz="4400" b="0" spc="-60" dirty="0">
                <a:latin typeface="Calibri Light"/>
                <a:cs typeface="Calibri Light"/>
              </a:rPr>
              <a:t>P</a:t>
            </a:r>
            <a:r>
              <a:rPr sz="4400" b="0" spc="70" dirty="0">
                <a:latin typeface="Calibri Light"/>
                <a:cs typeface="Calibri Light"/>
              </a:rPr>
              <a:t>e</a:t>
            </a:r>
            <a:r>
              <a:rPr sz="4400" b="0" spc="10" dirty="0">
                <a:latin typeface="Calibri Light"/>
                <a:cs typeface="Calibri Light"/>
              </a:rPr>
              <a:t>er</a:t>
            </a:r>
            <a:r>
              <a:rPr sz="4400" b="0" spc="-285" dirty="0">
                <a:latin typeface="Calibri Light"/>
                <a:cs typeface="Calibri Light"/>
              </a:rPr>
              <a:t> </a:t>
            </a:r>
            <a:r>
              <a:rPr sz="4400" b="0" spc="-20" dirty="0">
                <a:latin typeface="Calibri Light"/>
                <a:cs typeface="Calibri Light"/>
              </a:rPr>
              <a:t>t</a:t>
            </a:r>
            <a:r>
              <a:rPr sz="4400" b="0" spc="15" dirty="0">
                <a:latin typeface="Calibri Light"/>
                <a:cs typeface="Calibri Light"/>
              </a:rPr>
              <a:t>o</a:t>
            </a:r>
            <a:r>
              <a:rPr sz="4400" b="0" spc="-155" dirty="0">
                <a:latin typeface="Calibri Light"/>
                <a:cs typeface="Calibri Light"/>
              </a:rPr>
              <a:t> </a:t>
            </a:r>
            <a:r>
              <a:rPr sz="4400" b="0" spc="-60" dirty="0">
                <a:latin typeface="Calibri Light"/>
                <a:cs typeface="Calibri Light"/>
              </a:rPr>
              <a:t>P</a:t>
            </a:r>
            <a:r>
              <a:rPr sz="4400" b="0" spc="70" dirty="0">
                <a:latin typeface="Calibri Light"/>
                <a:cs typeface="Calibri Light"/>
              </a:rPr>
              <a:t>e</a:t>
            </a:r>
            <a:r>
              <a:rPr sz="4400" b="0" spc="10" dirty="0">
                <a:latin typeface="Calibri Light"/>
                <a:cs typeface="Calibri Light"/>
              </a:rPr>
              <a:t>e</a:t>
            </a:r>
            <a:r>
              <a:rPr sz="4400" b="0" spc="-35" dirty="0">
                <a:latin typeface="Calibri Light"/>
                <a:cs typeface="Calibri Light"/>
              </a:rPr>
              <a:t>r</a:t>
            </a:r>
            <a:r>
              <a:rPr sz="4400" b="0" spc="-45" dirty="0">
                <a:latin typeface="Calibri Light"/>
                <a:cs typeface="Calibri Light"/>
              </a:rPr>
              <a:t>(</a:t>
            </a:r>
            <a:r>
              <a:rPr sz="4400" b="0" spc="-60" dirty="0">
                <a:latin typeface="Calibri Light"/>
                <a:cs typeface="Calibri Light"/>
              </a:rPr>
              <a:t>P2</a:t>
            </a:r>
            <a:r>
              <a:rPr sz="4400" b="0" spc="10" dirty="0">
                <a:latin typeface="Calibri Light"/>
                <a:cs typeface="Calibri Light"/>
              </a:rPr>
              <a:t>P)</a:t>
            </a:r>
            <a:endParaRPr sz="4400">
              <a:latin typeface="Calibri Light"/>
              <a:cs typeface="Calibri Light"/>
            </a:endParaRPr>
          </a:p>
        </p:txBody>
      </p:sp>
      <p:sp>
        <p:nvSpPr>
          <p:cNvPr id="3" name="object 3"/>
          <p:cNvSpPr txBox="1"/>
          <p:nvPr/>
        </p:nvSpPr>
        <p:spPr>
          <a:xfrm>
            <a:off x="917575" y="1702288"/>
            <a:ext cx="10342880" cy="4127500"/>
          </a:xfrm>
          <a:prstGeom prst="rect">
            <a:avLst/>
          </a:prstGeom>
        </p:spPr>
        <p:txBody>
          <a:bodyPr vert="horz" wrap="square" lIns="0" tIns="108585" rIns="0" bIns="0" rtlCol="0">
            <a:spAutoFit/>
          </a:bodyPr>
          <a:lstStyle/>
          <a:p>
            <a:pPr marL="12700">
              <a:lnSpc>
                <a:spcPct val="100000"/>
              </a:lnSpc>
              <a:spcBef>
                <a:spcPts val="855"/>
              </a:spcBef>
            </a:pPr>
            <a:r>
              <a:rPr sz="2750" b="1" spc="5" dirty="0">
                <a:solidFill>
                  <a:srgbClr val="FF0000"/>
                </a:solidFill>
                <a:latin typeface="Calibri"/>
                <a:cs typeface="Calibri"/>
              </a:rPr>
              <a:t>Disadvantage</a:t>
            </a:r>
            <a:endParaRPr sz="2750">
              <a:latin typeface="Calibri"/>
              <a:cs typeface="Calibri"/>
            </a:endParaRPr>
          </a:p>
          <a:p>
            <a:pPr marL="527685" marR="763905" indent="-514984">
              <a:lnSpc>
                <a:spcPts val="3000"/>
              </a:lnSpc>
              <a:spcBef>
                <a:spcPts val="1105"/>
              </a:spcBef>
              <a:buAutoNum type="arabicPeriod"/>
              <a:tabLst>
                <a:tab pos="527050" algn="l"/>
                <a:tab pos="527685" algn="l"/>
              </a:tabLst>
            </a:pPr>
            <a:r>
              <a:rPr sz="2750" spc="15" dirty="0">
                <a:solidFill>
                  <a:srgbClr val="FF0000"/>
                </a:solidFill>
                <a:latin typeface="Calibri"/>
                <a:cs typeface="Calibri"/>
              </a:rPr>
              <a:t>One</a:t>
            </a:r>
            <a:r>
              <a:rPr sz="2750" spc="20" dirty="0">
                <a:solidFill>
                  <a:srgbClr val="FF0000"/>
                </a:solidFill>
                <a:latin typeface="Calibri"/>
                <a:cs typeface="Calibri"/>
              </a:rPr>
              <a:t> </a:t>
            </a:r>
            <a:r>
              <a:rPr sz="2750" spc="-10" dirty="0">
                <a:solidFill>
                  <a:srgbClr val="FF0000"/>
                </a:solidFill>
                <a:latin typeface="Calibri"/>
                <a:cs typeface="Calibri"/>
              </a:rPr>
              <a:t>person</a:t>
            </a:r>
            <a:r>
              <a:rPr sz="2750" spc="165" dirty="0">
                <a:solidFill>
                  <a:srgbClr val="FF0000"/>
                </a:solidFill>
                <a:latin typeface="Calibri"/>
                <a:cs typeface="Calibri"/>
              </a:rPr>
              <a:t> </a:t>
            </a:r>
            <a:r>
              <a:rPr sz="2750" spc="-15" dirty="0">
                <a:solidFill>
                  <a:srgbClr val="FF0000"/>
                </a:solidFill>
                <a:latin typeface="Calibri"/>
                <a:cs typeface="Calibri"/>
              </a:rPr>
              <a:t>(user</a:t>
            </a:r>
            <a:r>
              <a:rPr sz="2750" spc="204" dirty="0">
                <a:solidFill>
                  <a:srgbClr val="FF0000"/>
                </a:solidFill>
                <a:latin typeface="Calibri"/>
                <a:cs typeface="Calibri"/>
              </a:rPr>
              <a:t> </a:t>
            </a:r>
            <a:r>
              <a:rPr sz="2750" spc="10" dirty="0">
                <a:solidFill>
                  <a:srgbClr val="FF0000"/>
                </a:solidFill>
                <a:latin typeface="Calibri"/>
                <a:cs typeface="Calibri"/>
              </a:rPr>
              <a:t>/</a:t>
            </a:r>
            <a:r>
              <a:rPr sz="2750" spc="25" dirty="0">
                <a:solidFill>
                  <a:srgbClr val="FF0000"/>
                </a:solidFill>
                <a:latin typeface="Calibri"/>
                <a:cs typeface="Calibri"/>
              </a:rPr>
              <a:t> </a:t>
            </a:r>
            <a:r>
              <a:rPr sz="2750" spc="-10" dirty="0">
                <a:solidFill>
                  <a:srgbClr val="FF0000"/>
                </a:solidFill>
                <a:latin typeface="Calibri"/>
                <a:cs typeface="Calibri"/>
              </a:rPr>
              <a:t>administrator</a:t>
            </a:r>
            <a:r>
              <a:rPr sz="2750" spc="204" dirty="0">
                <a:solidFill>
                  <a:srgbClr val="FF0000"/>
                </a:solidFill>
                <a:latin typeface="Calibri"/>
                <a:cs typeface="Calibri"/>
              </a:rPr>
              <a:t> </a:t>
            </a:r>
            <a:r>
              <a:rPr sz="2750" spc="5" dirty="0">
                <a:solidFill>
                  <a:srgbClr val="FF0000"/>
                </a:solidFill>
                <a:latin typeface="Calibri"/>
                <a:cs typeface="Calibri"/>
              </a:rPr>
              <a:t>)cannot</a:t>
            </a:r>
            <a:r>
              <a:rPr sz="2750" spc="70" dirty="0">
                <a:solidFill>
                  <a:srgbClr val="FF0000"/>
                </a:solidFill>
                <a:latin typeface="Calibri"/>
                <a:cs typeface="Calibri"/>
              </a:rPr>
              <a:t> </a:t>
            </a:r>
            <a:r>
              <a:rPr sz="2750" spc="-5" dirty="0">
                <a:solidFill>
                  <a:srgbClr val="FF0000"/>
                </a:solidFill>
                <a:latin typeface="Calibri"/>
                <a:cs typeface="Calibri"/>
              </a:rPr>
              <a:t>determine</a:t>
            </a:r>
            <a:r>
              <a:rPr sz="2750" spc="245" dirty="0">
                <a:solidFill>
                  <a:srgbClr val="FF0000"/>
                </a:solidFill>
                <a:latin typeface="Calibri"/>
                <a:cs typeface="Calibri"/>
              </a:rPr>
              <a:t> </a:t>
            </a:r>
            <a:r>
              <a:rPr sz="2750" spc="-10" dirty="0">
                <a:solidFill>
                  <a:srgbClr val="FF0000"/>
                </a:solidFill>
                <a:latin typeface="Calibri"/>
                <a:cs typeface="Calibri"/>
              </a:rPr>
              <a:t>the</a:t>
            </a:r>
            <a:r>
              <a:rPr sz="2750" spc="95" dirty="0">
                <a:solidFill>
                  <a:srgbClr val="FF0000"/>
                </a:solidFill>
                <a:latin typeface="Calibri"/>
                <a:cs typeface="Calibri"/>
              </a:rPr>
              <a:t> </a:t>
            </a:r>
            <a:r>
              <a:rPr sz="2750" spc="-5" dirty="0">
                <a:solidFill>
                  <a:srgbClr val="FF0000"/>
                </a:solidFill>
                <a:latin typeface="Calibri"/>
                <a:cs typeface="Calibri"/>
              </a:rPr>
              <a:t>whole </a:t>
            </a:r>
            <a:r>
              <a:rPr sz="2750" spc="-605" dirty="0">
                <a:solidFill>
                  <a:srgbClr val="FF0000"/>
                </a:solidFill>
                <a:latin typeface="Calibri"/>
                <a:cs typeface="Calibri"/>
              </a:rPr>
              <a:t> </a:t>
            </a:r>
            <a:r>
              <a:rPr sz="2750" spc="-15" dirty="0">
                <a:solidFill>
                  <a:srgbClr val="FF0000"/>
                </a:solidFill>
                <a:latin typeface="Calibri"/>
                <a:cs typeface="Calibri"/>
              </a:rPr>
              <a:t>accessibility</a:t>
            </a:r>
            <a:r>
              <a:rPr sz="2750" spc="360" dirty="0">
                <a:solidFill>
                  <a:srgbClr val="FF0000"/>
                </a:solidFill>
                <a:latin typeface="Calibri"/>
                <a:cs typeface="Calibri"/>
              </a:rPr>
              <a:t> </a:t>
            </a:r>
            <a:r>
              <a:rPr sz="2750" spc="-35" dirty="0">
                <a:solidFill>
                  <a:srgbClr val="FF0000"/>
                </a:solidFill>
                <a:latin typeface="Calibri"/>
                <a:cs typeface="Calibri"/>
              </a:rPr>
              <a:t>setting</a:t>
            </a:r>
            <a:r>
              <a:rPr sz="2750" spc="240" dirty="0">
                <a:solidFill>
                  <a:srgbClr val="FF0000"/>
                </a:solidFill>
                <a:latin typeface="Calibri"/>
                <a:cs typeface="Calibri"/>
              </a:rPr>
              <a:t> </a:t>
            </a:r>
            <a:r>
              <a:rPr sz="2750" spc="25" dirty="0">
                <a:solidFill>
                  <a:srgbClr val="FF0000"/>
                </a:solidFill>
                <a:latin typeface="Calibri"/>
                <a:cs typeface="Calibri"/>
              </a:rPr>
              <a:t>of </a:t>
            </a:r>
            <a:r>
              <a:rPr sz="2750" spc="-5" dirty="0">
                <a:solidFill>
                  <a:srgbClr val="FF0000"/>
                </a:solidFill>
                <a:latin typeface="Calibri"/>
                <a:cs typeface="Calibri"/>
              </a:rPr>
              <a:t>whole</a:t>
            </a:r>
            <a:r>
              <a:rPr sz="2750" spc="120" dirty="0">
                <a:solidFill>
                  <a:srgbClr val="FF0000"/>
                </a:solidFill>
                <a:latin typeface="Calibri"/>
                <a:cs typeface="Calibri"/>
              </a:rPr>
              <a:t> </a:t>
            </a:r>
            <a:r>
              <a:rPr sz="2750" spc="-5" dirty="0">
                <a:solidFill>
                  <a:srgbClr val="FF0000"/>
                </a:solidFill>
                <a:latin typeface="Calibri"/>
                <a:cs typeface="Calibri"/>
              </a:rPr>
              <a:t>network</a:t>
            </a:r>
            <a:endParaRPr sz="2750">
              <a:latin typeface="Calibri"/>
              <a:cs typeface="Calibri"/>
            </a:endParaRPr>
          </a:p>
          <a:p>
            <a:pPr marL="527685" marR="688340" indent="-514984">
              <a:lnSpc>
                <a:spcPts val="3000"/>
              </a:lnSpc>
              <a:spcBef>
                <a:spcPts val="1060"/>
              </a:spcBef>
              <a:buAutoNum type="arabicPeriod"/>
              <a:tabLst>
                <a:tab pos="527050" algn="l"/>
                <a:tab pos="527685" algn="l"/>
              </a:tabLst>
            </a:pPr>
            <a:r>
              <a:rPr sz="2750" spc="-5" dirty="0">
                <a:solidFill>
                  <a:srgbClr val="FF0000"/>
                </a:solidFill>
                <a:latin typeface="Calibri"/>
                <a:cs typeface="Calibri"/>
              </a:rPr>
              <a:t>Security</a:t>
            </a:r>
            <a:r>
              <a:rPr sz="2750" spc="160" dirty="0">
                <a:solidFill>
                  <a:srgbClr val="FF0000"/>
                </a:solidFill>
                <a:latin typeface="Calibri"/>
                <a:cs typeface="Calibri"/>
              </a:rPr>
              <a:t> </a:t>
            </a:r>
            <a:r>
              <a:rPr sz="2750" spc="-10" dirty="0">
                <a:solidFill>
                  <a:srgbClr val="FF0000"/>
                </a:solidFill>
                <a:latin typeface="Calibri"/>
                <a:cs typeface="Calibri"/>
              </a:rPr>
              <a:t>in</a:t>
            </a:r>
            <a:r>
              <a:rPr sz="2750" spc="90" dirty="0">
                <a:solidFill>
                  <a:srgbClr val="FF0000"/>
                </a:solidFill>
                <a:latin typeface="Calibri"/>
                <a:cs typeface="Calibri"/>
              </a:rPr>
              <a:t> </a:t>
            </a:r>
            <a:r>
              <a:rPr sz="2750" spc="-20" dirty="0">
                <a:solidFill>
                  <a:srgbClr val="FF0000"/>
                </a:solidFill>
                <a:latin typeface="Calibri"/>
                <a:cs typeface="Calibri"/>
              </a:rPr>
              <a:t>this</a:t>
            </a:r>
            <a:r>
              <a:rPr sz="2750" spc="160" dirty="0">
                <a:solidFill>
                  <a:srgbClr val="FF0000"/>
                </a:solidFill>
                <a:latin typeface="Calibri"/>
                <a:cs typeface="Calibri"/>
              </a:rPr>
              <a:t> </a:t>
            </a:r>
            <a:r>
              <a:rPr sz="2750" spc="-25" dirty="0">
                <a:solidFill>
                  <a:srgbClr val="FF0000"/>
                </a:solidFill>
                <a:latin typeface="Calibri"/>
                <a:cs typeface="Calibri"/>
              </a:rPr>
              <a:t>system</a:t>
            </a:r>
            <a:r>
              <a:rPr sz="2750" spc="150" dirty="0">
                <a:solidFill>
                  <a:srgbClr val="FF0000"/>
                </a:solidFill>
                <a:latin typeface="Calibri"/>
                <a:cs typeface="Calibri"/>
              </a:rPr>
              <a:t> </a:t>
            </a:r>
            <a:r>
              <a:rPr sz="2750" spc="-15" dirty="0">
                <a:solidFill>
                  <a:srgbClr val="FF0000"/>
                </a:solidFill>
                <a:latin typeface="Calibri"/>
                <a:cs typeface="Calibri"/>
              </a:rPr>
              <a:t>is</a:t>
            </a:r>
            <a:r>
              <a:rPr sz="2750" spc="10" dirty="0">
                <a:solidFill>
                  <a:srgbClr val="FF0000"/>
                </a:solidFill>
                <a:latin typeface="Calibri"/>
                <a:cs typeface="Calibri"/>
              </a:rPr>
              <a:t> </a:t>
            </a:r>
            <a:r>
              <a:rPr sz="2750" spc="5" dirty="0">
                <a:solidFill>
                  <a:srgbClr val="FF0000"/>
                </a:solidFill>
                <a:latin typeface="Calibri"/>
                <a:cs typeface="Calibri"/>
              </a:rPr>
              <a:t>very</a:t>
            </a:r>
            <a:r>
              <a:rPr sz="2750" spc="70" dirty="0">
                <a:solidFill>
                  <a:srgbClr val="FF0000"/>
                </a:solidFill>
                <a:latin typeface="Calibri"/>
                <a:cs typeface="Calibri"/>
              </a:rPr>
              <a:t> </a:t>
            </a:r>
            <a:r>
              <a:rPr sz="2750" spc="-20" dirty="0">
                <a:solidFill>
                  <a:srgbClr val="FF0000"/>
                </a:solidFill>
                <a:latin typeface="Calibri"/>
                <a:cs typeface="Calibri"/>
              </a:rPr>
              <a:t>less</a:t>
            </a:r>
            <a:r>
              <a:rPr sz="2750" spc="165" dirty="0">
                <a:solidFill>
                  <a:srgbClr val="FF0000"/>
                </a:solidFill>
                <a:latin typeface="Calibri"/>
                <a:cs typeface="Calibri"/>
              </a:rPr>
              <a:t> </a:t>
            </a:r>
            <a:r>
              <a:rPr sz="2750" spc="-15" dirty="0">
                <a:solidFill>
                  <a:srgbClr val="FF0000"/>
                </a:solidFill>
                <a:latin typeface="Calibri"/>
                <a:cs typeface="Calibri"/>
              </a:rPr>
              <a:t>viruses,</a:t>
            </a:r>
            <a:r>
              <a:rPr sz="2750" spc="245" dirty="0">
                <a:solidFill>
                  <a:srgbClr val="FF0000"/>
                </a:solidFill>
                <a:latin typeface="Calibri"/>
                <a:cs typeface="Calibri"/>
              </a:rPr>
              <a:t> </a:t>
            </a:r>
            <a:r>
              <a:rPr sz="2750" spc="-10" dirty="0">
                <a:solidFill>
                  <a:srgbClr val="FF0000"/>
                </a:solidFill>
                <a:latin typeface="Calibri"/>
                <a:cs typeface="Calibri"/>
              </a:rPr>
              <a:t>spywares,trojans,</a:t>
            </a:r>
            <a:r>
              <a:rPr sz="2750" spc="335" dirty="0">
                <a:solidFill>
                  <a:srgbClr val="FF0000"/>
                </a:solidFill>
                <a:latin typeface="Calibri"/>
                <a:cs typeface="Calibri"/>
              </a:rPr>
              <a:t> </a:t>
            </a:r>
            <a:r>
              <a:rPr sz="2750" spc="-15" dirty="0">
                <a:solidFill>
                  <a:srgbClr val="FF0000"/>
                </a:solidFill>
                <a:latin typeface="Calibri"/>
                <a:cs typeface="Calibri"/>
              </a:rPr>
              <a:t>etc </a:t>
            </a:r>
            <a:r>
              <a:rPr sz="2750" spc="-605" dirty="0">
                <a:solidFill>
                  <a:srgbClr val="FF0000"/>
                </a:solidFill>
                <a:latin typeface="Calibri"/>
                <a:cs typeface="Calibri"/>
              </a:rPr>
              <a:t> </a:t>
            </a:r>
            <a:r>
              <a:rPr sz="2750" spc="5" dirty="0">
                <a:solidFill>
                  <a:srgbClr val="FF0000"/>
                </a:solidFill>
                <a:latin typeface="Calibri"/>
                <a:cs typeface="Calibri"/>
              </a:rPr>
              <a:t>malwares</a:t>
            </a:r>
            <a:r>
              <a:rPr sz="2750" spc="10" dirty="0">
                <a:solidFill>
                  <a:srgbClr val="FF0000"/>
                </a:solidFill>
                <a:latin typeface="Calibri"/>
                <a:cs typeface="Calibri"/>
              </a:rPr>
              <a:t> </a:t>
            </a:r>
            <a:r>
              <a:rPr sz="2750" spc="25" dirty="0">
                <a:solidFill>
                  <a:srgbClr val="FF0000"/>
                </a:solidFill>
                <a:latin typeface="Calibri"/>
                <a:cs typeface="Calibri"/>
              </a:rPr>
              <a:t>can</a:t>
            </a:r>
            <a:r>
              <a:rPr sz="2750" spc="15" dirty="0">
                <a:solidFill>
                  <a:srgbClr val="FF0000"/>
                </a:solidFill>
                <a:latin typeface="Calibri"/>
                <a:cs typeface="Calibri"/>
              </a:rPr>
              <a:t> </a:t>
            </a:r>
            <a:r>
              <a:rPr sz="2750" spc="-15" dirty="0">
                <a:solidFill>
                  <a:srgbClr val="FF0000"/>
                </a:solidFill>
                <a:latin typeface="Calibri"/>
                <a:cs typeface="Calibri"/>
              </a:rPr>
              <a:t>easily</a:t>
            </a:r>
            <a:r>
              <a:rPr sz="2750" spc="140" dirty="0">
                <a:solidFill>
                  <a:srgbClr val="FF0000"/>
                </a:solidFill>
                <a:latin typeface="Calibri"/>
                <a:cs typeface="Calibri"/>
              </a:rPr>
              <a:t> </a:t>
            </a:r>
            <a:r>
              <a:rPr sz="2750" spc="-20" dirty="0">
                <a:solidFill>
                  <a:srgbClr val="FF0000"/>
                </a:solidFill>
                <a:latin typeface="Calibri"/>
                <a:cs typeface="Calibri"/>
              </a:rPr>
              <a:t>transmitted</a:t>
            </a:r>
            <a:r>
              <a:rPr sz="2750" spc="320" dirty="0">
                <a:solidFill>
                  <a:srgbClr val="FF0000"/>
                </a:solidFill>
                <a:latin typeface="Calibri"/>
                <a:cs typeface="Calibri"/>
              </a:rPr>
              <a:t> </a:t>
            </a:r>
            <a:r>
              <a:rPr sz="2750" spc="15" dirty="0">
                <a:solidFill>
                  <a:srgbClr val="FF0000"/>
                </a:solidFill>
                <a:latin typeface="Calibri"/>
                <a:cs typeface="Calibri"/>
              </a:rPr>
              <a:t>over</a:t>
            </a:r>
            <a:r>
              <a:rPr sz="2750" spc="-15" dirty="0">
                <a:solidFill>
                  <a:srgbClr val="FF0000"/>
                </a:solidFill>
                <a:latin typeface="Calibri"/>
                <a:cs typeface="Calibri"/>
              </a:rPr>
              <a:t> </a:t>
            </a:r>
            <a:r>
              <a:rPr sz="2750" spc="-20" dirty="0">
                <a:solidFill>
                  <a:srgbClr val="FF0000"/>
                </a:solidFill>
                <a:latin typeface="Calibri"/>
                <a:cs typeface="Calibri"/>
              </a:rPr>
              <a:t>this</a:t>
            </a:r>
            <a:r>
              <a:rPr sz="2750" spc="160" dirty="0">
                <a:solidFill>
                  <a:srgbClr val="FF0000"/>
                </a:solidFill>
                <a:latin typeface="Calibri"/>
                <a:cs typeface="Calibri"/>
              </a:rPr>
              <a:t> </a:t>
            </a:r>
            <a:r>
              <a:rPr sz="2750" spc="10" dirty="0">
                <a:solidFill>
                  <a:srgbClr val="FF0000"/>
                </a:solidFill>
                <a:latin typeface="Calibri"/>
                <a:cs typeface="Calibri"/>
              </a:rPr>
              <a:t>P-2-P</a:t>
            </a:r>
            <a:r>
              <a:rPr sz="2750" spc="125" dirty="0">
                <a:solidFill>
                  <a:srgbClr val="FF0000"/>
                </a:solidFill>
                <a:latin typeface="Calibri"/>
                <a:cs typeface="Calibri"/>
              </a:rPr>
              <a:t> </a:t>
            </a:r>
            <a:r>
              <a:rPr sz="2750" spc="-10" dirty="0">
                <a:solidFill>
                  <a:srgbClr val="FF0000"/>
                </a:solidFill>
                <a:latin typeface="Calibri"/>
                <a:cs typeface="Calibri"/>
              </a:rPr>
              <a:t>architecture</a:t>
            </a:r>
            <a:endParaRPr sz="2750">
              <a:latin typeface="Calibri"/>
              <a:cs typeface="Calibri"/>
            </a:endParaRPr>
          </a:p>
          <a:p>
            <a:pPr marL="527685" marR="732155" indent="-514984">
              <a:lnSpc>
                <a:spcPts val="3000"/>
              </a:lnSpc>
              <a:spcBef>
                <a:spcPts val="1060"/>
              </a:spcBef>
              <a:buAutoNum type="arabicPeriod"/>
              <a:tabLst>
                <a:tab pos="527050" algn="l"/>
                <a:tab pos="527685" algn="l"/>
              </a:tabLst>
            </a:pPr>
            <a:r>
              <a:rPr sz="2750" spc="10" dirty="0">
                <a:solidFill>
                  <a:srgbClr val="FF0000"/>
                </a:solidFill>
                <a:latin typeface="Calibri"/>
                <a:cs typeface="Calibri"/>
              </a:rPr>
              <a:t>Data </a:t>
            </a:r>
            <a:r>
              <a:rPr sz="2750" spc="15" dirty="0">
                <a:solidFill>
                  <a:srgbClr val="FF0000"/>
                </a:solidFill>
                <a:latin typeface="Calibri"/>
                <a:cs typeface="Calibri"/>
              </a:rPr>
              <a:t>recovery </a:t>
            </a:r>
            <a:r>
              <a:rPr sz="2750" spc="25" dirty="0">
                <a:solidFill>
                  <a:srgbClr val="FF0000"/>
                </a:solidFill>
                <a:latin typeface="Calibri"/>
                <a:cs typeface="Calibri"/>
              </a:rPr>
              <a:t>or </a:t>
            </a:r>
            <a:r>
              <a:rPr sz="2750" spc="10" dirty="0">
                <a:solidFill>
                  <a:srgbClr val="FF0000"/>
                </a:solidFill>
                <a:latin typeface="Calibri"/>
                <a:cs typeface="Calibri"/>
              </a:rPr>
              <a:t>backup </a:t>
            </a:r>
            <a:r>
              <a:rPr sz="2750" spc="-10" dirty="0">
                <a:solidFill>
                  <a:srgbClr val="FF0000"/>
                </a:solidFill>
                <a:latin typeface="Calibri"/>
                <a:cs typeface="Calibri"/>
              </a:rPr>
              <a:t>is </a:t>
            </a:r>
            <a:r>
              <a:rPr sz="2750" spc="10" dirty="0">
                <a:solidFill>
                  <a:srgbClr val="FF0000"/>
                </a:solidFill>
                <a:latin typeface="Calibri"/>
                <a:cs typeface="Calibri"/>
              </a:rPr>
              <a:t>very </a:t>
            </a:r>
            <a:r>
              <a:rPr sz="2750" spc="-15" dirty="0">
                <a:solidFill>
                  <a:srgbClr val="FF0000"/>
                </a:solidFill>
                <a:latin typeface="Calibri"/>
                <a:cs typeface="Calibri"/>
              </a:rPr>
              <a:t>difficult.</a:t>
            </a:r>
            <a:r>
              <a:rPr sz="2750" spc="-10" dirty="0">
                <a:solidFill>
                  <a:srgbClr val="FF0000"/>
                </a:solidFill>
                <a:latin typeface="Calibri"/>
                <a:cs typeface="Calibri"/>
              </a:rPr>
              <a:t> </a:t>
            </a:r>
            <a:r>
              <a:rPr sz="2750" dirty="0">
                <a:solidFill>
                  <a:srgbClr val="FF0000"/>
                </a:solidFill>
                <a:latin typeface="Calibri"/>
                <a:cs typeface="Calibri"/>
              </a:rPr>
              <a:t>Each </a:t>
            </a:r>
            <a:r>
              <a:rPr sz="2750" spc="5" dirty="0">
                <a:solidFill>
                  <a:srgbClr val="FF0000"/>
                </a:solidFill>
                <a:latin typeface="Calibri"/>
                <a:cs typeface="Calibri"/>
              </a:rPr>
              <a:t>computer </a:t>
            </a:r>
            <a:r>
              <a:rPr sz="2750" spc="-5" dirty="0">
                <a:solidFill>
                  <a:srgbClr val="FF0000"/>
                </a:solidFill>
                <a:latin typeface="Calibri"/>
                <a:cs typeface="Calibri"/>
              </a:rPr>
              <a:t>should </a:t>
            </a:r>
            <a:r>
              <a:rPr sz="2750" spc="-610" dirty="0">
                <a:solidFill>
                  <a:srgbClr val="FF0000"/>
                </a:solidFill>
                <a:latin typeface="Calibri"/>
                <a:cs typeface="Calibri"/>
              </a:rPr>
              <a:t> </a:t>
            </a:r>
            <a:r>
              <a:rPr sz="2750" spc="-10" dirty="0">
                <a:solidFill>
                  <a:srgbClr val="FF0000"/>
                </a:solidFill>
                <a:latin typeface="Calibri"/>
                <a:cs typeface="Calibri"/>
              </a:rPr>
              <a:t>have</a:t>
            </a:r>
            <a:r>
              <a:rPr sz="2750" spc="10" dirty="0">
                <a:solidFill>
                  <a:srgbClr val="FF0000"/>
                </a:solidFill>
                <a:latin typeface="Calibri"/>
                <a:cs typeface="Calibri"/>
              </a:rPr>
              <a:t> </a:t>
            </a:r>
            <a:r>
              <a:rPr sz="2750" spc="-20" dirty="0">
                <a:solidFill>
                  <a:srgbClr val="FF0000"/>
                </a:solidFill>
                <a:latin typeface="Calibri"/>
                <a:cs typeface="Calibri"/>
              </a:rPr>
              <a:t>its</a:t>
            </a:r>
            <a:r>
              <a:rPr sz="2750" spc="160" dirty="0">
                <a:solidFill>
                  <a:srgbClr val="FF0000"/>
                </a:solidFill>
                <a:latin typeface="Calibri"/>
                <a:cs typeface="Calibri"/>
              </a:rPr>
              <a:t> </a:t>
            </a:r>
            <a:r>
              <a:rPr sz="2750" spc="10" dirty="0">
                <a:solidFill>
                  <a:srgbClr val="FF0000"/>
                </a:solidFill>
                <a:latin typeface="Calibri"/>
                <a:cs typeface="Calibri"/>
              </a:rPr>
              <a:t>own</a:t>
            </a:r>
            <a:r>
              <a:rPr sz="2750" spc="15" dirty="0">
                <a:solidFill>
                  <a:srgbClr val="FF0000"/>
                </a:solidFill>
                <a:latin typeface="Calibri"/>
                <a:cs typeface="Calibri"/>
              </a:rPr>
              <a:t> </a:t>
            </a:r>
            <a:r>
              <a:rPr sz="2750" spc="5" dirty="0">
                <a:solidFill>
                  <a:srgbClr val="FF0000"/>
                </a:solidFill>
                <a:latin typeface="Calibri"/>
                <a:cs typeface="Calibri"/>
              </a:rPr>
              <a:t>back-up</a:t>
            </a:r>
            <a:r>
              <a:rPr sz="2750" spc="165" dirty="0">
                <a:solidFill>
                  <a:srgbClr val="FF0000"/>
                </a:solidFill>
                <a:latin typeface="Calibri"/>
                <a:cs typeface="Calibri"/>
              </a:rPr>
              <a:t> </a:t>
            </a:r>
            <a:r>
              <a:rPr sz="2750" spc="-20" dirty="0">
                <a:solidFill>
                  <a:srgbClr val="FF0000"/>
                </a:solidFill>
                <a:latin typeface="Calibri"/>
                <a:cs typeface="Calibri"/>
              </a:rPr>
              <a:t>system</a:t>
            </a:r>
            <a:endParaRPr sz="2750">
              <a:latin typeface="Calibri"/>
              <a:cs typeface="Calibri"/>
            </a:endParaRPr>
          </a:p>
          <a:p>
            <a:pPr marL="527685" marR="5080" indent="-514984">
              <a:lnSpc>
                <a:spcPts val="3010"/>
              </a:lnSpc>
              <a:spcBef>
                <a:spcPts val="1050"/>
              </a:spcBef>
              <a:buAutoNum type="arabicPeriod"/>
              <a:tabLst>
                <a:tab pos="527050" algn="l"/>
                <a:tab pos="527685" algn="l"/>
              </a:tabLst>
            </a:pPr>
            <a:r>
              <a:rPr sz="2750" spc="30" dirty="0">
                <a:solidFill>
                  <a:srgbClr val="FF0000"/>
                </a:solidFill>
                <a:latin typeface="Calibri"/>
                <a:cs typeface="Calibri"/>
              </a:rPr>
              <a:t>Lot</a:t>
            </a:r>
            <a:r>
              <a:rPr sz="2750" spc="-50" dirty="0">
                <a:solidFill>
                  <a:srgbClr val="FF0000"/>
                </a:solidFill>
                <a:latin typeface="Calibri"/>
                <a:cs typeface="Calibri"/>
              </a:rPr>
              <a:t> </a:t>
            </a:r>
            <a:r>
              <a:rPr sz="2750" spc="25" dirty="0">
                <a:solidFill>
                  <a:srgbClr val="FF0000"/>
                </a:solidFill>
                <a:latin typeface="Calibri"/>
                <a:cs typeface="Calibri"/>
              </a:rPr>
              <a:t>of</a:t>
            </a:r>
            <a:r>
              <a:rPr sz="2750" spc="30" dirty="0">
                <a:solidFill>
                  <a:srgbClr val="FF0000"/>
                </a:solidFill>
                <a:latin typeface="Calibri"/>
                <a:cs typeface="Calibri"/>
              </a:rPr>
              <a:t> </a:t>
            </a:r>
            <a:r>
              <a:rPr sz="2750" spc="5" dirty="0">
                <a:solidFill>
                  <a:srgbClr val="FF0000"/>
                </a:solidFill>
                <a:latin typeface="Calibri"/>
                <a:cs typeface="Calibri"/>
              </a:rPr>
              <a:t>movies,</a:t>
            </a:r>
            <a:r>
              <a:rPr sz="2750" spc="30" dirty="0">
                <a:solidFill>
                  <a:srgbClr val="FF0000"/>
                </a:solidFill>
                <a:latin typeface="Calibri"/>
                <a:cs typeface="Calibri"/>
              </a:rPr>
              <a:t> </a:t>
            </a:r>
            <a:r>
              <a:rPr sz="2750" spc="-5" dirty="0">
                <a:solidFill>
                  <a:srgbClr val="FF0000"/>
                </a:solidFill>
                <a:latin typeface="Calibri"/>
                <a:cs typeface="Calibri"/>
              </a:rPr>
              <a:t>music</a:t>
            </a:r>
            <a:r>
              <a:rPr sz="2750" spc="150" dirty="0">
                <a:solidFill>
                  <a:srgbClr val="FF0000"/>
                </a:solidFill>
                <a:latin typeface="Calibri"/>
                <a:cs typeface="Calibri"/>
              </a:rPr>
              <a:t> </a:t>
            </a:r>
            <a:r>
              <a:rPr sz="2750" spc="5" dirty="0">
                <a:solidFill>
                  <a:srgbClr val="FF0000"/>
                </a:solidFill>
                <a:latin typeface="Calibri"/>
                <a:cs typeface="Calibri"/>
              </a:rPr>
              <a:t>and</a:t>
            </a:r>
            <a:r>
              <a:rPr sz="2750" spc="95" dirty="0">
                <a:solidFill>
                  <a:srgbClr val="FF0000"/>
                </a:solidFill>
                <a:latin typeface="Calibri"/>
                <a:cs typeface="Calibri"/>
              </a:rPr>
              <a:t> </a:t>
            </a:r>
            <a:r>
              <a:rPr sz="2750" spc="-5" dirty="0">
                <a:solidFill>
                  <a:srgbClr val="FF0000"/>
                </a:solidFill>
                <a:latin typeface="Calibri"/>
                <a:cs typeface="Calibri"/>
              </a:rPr>
              <a:t>other</a:t>
            </a:r>
            <a:r>
              <a:rPr sz="2750" spc="130" dirty="0">
                <a:solidFill>
                  <a:srgbClr val="FF0000"/>
                </a:solidFill>
                <a:latin typeface="Calibri"/>
                <a:cs typeface="Calibri"/>
              </a:rPr>
              <a:t> </a:t>
            </a:r>
            <a:r>
              <a:rPr sz="2750" spc="-5" dirty="0">
                <a:solidFill>
                  <a:srgbClr val="FF0000"/>
                </a:solidFill>
                <a:latin typeface="Calibri"/>
                <a:cs typeface="Calibri"/>
              </a:rPr>
              <a:t>copyrighted</a:t>
            </a:r>
            <a:r>
              <a:rPr sz="2750" spc="170" dirty="0">
                <a:solidFill>
                  <a:srgbClr val="FF0000"/>
                </a:solidFill>
                <a:latin typeface="Calibri"/>
                <a:cs typeface="Calibri"/>
              </a:rPr>
              <a:t> </a:t>
            </a:r>
            <a:r>
              <a:rPr sz="2750" spc="-20" dirty="0">
                <a:solidFill>
                  <a:srgbClr val="FF0000"/>
                </a:solidFill>
                <a:latin typeface="Calibri"/>
                <a:cs typeface="Calibri"/>
              </a:rPr>
              <a:t>files</a:t>
            </a:r>
            <a:r>
              <a:rPr sz="2750" spc="165" dirty="0">
                <a:solidFill>
                  <a:srgbClr val="FF0000"/>
                </a:solidFill>
                <a:latin typeface="Calibri"/>
                <a:cs typeface="Calibri"/>
              </a:rPr>
              <a:t> </a:t>
            </a:r>
            <a:r>
              <a:rPr sz="2750" spc="15" dirty="0">
                <a:solidFill>
                  <a:srgbClr val="FF0000"/>
                </a:solidFill>
                <a:latin typeface="Calibri"/>
                <a:cs typeface="Calibri"/>
              </a:rPr>
              <a:t>are</a:t>
            </a:r>
            <a:r>
              <a:rPr sz="2750" spc="-55" dirty="0">
                <a:solidFill>
                  <a:srgbClr val="FF0000"/>
                </a:solidFill>
                <a:latin typeface="Calibri"/>
                <a:cs typeface="Calibri"/>
              </a:rPr>
              <a:t> </a:t>
            </a:r>
            <a:r>
              <a:rPr sz="2750" spc="-20" dirty="0">
                <a:solidFill>
                  <a:srgbClr val="FF0000"/>
                </a:solidFill>
                <a:latin typeface="Calibri"/>
                <a:cs typeface="Calibri"/>
              </a:rPr>
              <a:t>transferred </a:t>
            </a:r>
            <a:r>
              <a:rPr sz="2750" spc="-15" dirty="0">
                <a:solidFill>
                  <a:srgbClr val="FF0000"/>
                </a:solidFill>
                <a:latin typeface="Calibri"/>
                <a:cs typeface="Calibri"/>
              </a:rPr>
              <a:t> </a:t>
            </a:r>
            <a:r>
              <a:rPr sz="2750" spc="-20" dirty="0">
                <a:solidFill>
                  <a:srgbClr val="FF0000"/>
                </a:solidFill>
                <a:latin typeface="Calibri"/>
                <a:cs typeface="Calibri"/>
              </a:rPr>
              <a:t>using</a:t>
            </a:r>
            <a:r>
              <a:rPr sz="2750" spc="170" dirty="0">
                <a:solidFill>
                  <a:srgbClr val="FF0000"/>
                </a:solidFill>
                <a:latin typeface="Calibri"/>
                <a:cs typeface="Calibri"/>
              </a:rPr>
              <a:t> </a:t>
            </a:r>
            <a:r>
              <a:rPr sz="2750" spc="-20" dirty="0">
                <a:solidFill>
                  <a:srgbClr val="FF0000"/>
                </a:solidFill>
                <a:latin typeface="Calibri"/>
                <a:cs typeface="Calibri"/>
              </a:rPr>
              <a:t>this</a:t>
            </a:r>
            <a:r>
              <a:rPr sz="2750" spc="165" dirty="0">
                <a:solidFill>
                  <a:srgbClr val="FF0000"/>
                </a:solidFill>
                <a:latin typeface="Calibri"/>
                <a:cs typeface="Calibri"/>
              </a:rPr>
              <a:t> </a:t>
            </a:r>
            <a:r>
              <a:rPr sz="2750" spc="-5" dirty="0">
                <a:solidFill>
                  <a:srgbClr val="FF0000"/>
                </a:solidFill>
                <a:latin typeface="Calibri"/>
                <a:cs typeface="Calibri"/>
              </a:rPr>
              <a:t>type</a:t>
            </a:r>
            <a:r>
              <a:rPr sz="2750" spc="100" dirty="0">
                <a:solidFill>
                  <a:srgbClr val="FF0000"/>
                </a:solidFill>
                <a:latin typeface="Calibri"/>
                <a:cs typeface="Calibri"/>
              </a:rPr>
              <a:t> </a:t>
            </a:r>
            <a:r>
              <a:rPr sz="2750" spc="25" dirty="0">
                <a:solidFill>
                  <a:srgbClr val="FF0000"/>
                </a:solidFill>
                <a:latin typeface="Calibri"/>
                <a:cs typeface="Calibri"/>
              </a:rPr>
              <a:t>of</a:t>
            </a:r>
            <a:r>
              <a:rPr sz="2750" spc="30" dirty="0">
                <a:solidFill>
                  <a:srgbClr val="FF0000"/>
                </a:solidFill>
                <a:latin typeface="Calibri"/>
                <a:cs typeface="Calibri"/>
              </a:rPr>
              <a:t> </a:t>
            </a:r>
            <a:r>
              <a:rPr sz="2750" spc="-20" dirty="0">
                <a:solidFill>
                  <a:srgbClr val="FF0000"/>
                </a:solidFill>
                <a:latin typeface="Calibri"/>
                <a:cs typeface="Calibri"/>
              </a:rPr>
              <a:t>file</a:t>
            </a:r>
            <a:r>
              <a:rPr sz="2750" spc="95" dirty="0">
                <a:solidFill>
                  <a:srgbClr val="FF0000"/>
                </a:solidFill>
                <a:latin typeface="Calibri"/>
                <a:cs typeface="Calibri"/>
              </a:rPr>
              <a:t> </a:t>
            </a:r>
            <a:r>
              <a:rPr sz="2750" spc="-60" dirty="0">
                <a:solidFill>
                  <a:srgbClr val="FF0000"/>
                </a:solidFill>
                <a:latin typeface="Calibri"/>
                <a:cs typeface="Calibri"/>
              </a:rPr>
              <a:t>transfer.</a:t>
            </a:r>
            <a:r>
              <a:rPr sz="2750" spc="254" dirty="0">
                <a:solidFill>
                  <a:srgbClr val="FF0000"/>
                </a:solidFill>
                <a:latin typeface="Calibri"/>
                <a:cs typeface="Calibri"/>
              </a:rPr>
              <a:t> </a:t>
            </a:r>
            <a:r>
              <a:rPr sz="2750" spc="10" dirty="0">
                <a:solidFill>
                  <a:srgbClr val="FF0000"/>
                </a:solidFill>
                <a:latin typeface="Calibri"/>
                <a:cs typeface="Calibri"/>
              </a:rPr>
              <a:t>P2P</a:t>
            </a:r>
            <a:r>
              <a:rPr sz="2750" spc="45" dirty="0">
                <a:solidFill>
                  <a:srgbClr val="FF0000"/>
                </a:solidFill>
                <a:latin typeface="Calibri"/>
                <a:cs typeface="Calibri"/>
              </a:rPr>
              <a:t> </a:t>
            </a:r>
            <a:r>
              <a:rPr sz="2750" spc="-15" dirty="0">
                <a:solidFill>
                  <a:srgbClr val="FF0000"/>
                </a:solidFill>
                <a:latin typeface="Calibri"/>
                <a:cs typeface="Calibri"/>
              </a:rPr>
              <a:t>is</a:t>
            </a:r>
            <a:r>
              <a:rPr sz="2750" spc="90" dirty="0">
                <a:solidFill>
                  <a:srgbClr val="FF0000"/>
                </a:solidFill>
                <a:latin typeface="Calibri"/>
                <a:cs typeface="Calibri"/>
              </a:rPr>
              <a:t> </a:t>
            </a:r>
            <a:r>
              <a:rPr sz="2750" spc="-15" dirty="0">
                <a:solidFill>
                  <a:srgbClr val="FF0000"/>
                </a:solidFill>
                <a:latin typeface="Calibri"/>
                <a:cs typeface="Calibri"/>
              </a:rPr>
              <a:t>the</a:t>
            </a:r>
            <a:r>
              <a:rPr sz="2750" spc="100" dirty="0">
                <a:solidFill>
                  <a:srgbClr val="FF0000"/>
                </a:solidFill>
                <a:latin typeface="Calibri"/>
                <a:cs typeface="Calibri"/>
              </a:rPr>
              <a:t> </a:t>
            </a:r>
            <a:r>
              <a:rPr sz="2750" spc="-5" dirty="0">
                <a:solidFill>
                  <a:srgbClr val="FF0000"/>
                </a:solidFill>
                <a:latin typeface="Calibri"/>
                <a:cs typeface="Calibri"/>
              </a:rPr>
              <a:t>technology</a:t>
            </a:r>
            <a:r>
              <a:rPr sz="2750" spc="145" dirty="0">
                <a:solidFill>
                  <a:srgbClr val="FF0000"/>
                </a:solidFill>
                <a:latin typeface="Calibri"/>
                <a:cs typeface="Calibri"/>
              </a:rPr>
              <a:t> </a:t>
            </a:r>
            <a:r>
              <a:rPr sz="2750" spc="-15" dirty="0">
                <a:solidFill>
                  <a:srgbClr val="FF0000"/>
                </a:solidFill>
                <a:latin typeface="Calibri"/>
                <a:cs typeface="Calibri"/>
              </a:rPr>
              <a:t>used</a:t>
            </a:r>
            <a:r>
              <a:rPr sz="2750" spc="170" dirty="0">
                <a:solidFill>
                  <a:srgbClr val="FF0000"/>
                </a:solidFill>
                <a:latin typeface="Calibri"/>
                <a:cs typeface="Calibri"/>
              </a:rPr>
              <a:t> </a:t>
            </a:r>
            <a:r>
              <a:rPr sz="2750" spc="-10" dirty="0">
                <a:solidFill>
                  <a:srgbClr val="FF0000"/>
                </a:solidFill>
                <a:latin typeface="Calibri"/>
                <a:cs typeface="Calibri"/>
              </a:rPr>
              <a:t>in</a:t>
            </a:r>
            <a:r>
              <a:rPr sz="2750" spc="215" dirty="0">
                <a:solidFill>
                  <a:srgbClr val="FF0000"/>
                </a:solidFill>
                <a:latin typeface="Calibri"/>
                <a:cs typeface="Calibri"/>
              </a:rPr>
              <a:t> </a:t>
            </a:r>
            <a:r>
              <a:rPr sz="2750" spc="-5" dirty="0">
                <a:solidFill>
                  <a:srgbClr val="FF0000"/>
                </a:solidFill>
                <a:latin typeface="Calibri"/>
                <a:cs typeface="Calibri"/>
              </a:rPr>
              <a:t>torrents</a:t>
            </a:r>
            <a:endParaRPr sz="275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5" name="object 5"/>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6" name="object 6"/>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27</a:t>
            </a:fld>
            <a:endParaRPr dirty="0"/>
          </a:p>
        </p:txBody>
      </p:sp>
      <p:sp>
        <p:nvSpPr>
          <p:cNvPr id="2" name="object 2"/>
          <p:cNvSpPr txBox="1">
            <a:spLocks noGrp="1"/>
          </p:cNvSpPr>
          <p:nvPr>
            <p:ph type="title"/>
          </p:nvPr>
        </p:nvSpPr>
        <p:spPr>
          <a:xfrm>
            <a:off x="917575" y="609282"/>
            <a:ext cx="4655185" cy="701040"/>
          </a:xfrm>
          <a:prstGeom prst="rect">
            <a:avLst/>
          </a:prstGeom>
        </p:spPr>
        <p:txBody>
          <a:bodyPr vert="horz" wrap="square" lIns="0" tIns="16510" rIns="0" bIns="0" rtlCol="0">
            <a:spAutoFit/>
          </a:bodyPr>
          <a:lstStyle/>
          <a:p>
            <a:pPr marL="12700">
              <a:lnSpc>
                <a:spcPct val="100000"/>
              </a:lnSpc>
              <a:spcBef>
                <a:spcPts val="130"/>
              </a:spcBef>
            </a:pPr>
            <a:r>
              <a:rPr sz="4400" b="0" spc="-30" dirty="0">
                <a:latin typeface="Calibri Light"/>
                <a:cs typeface="Calibri Light"/>
              </a:rPr>
              <a:t>Client/Server(Tiered)</a:t>
            </a:r>
            <a:endParaRPr sz="4400">
              <a:latin typeface="Calibri Light"/>
              <a:cs typeface="Calibri Light"/>
            </a:endParaRPr>
          </a:p>
        </p:txBody>
      </p:sp>
      <p:sp>
        <p:nvSpPr>
          <p:cNvPr id="3" name="object 3"/>
          <p:cNvSpPr txBox="1"/>
          <p:nvPr/>
        </p:nvSpPr>
        <p:spPr>
          <a:xfrm>
            <a:off x="917575" y="1765680"/>
            <a:ext cx="10145395" cy="4230370"/>
          </a:xfrm>
          <a:prstGeom prst="rect">
            <a:avLst/>
          </a:prstGeom>
        </p:spPr>
        <p:txBody>
          <a:bodyPr vert="horz" wrap="square" lIns="0" tIns="97790" rIns="0" bIns="0" rtlCol="0">
            <a:spAutoFit/>
          </a:bodyPr>
          <a:lstStyle/>
          <a:p>
            <a:pPr marL="241300" marR="5080" indent="-229235">
              <a:lnSpc>
                <a:spcPct val="79500"/>
              </a:lnSpc>
              <a:spcBef>
                <a:spcPts val="770"/>
              </a:spcBef>
              <a:buFont typeface="Arial"/>
              <a:buChar char="•"/>
              <a:tabLst>
                <a:tab pos="241935" algn="l"/>
              </a:tabLst>
            </a:pPr>
            <a:r>
              <a:rPr sz="2600" dirty="0">
                <a:latin typeface="Calibri"/>
                <a:cs typeface="Calibri"/>
              </a:rPr>
              <a:t>Computing</a:t>
            </a:r>
            <a:r>
              <a:rPr sz="2600" spc="-35" dirty="0">
                <a:latin typeface="Calibri"/>
                <a:cs typeface="Calibri"/>
              </a:rPr>
              <a:t> </a:t>
            </a:r>
            <a:r>
              <a:rPr sz="2600" spc="5" dirty="0">
                <a:latin typeface="Calibri"/>
                <a:cs typeface="Calibri"/>
              </a:rPr>
              <a:t>system</a:t>
            </a:r>
            <a:r>
              <a:rPr sz="2600" spc="-210" dirty="0">
                <a:latin typeface="Calibri"/>
                <a:cs typeface="Calibri"/>
              </a:rPr>
              <a:t> </a:t>
            </a:r>
            <a:r>
              <a:rPr sz="2600" spc="10" dirty="0">
                <a:latin typeface="Calibri"/>
                <a:cs typeface="Calibri"/>
              </a:rPr>
              <a:t>in</a:t>
            </a:r>
            <a:r>
              <a:rPr sz="2600" spc="-25" dirty="0">
                <a:latin typeface="Calibri"/>
                <a:cs typeface="Calibri"/>
              </a:rPr>
              <a:t> </a:t>
            </a:r>
            <a:r>
              <a:rPr sz="2600" spc="5" dirty="0">
                <a:latin typeface="Calibri"/>
                <a:cs typeface="Calibri"/>
              </a:rPr>
              <a:t>which</a:t>
            </a:r>
            <a:r>
              <a:rPr sz="2600" spc="-15" dirty="0">
                <a:latin typeface="Calibri"/>
                <a:cs typeface="Calibri"/>
              </a:rPr>
              <a:t> </a:t>
            </a:r>
            <a:r>
              <a:rPr sz="2600" spc="-10" dirty="0">
                <a:latin typeface="Calibri"/>
                <a:cs typeface="Calibri"/>
              </a:rPr>
              <a:t>one</a:t>
            </a:r>
            <a:r>
              <a:rPr sz="2600" spc="-25" dirty="0">
                <a:latin typeface="Calibri"/>
                <a:cs typeface="Calibri"/>
              </a:rPr>
              <a:t> </a:t>
            </a:r>
            <a:r>
              <a:rPr sz="2600" spc="-5" dirty="0">
                <a:latin typeface="Calibri"/>
                <a:cs typeface="Calibri"/>
              </a:rPr>
              <a:t>powerful</a:t>
            </a:r>
            <a:r>
              <a:rPr sz="2600" spc="10" dirty="0">
                <a:latin typeface="Calibri"/>
                <a:cs typeface="Calibri"/>
              </a:rPr>
              <a:t> </a:t>
            </a:r>
            <a:r>
              <a:rPr sz="2600" spc="5" dirty="0">
                <a:latin typeface="Calibri"/>
                <a:cs typeface="Calibri"/>
              </a:rPr>
              <a:t>workstation</a:t>
            </a:r>
            <a:r>
              <a:rPr sz="2600" spc="-240" dirty="0">
                <a:latin typeface="Calibri"/>
                <a:cs typeface="Calibri"/>
              </a:rPr>
              <a:t> </a:t>
            </a:r>
            <a:r>
              <a:rPr sz="2600" dirty="0">
                <a:latin typeface="Calibri"/>
                <a:cs typeface="Calibri"/>
              </a:rPr>
              <a:t>serves</a:t>
            </a:r>
            <a:r>
              <a:rPr sz="2600" spc="-40" dirty="0">
                <a:latin typeface="Calibri"/>
                <a:cs typeface="Calibri"/>
              </a:rPr>
              <a:t> </a:t>
            </a:r>
            <a:r>
              <a:rPr sz="2600" spc="5" dirty="0">
                <a:latin typeface="Calibri"/>
                <a:cs typeface="Calibri"/>
              </a:rPr>
              <a:t>the</a:t>
            </a:r>
            <a:r>
              <a:rPr sz="2600" spc="-25" dirty="0">
                <a:latin typeface="Calibri"/>
                <a:cs typeface="Calibri"/>
              </a:rPr>
              <a:t> </a:t>
            </a:r>
            <a:r>
              <a:rPr sz="2600" spc="-5" dirty="0">
                <a:latin typeface="Calibri"/>
                <a:cs typeface="Calibri"/>
              </a:rPr>
              <a:t>requests </a:t>
            </a:r>
            <a:r>
              <a:rPr sz="2600" spc="-575" dirty="0">
                <a:latin typeface="Calibri"/>
                <a:cs typeface="Calibri"/>
              </a:rPr>
              <a:t> </a:t>
            </a:r>
            <a:r>
              <a:rPr sz="2600" spc="-10" dirty="0">
                <a:latin typeface="Calibri"/>
                <a:cs typeface="Calibri"/>
              </a:rPr>
              <a:t>of</a:t>
            </a:r>
            <a:r>
              <a:rPr sz="2600" spc="20" dirty="0">
                <a:latin typeface="Calibri"/>
                <a:cs typeface="Calibri"/>
              </a:rPr>
              <a:t> </a:t>
            </a:r>
            <a:r>
              <a:rPr sz="2600" spc="-5" dirty="0">
                <a:latin typeface="Calibri"/>
                <a:cs typeface="Calibri"/>
              </a:rPr>
              <a:t>other</a:t>
            </a:r>
            <a:r>
              <a:rPr sz="2600" spc="5" dirty="0">
                <a:latin typeface="Calibri"/>
                <a:cs typeface="Calibri"/>
              </a:rPr>
              <a:t> systems</a:t>
            </a:r>
            <a:endParaRPr sz="2600">
              <a:latin typeface="Calibri"/>
              <a:cs typeface="Calibri"/>
            </a:endParaRPr>
          </a:p>
          <a:p>
            <a:pPr marL="241300" indent="-229235">
              <a:lnSpc>
                <a:spcPct val="100000"/>
              </a:lnSpc>
              <a:spcBef>
                <a:spcPts val="409"/>
              </a:spcBef>
              <a:buFont typeface="Arial"/>
              <a:buChar char="•"/>
              <a:tabLst>
                <a:tab pos="241935" algn="l"/>
              </a:tabLst>
            </a:pPr>
            <a:r>
              <a:rPr sz="2600" spc="-5" dirty="0">
                <a:latin typeface="Calibri"/>
                <a:cs typeface="Calibri"/>
              </a:rPr>
              <a:t>Server</a:t>
            </a:r>
            <a:r>
              <a:rPr sz="2600" spc="-20" dirty="0">
                <a:latin typeface="Calibri"/>
                <a:cs typeface="Calibri"/>
              </a:rPr>
              <a:t> </a:t>
            </a:r>
            <a:r>
              <a:rPr sz="2600" dirty="0">
                <a:latin typeface="Calibri"/>
                <a:cs typeface="Calibri"/>
              </a:rPr>
              <a:t>:-</a:t>
            </a:r>
            <a:r>
              <a:rPr sz="2600" spc="20" dirty="0">
                <a:latin typeface="Calibri"/>
                <a:cs typeface="Calibri"/>
              </a:rPr>
              <a:t> </a:t>
            </a:r>
            <a:r>
              <a:rPr sz="2600" spc="-15" dirty="0">
                <a:latin typeface="Calibri"/>
                <a:cs typeface="Calibri"/>
              </a:rPr>
              <a:t>Provides</a:t>
            </a:r>
            <a:r>
              <a:rPr sz="2600" spc="15" dirty="0">
                <a:latin typeface="Calibri"/>
                <a:cs typeface="Calibri"/>
              </a:rPr>
              <a:t> </a:t>
            </a:r>
            <a:r>
              <a:rPr sz="2600" spc="5" dirty="0">
                <a:latin typeface="Calibri"/>
                <a:cs typeface="Calibri"/>
              </a:rPr>
              <a:t>services</a:t>
            </a:r>
            <a:r>
              <a:rPr sz="2600" spc="-50" dirty="0">
                <a:latin typeface="Calibri"/>
                <a:cs typeface="Calibri"/>
              </a:rPr>
              <a:t> </a:t>
            </a:r>
            <a:r>
              <a:rPr sz="2600" spc="15" dirty="0">
                <a:latin typeface="Calibri"/>
                <a:cs typeface="Calibri"/>
              </a:rPr>
              <a:t>to</a:t>
            </a:r>
            <a:r>
              <a:rPr sz="2600" spc="-110" dirty="0">
                <a:latin typeface="Calibri"/>
                <a:cs typeface="Calibri"/>
              </a:rPr>
              <a:t> </a:t>
            </a:r>
            <a:r>
              <a:rPr sz="2600" dirty="0">
                <a:latin typeface="Calibri"/>
                <a:cs typeface="Calibri"/>
              </a:rPr>
              <a:t>clients</a:t>
            </a:r>
            <a:endParaRPr sz="2600">
              <a:latin typeface="Calibri"/>
              <a:cs typeface="Calibri"/>
            </a:endParaRPr>
          </a:p>
          <a:p>
            <a:pPr marL="241300" indent="-229235">
              <a:lnSpc>
                <a:spcPct val="100000"/>
              </a:lnSpc>
              <a:spcBef>
                <a:spcPts val="330"/>
              </a:spcBef>
              <a:buFont typeface="Arial"/>
              <a:buChar char="•"/>
              <a:tabLst>
                <a:tab pos="241935" algn="l"/>
              </a:tabLst>
            </a:pPr>
            <a:r>
              <a:rPr sz="2600" dirty="0">
                <a:latin typeface="Calibri"/>
                <a:cs typeface="Calibri"/>
              </a:rPr>
              <a:t>Client</a:t>
            </a:r>
            <a:r>
              <a:rPr sz="2600" spc="-55" dirty="0">
                <a:latin typeface="Calibri"/>
                <a:cs typeface="Calibri"/>
              </a:rPr>
              <a:t> </a:t>
            </a:r>
            <a:r>
              <a:rPr sz="2600" spc="-5" dirty="0">
                <a:latin typeface="Calibri"/>
                <a:cs typeface="Calibri"/>
              </a:rPr>
              <a:t>:-</a:t>
            </a:r>
            <a:r>
              <a:rPr sz="2600" spc="25" dirty="0">
                <a:latin typeface="Calibri"/>
                <a:cs typeface="Calibri"/>
              </a:rPr>
              <a:t> </a:t>
            </a:r>
            <a:r>
              <a:rPr sz="2600" dirty="0">
                <a:latin typeface="Calibri"/>
                <a:cs typeface="Calibri"/>
              </a:rPr>
              <a:t>Accept</a:t>
            </a:r>
            <a:r>
              <a:rPr sz="2600" spc="-55" dirty="0">
                <a:latin typeface="Calibri"/>
                <a:cs typeface="Calibri"/>
              </a:rPr>
              <a:t> </a:t>
            </a:r>
            <a:r>
              <a:rPr sz="2600" dirty="0">
                <a:latin typeface="Calibri"/>
                <a:cs typeface="Calibri"/>
              </a:rPr>
              <a:t>services</a:t>
            </a:r>
            <a:r>
              <a:rPr sz="2600" spc="-50" dirty="0">
                <a:latin typeface="Calibri"/>
                <a:cs typeface="Calibri"/>
              </a:rPr>
              <a:t> </a:t>
            </a:r>
            <a:r>
              <a:rPr sz="2600" spc="-15" dirty="0">
                <a:latin typeface="Calibri"/>
                <a:cs typeface="Calibri"/>
              </a:rPr>
              <a:t>from</a:t>
            </a:r>
            <a:r>
              <a:rPr sz="2600" dirty="0">
                <a:latin typeface="Calibri"/>
                <a:cs typeface="Calibri"/>
              </a:rPr>
              <a:t> server</a:t>
            </a:r>
            <a:endParaRPr sz="2600">
              <a:latin typeface="Calibri"/>
              <a:cs typeface="Calibri"/>
            </a:endParaRPr>
          </a:p>
          <a:p>
            <a:pPr marL="241300" indent="-229235">
              <a:lnSpc>
                <a:spcPct val="100000"/>
              </a:lnSpc>
              <a:spcBef>
                <a:spcPts val="409"/>
              </a:spcBef>
              <a:buFont typeface="Arial"/>
              <a:buChar char="•"/>
              <a:tabLst>
                <a:tab pos="241935" algn="l"/>
              </a:tabLst>
            </a:pPr>
            <a:r>
              <a:rPr sz="2600" spc="-5" dirty="0">
                <a:latin typeface="Calibri"/>
                <a:cs typeface="Calibri"/>
              </a:rPr>
              <a:t>Server</a:t>
            </a:r>
            <a:r>
              <a:rPr sz="2600" spc="-15" dirty="0">
                <a:latin typeface="Calibri"/>
                <a:cs typeface="Calibri"/>
              </a:rPr>
              <a:t> </a:t>
            </a:r>
            <a:r>
              <a:rPr sz="2600" spc="5" dirty="0">
                <a:latin typeface="Calibri"/>
                <a:cs typeface="Calibri"/>
              </a:rPr>
              <a:t>is</a:t>
            </a:r>
            <a:r>
              <a:rPr sz="2600" spc="-40" dirty="0">
                <a:latin typeface="Calibri"/>
                <a:cs typeface="Calibri"/>
              </a:rPr>
              <a:t> </a:t>
            </a:r>
            <a:r>
              <a:rPr sz="2600" spc="-10" dirty="0">
                <a:latin typeface="Calibri"/>
                <a:cs typeface="Calibri"/>
              </a:rPr>
              <a:t>central</a:t>
            </a:r>
            <a:r>
              <a:rPr sz="2600" spc="10" dirty="0">
                <a:latin typeface="Calibri"/>
                <a:cs typeface="Calibri"/>
              </a:rPr>
              <a:t> </a:t>
            </a:r>
            <a:r>
              <a:rPr sz="2600" dirty="0">
                <a:latin typeface="Calibri"/>
                <a:cs typeface="Calibri"/>
              </a:rPr>
              <a:t>device</a:t>
            </a:r>
            <a:r>
              <a:rPr sz="2600" spc="-90" dirty="0">
                <a:latin typeface="Calibri"/>
                <a:cs typeface="Calibri"/>
              </a:rPr>
              <a:t> </a:t>
            </a:r>
            <a:r>
              <a:rPr sz="2600" spc="-20" dirty="0">
                <a:latin typeface="Calibri"/>
                <a:cs typeface="Calibri"/>
              </a:rPr>
              <a:t>for</a:t>
            </a:r>
            <a:r>
              <a:rPr sz="2600" spc="-15" dirty="0">
                <a:latin typeface="Calibri"/>
                <a:cs typeface="Calibri"/>
              </a:rPr>
              <a:t> </a:t>
            </a:r>
            <a:r>
              <a:rPr sz="2600" dirty="0">
                <a:latin typeface="Calibri"/>
                <a:cs typeface="Calibri"/>
              </a:rPr>
              <a:t>managing</a:t>
            </a:r>
            <a:r>
              <a:rPr sz="2600" spc="-30" dirty="0">
                <a:latin typeface="Calibri"/>
                <a:cs typeface="Calibri"/>
              </a:rPr>
              <a:t> </a:t>
            </a:r>
            <a:r>
              <a:rPr sz="2600" spc="5" dirty="0">
                <a:latin typeface="Calibri"/>
                <a:cs typeface="Calibri"/>
              </a:rPr>
              <a:t>files</a:t>
            </a:r>
            <a:r>
              <a:rPr sz="2600" spc="-45" dirty="0">
                <a:latin typeface="Calibri"/>
                <a:cs typeface="Calibri"/>
              </a:rPr>
              <a:t> </a:t>
            </a:r>
            <a:r>
              <a:rPr sz="2600" spc="5" dirty="0">
                <a:latin typeface="Calibri"/>
                <a:cs typeface="Calibri"/>
              </a:rPr>
              <a:t>,</a:t>
            </a:r>
            <a:r>
              <a:rPr sz="2600" spc="20" dirty="0">
                <a:latin typeface="Calibri"/>
                <a:cs typeface="Calibri"/>
              </a:rPr>
              <a:t> </a:t>
            </a:r>
            <a:r>
              <a:rPr sz="2600" spc="5" dirty="0">
                <a:latin typeface="Calibri"/>
                <a:cs typeface="Calibri"/>
              </a:rPr>
              <a:t>and</a:t>
            </a:r>
            <a:r>
              <a:rPr sz="2600" spc="-25" dirty="0">
                <a:latin typeface="Calibri"/>
                <a:cs typeface="Calibri"/>
              </a:rPr>
              <a:t> </a:t>
            </a:r>
            <a:r>
              <a:rPr sz="2600" spc="-5" dirty="0">
                <a:latin typeface="Calibri"/>
                <a:cs typeface="Calibri"/>
              </a:rPr>
              <a:t>other</a:t>
            </a:r>
            <a:r>
              <a:rPr sz="2600" spc="-15" dirty="0">
                <a:latin typeface="Calibri"/>
                <a:cs typeface="Calibri"/>
              </a:rPr>
              <a:t> </a:t>
            </a:r>
            <a:r>
              <a:rPr sz="2600" spc="-10" dirty="0">
                <a:latin typeface="Calibri"/>
                <a:cs typeface="Calibri"/>
              </a:rPr>
              <a:t>resources.</a:t>
            </a:r>
            <a:endParaRPr sz="2600">
              <a:latin typeface="Calibri"/>
              <a:cs typeface="Calibri"/>
            </a:endParaRPr>
          </a:p>
          <a:p>
            <a:pPr marL="241300" indent="-229235">
              <a:lnSpc>
                <a:spcPct val="100000"/>
              </a:lnSpc>
              <a:spcBef>
                <a:spcPts val="409"/>
              </a:spcBef>
              <a:buFont typeface="Arial"/>
              <a:buChar char="•"/>
              <a:tabLst>
                <a:tab pos="241935" algn="l"/>
              </a:tabLst>
            </a:pPr>
            <a:r>
              <a:rPr sz="2600" spc="10" dirty="0">
                <a:latin typeface="Calibri"/>
                <a:cs typeface="Calibri"/>
              </a:rPr>
              <a:t>If</a:t>
            </a:r>
            <a:r>
              <a:rPr sz="2600" spc="-40" dirty="0">
                <a:latin typeface="Calibri"/>
                <a:cs typeface="Calibri"/>
              </a:rPr>
              <a:t> </a:t>
            </a:r>
            <a:r>
              <a:rPr sz="2600" dirty="0">
                <a:latin typeface="Calibri"/>
                <a:cs typeface="Calibri"/>
              </a:rPr>
              <a:t>server</a:t>
            </a:r>
            <a:r>
              <a:rPr sz="2600" spc="-10" dirty="0">
                <a:latin typeface="Calibri"/>
                <a:cs typeface="Calibri"/>
              </a:rPr>
              <a:t> </a:t>
            </a:r>
            <a:r>
              <a:rPr sz="2600" spc="5" dirty="0">
                <a:latin typeface="Calibri"/>
                <a:cs typeface="Calibri"/>
              </a:rPr>
              <a:t>is</a:t>
            </a:r>
            <a:r>
              <a:rPr sz="2600" spc="-35" dirty="0">
                <a:latin typeface="Calibri"/>
                <a:cs typeface="Calibri"/>
              </a:rPr>
              <a:t> </a:t>
            </a:r>
            <a:r>
              <a:rPr sz="2600" spc="-5" dirty="0">
                <a:latin typeface="Calibri"/>
                <a:cs typeface="Calibri"/>
              </a:rPr>
              <a:t>down</a:t>
            </a:r>
            <a:r>
              <a:rPr sz="2600" spc="-25" dirty="0">
                <a:latin typeface="Calibri"/>
                <a:cs typeface="Calibri"/>
              </a:rPr>
              <a:t> </a:t>
            </a:r>
            <a:r>
              <a:rPr sz="2600" spc="10" dirty="0">
                <a:latin typeface="Calibri"/>
                <a:cs typeface="Calibri"/>
              </a:rPr>
              <a:t>all</a:t>
            </a:r>
            <a:r>
              <a:rPr sz="2600" dirty="0">
                <a:latin typeface="Calibri"/>
                <a:cs typeface="Calibri"/>
              </a:rPr>
              <a:t> </a:t>
            </a:r>
            <a:r>
              <a:rPr sz="2600" spc="5" dirty="0">
                <a:latin typeface="Calibri"/>
                <a:cs typeface="Calibri"/>
              </a:rPr>
              <a:t>communication</a:t>
            </a:r>
            <a:r>
              <a:rPr sz="2600" spc="-170" dirty="0">
                <a:latin typeface="Calibri"/>
                <a:cs typeface="Calibri"/>
              </a:rPr>
              <a:t> </a:t>
            </a:r>
            <a:r>
              <a:rPr sz="2600" dirty="0">
                <a:latin typeface="Calibri"/>
                <a:cs typeface="Calibri"/>
              </a:rPr>
              <a:t>among</a:t>
            </a:r>
            <a:r>
              <a:rPr sz="2600" spc="-30" dirty="0">
                <a:latin typeface="Calibri"/>
                <a:cs typeface="Calibri"/>
              </a:rPr>
              <a:t> </a:t>
            </a:r>
            <a:r>
              <a:rPr sz="2600" spc="5" dirty="0">
                <a:latin typeface="Calibri"/>
                <a:cs typeface="Calibri"/>
              </a:rPr>
              <a:t>the</a:t>
            </a:r>
            <a:r>
              <a:rPr sz="2600" spc="-25" dirty="0">
                <a:latin typeface="Calibri"/>
                <a:cs typeface="Calibri"/>
              </a:rPr>
              <a:t> </a:t>
            </a:r>
            <a:r>
              <a:rPr sz="2600" dirty="0">
                <a:latin typeface="Calibri"/>
                <a:cs typeface="Calibri"/>
              </a:rPr>
              <a:t>clients</a:t>
            </a:r>
            <a:r>
              <a:rPr sz="2600" spc="-114" dirty="0">
                <a:latin typeface="Calibri"/>
                <a:cs typeface="Calibri"/>
              </a:rPr>
              <a:t> </a:t>
            </a:r>
            <a:r>
              <a:rPr sz="2600" spc="5" dirty="0">
                <a:latin typeface="Calibri"/>
                <a:cs typeface="Calibri"/>
              </a:rPr>
              <a:t>will</a:t>
            </a:r>
            <a:r>
              <a:rPr sz="2600" dirty="0">
                <a:latin typeface="Calibri"/>
                <a:cs typeface="Calibri"/>
              </a:rPr>
              <a:t> be</a:t>
            </a:r>
            <a:r>
              <a:rPr sz="2600" spc="-25" dirty="0">
                <a:latin typeface="Calibri"/>
                <a:cs typeface="Calibri"/>
              </a:rPr>
              <a:t> </a:t>
            </a:r>
            <a:r>
              <a:rPr sz="2600" spc="-5" dirty="0">
                <a:latin typeface="Calibri"/>
                <a:cs typeface="Calibri"/>
              </a:rPr>
              <a:t>down</a:t>
            </a:r>
            <a:endParaRPr sz="2600">
              <a:latin typeface="Calibri"/>
              <a:cs typeface="Calibri"/>
            </a:endParaRPr>
          </a:p>
          <a:p>
            <a:pPr marL="241300" indent="-229235">
              <a:lnSpc>
                <a:spcPct val="100000"/>
              </a:lnSpc>
              <a:spcBef>
                <a:spcPts val="335"/>
              </a:spcBef>
              <a:buFont typeface="Arial"/>
              <a:buChar char="•"/>
              <a:tabLst>
                <a:tab pos="241935" algn="l"/>
              </a:tabLst>
            </a:pPr>
            <a:r>
              <a:rPr sz="2600" b="1" spc="-5" dirty="0">
                <a:latin typeface="Calibri"/>
                <a:cs typeface="Calibri"/>
              </a:rPr>
              <a:t>Features</a:t>
            </a:r>
            <a:r>
              <a:rPr sz="2600" b="1" spc="-135" dirty="0">
                <a:latin typeface="Calibri"/>
                <a:cs typeface="Calibri"/>
              </a:rPr>
              <a:t> </a:t>
            </a:r>
            <a:r>
              <a:rPr sz="2600" b="1" spc="15" dirty="0">
                <a:latin typeface="Calibri"/>
                <a:cs typeface="Calibri"/>
              </a:rPr>
              <a:t>of</a:t>
            </a:r>
            <a:r>
              <a:rPr sz="2600" b="1" spc="-5" dirty="0">
                <a:latin typeface="Calibri"/>
                <a:cs typeface="Calibri"/>
              </a:rPr>
              <a:t> </a:t>
            </a:r>
            <a:r>
              <a:rPr sz="2600" b="1" spc="10" dirty="0">
                <a:latin typeface="Calibri"/>
                <a:cs typeface="Calibri"/>
              </a:rPr>
              <a:t>Servers</a:t>
            </a:r>
            <a:r>
              <a:rPr sz="2600" b="1" spc="-145" dirty="0">
                <a:latin typeface="Calibri"/>
                <a:cs typeface="Calibri"/>
              </a:rPr>
              <a:t> </a:t>
            </a:r>
            <a:r>
              <a:rPr sz="2600" b="1" spc="30" dirty="0">
                <a:latin typeface="Calibri"/>
                <a:cs typeface="Calibri"/>
              </a:rPr>
              <a:t>:-</a:t>
            </a:r>
            <a:endParaRPr sz="2600">
              <a:latin typeface="Calibri"/>
              <a:cs typeface="Calibri"/>
            </a:endParaRPr>
          </a:p>
          <a:p>
            <a:pPr marL="984885" lvl="1" indent="-515620">
              <a:lnSpc>
                <a:spcPct val="100000"/>
              </a:lnSpc>
              <a:spcBef>
                <a:spcPts val="35"/>
              </a:spcBef>
              <a:buAutoNum type="arabicPeriod"/>
              <a:tabLst>
                <a:tab pos="984885" algn="l"/>
                <a:tab pos="985519" algn="l"/>
              </a:tabLst>
            </a:pPr>
            <a:r>
              <a:rPr sz="2150" spc="-5" dirty="0">
                <a:latin typeface="Calibri"/>
                <a:cs typeface="Calibri"/>
              </a:rPr>
              <a:t>They</a:t>
            </a:r>
            <a:r>
              <a:rPr sz="2150" spc="90" dirty="0">
                <a:latin typeface="Calibri"/>
                <a:cs typeface="Calibri"/>
              </a:rPr>
              <a:t> </a:t>
            </a:r>
            <a:r>
              <a:rPr sz="2150" spc="5" dirty="0">
                <a:latin typeface="Calibri"/>
                <a:cs typeface="Calibri"/>
              </a:rPr>
              <a:t>have</a:t>
            </a:r>
            <a:r>
              <a:rPr sz="2150" spc="-10" dirty="0">
                <a:latin typeface="Calibri"/>
                <a:cs typeface="Calibri"/>
              </a:rPr>
              <a:t> </a:t>
            </a:r>
            <a:r>
              <a:rPr sz="2150" spc="15" dirty="0">
                <a:latin typeface="Calibri"/>
                <a:cs typeface="Calibri"/>
              </a:rPr>
              <a:t>large</a:t>
            </a:r>
            <a:r>
              <a:rPr sz="2150" spc="-5" dirty="0">
                <a:latin typeface="Calibri"/>
                <a:cs typeface="Calibri"/>
              </a:rPr>
              <a:t> storage </a:t>
            </a:r>
            <a:r>
              <a:rPr sz="2150" spc="-15" dirty="0">
                <a:latin typeface="Calibri"/>
                <a:cs typeface="Calibri"/>
              </a:rPr>
              <a:t>capacity.</a:t>
            </a:r>
            <a:endParaRPr sz="2150">
              <a:latin typeface="Calibri"/>
              <a:cs typeface="Calibri"/>
            </a:endParaRPr>
          </a:p>
          <a:p>
            <a:pPr marL="984885" lvl="1" indent="-515620">
              <a:lnSpc>
                <a:spcPts val="2340"/>
              </a:lnSpc>
              <a:spcBef>
                <a:spcPts val="50"/>
              </a:spcBef>
              <a:buAutoNum type="arabicPeriod"/>
              <a:tabLst>
                <a:tab pos="984885" algn="l"/>
                <a:tab pos="985519" algn="l"/>
              </a:tabLst>
            </a:pPr>
            <a:r>
              <a:rPr sz="2150" spc="-5" dirty="0">
                <a:latin typeface="Calibri"/>
                <a:cs typeface="Calibri"/>
              </a:rPr>
              <a:t>They</a:t>
            </a:r>
            <a:r>
              <a:rPr sz="2150" spc="105" dirty="0">
                <a:latin typeface="Calibri"/>
                <a:cs typeface="Calibri"/>
              </a:rPr>
              <a:t> </a:t>
            </a:r>
            <a:r>
              <a:rPr sz="2150" spc="5" dirty="0">
                <a:latin typeface="Calibri"/>
                <a:cs typeface="Calibri"/>
              </a:rPr>
              <a:t>are</a:t>
            </a:r>
            <a:r>
              <a:rPr sz="2150" dirty="0">
                <a:latin typeface="Calibri"/>
                <a:cs typeface="Calibri"/>
              </a:rPr>
              <a:t> </a:t>
            </a:r>
            <a:r>
              <a:rPr sz="2150" spc="10" dirty="0">
                <a:latin typeface="Calibri"/>
                <a:cs typeface="Calibri"/>
              </a:rPr>
              <a:t>able</a:t>
            </a:r>
            <a:r>
              <a:rPr sz="2150" spc="80" dirty="0">
                <a:latin typeface="Calibri"/>
                <a:cs typeface="Calibri"/>
              </a:rPr>
              <a:t> </a:t>
            </a:r>
            <a:r>
              <a:rPr sz="2150" spc="15" dirty="0">
                <a:latin typeface="Calibri"/>
                <a:cs typeface="Calibri"/>
              </a:rPr>
              <a:t>to</a:t>
            </a:r>
            <a:r>
              <a:rPr sz="2150" spc="-55" dirty="0">
                <a:latin typeface="Calibri"/>
                <a:cs typeface="Calibri"/>
              </a:rPr>
              <a:t> </a:t>
            </a:r>
            <a:r>
              <a:rPr sz="2150" dirty="0">
                <a:latin typeface="Calibri"/>
                <a:cs typeface="Calibri"/>
              </a:rPr>
              <a:t>provide</a:t>
            </a:r>
            <a:r>
              <a:rPr sz="2150" spc="80" dirty="0">
                <a:latin typeface="Calibri"/>
                <a:cs typeface="Calibri"/>
              </a:rPr>
              <a:t> </a:t>
            </a:r>
            <a:r>
              <a:rPr sz="2150" dirty="0">
                <a:latin typeface="Calibri"/>
                <a:cs typeface="Calibri"/>
              </a:rPr>
              <a:t>information</a:t>
            </a:r>
            <a:r>
              <a:rPr sz="2150" spc="95" dirty="0">
                <a:latin typeface="Calibri"/>
                <a:cs typeface="Calibri"/>
              </a:rPr>
              <a:t> </a:t>
            </a:r>
            <a:r>
              <a:rPr sz="2150" spc="15" dirty="0">
                <a:latin typeface="Calibri"/>
                <a:cs typeface="Calibri"/>
              </a:rPr>
              <a:t>to </a:t>
            </a:r>
            <a:r>
              <a:rPr sz="2150" spc="-15" dirty="0">
                <a:latin typeface="Calibri"/>
                <a:cs typeface="Calibri"/>
              </a:rPr>
              <a:t>many</a:t>
            </a:r>
            <a:r>
              <a:rPr sz="2150" spc="105" dirty="0">
                <a:latin typeface="Calibri"/>
                <a:cs typeface="Calibri"/>
              </a:rPr>
              <a:t> </a:t>
            </a:r>
            <a:r>
              <a:rPr sz="2150" spc="-5" dirty="0">
                <a:latin typeface="Calibri"/>
                <a:cs typeface="Calibri"/>
              </a:rPr>
              <a:t>computers</a:t>
            </a:r>
            <a:r>
              <a:rPr sz="2150" spc="170" dirty="0">
                <a:latin typeface="Calibri"/>
                <a:cs typeface="Calibri"/>
              </a:rPr>
              <a:t> </a:t>
            </a:r>
            <a:r>
              <a:rPr sz="2150" spc="-10" dirty="0">
                <a:latin typeface="Calibri"/>
                <a:cs typeface="Calibri"/>
              </a:rPr>
              <a:t>simultaneously,</a:t>
            </a:r>
            <a:endParaRPr sz="2150">
              <a:latin typeface="Calibri"/>
              <a:cs typeface="Calibri"/>
            </a:endParaRPr>
          </a:p>
          <a:p>
            <a:pPr marL="984885">
              <a:lnSpc>
                <a:spcPts val="2340"/>
              </a:lnSpc>
            </a:pPr>
            <a:r>
              <a:rPr sz="2150" spc="-10" dirty="0">
                <a:latin typeface="Calibri"/>
                <a:cs typeface="Calibri"/>
              </a:rPr>
              <a:t>therefore</a:t>
            </a:r>
            <a:r>
              <a:rPr sz="2150" spc="130" dirty="0">
                <a:latin typeface="Calibri"/>
                <a:cs typeface="Calibri"/>
              </a:rPr>
              <a:t> </a:t>
            </a:r>
            <a:r>
              <a:rPr sz="2150" spc="5" dirty="0">
                <a:latin typeface="Calibri"/>
                <a:cs typeface="Calibri"/>
              </a:rPr>
              <a:t>have</a:t>
            </a:r>
            <a:r>
              <a:rPr sz="2150" spc="-15" dirty="0">
                <a:latin typeface="Calibri"/>
                <a:cs typeface="Calibri"/>
              </a:rPr>
              <a:t> </a:t>
            </a:r>
            <a:r>
              <a:rPr sz="2150" spc="15" dirty="0">
                <a:latin typeface="Calibri"/>
                <a:cs typeface="Calibri"/>
              </a:rPr>
              <a:t>large</a:t>
            </a:r>
            <a:r>
              <a:rPr sz="2150" spc="-90" dirty="0">
                <a:latin typeface="Calibri"/>
                <a:cs typeface="Calibri"/>
              </a:rPr>
              <a:t> </a:t>
            </a:r>
            <a:r>
              <a:rPr sz="2150" spc="25" dirty="0">
                <a:latin typeface="Calibri"/>
                <a:cs typeface="Calibri"/>
              </a:rPr>
              <a:t>RAM</a:t>
            </a:r>
            <a:endParaRPr sz="2150">
              <a:latin typeface="Calibri"/>
              <a:cs typeface="Calibri"/>
            </a:endParaRPr>
          </a:p>
          <a:p>
            <a:pPr marL="984885" lvl="1" indent="-515620">
              <a:lnSpc>
                <a:spcPct val="100000"/>
              </a:lnSpc>
              <a:spcBef>
                <a:spcPts val="50"/>
              </a:spcBef>
              <a:buAutoNum type="arabicPeriod" startAt="3"/>
              <a:tabLst>
                <a:tab pos="984885" algn="l"/>
                <a:tab pos="985519" algn="l"/>
              </a:tabLst>
            </a:pPr>
            <a:r>
              <a:rPr sz="2150" spc="5" dirty="0">
                <a:latin typeface="Calibri"/>
                <a:cs typeface="Calibri"/>
              </a:rPr>
              <a:t>Its</a:t>
            </a:r>
            <a:r>
              <a:rPr sz="2150" spc="10" dirty="0">
                <a:latin typeface="Calibri"/>
                <a:cs typeface="Calibri"/>
              </a:rPr>
              <a:t> </a:t>
            </a:r>
            <a:r>
              <a:rPr sz="2150" spc="-15" dirty="0">
                <a:latin typeface="Calibri"/>
                <a:cs typeface="Calibri"/>
              </a:rPr>
              <a:t>processor</a:t>
            </a:r>
            <a:r>
              <a:rPr sz="2150" spc="254" dirty="0">
                <a:latin typeface="Calibri"/>
                <a:cs typeface="Calibri"/>
              </a:rPr>
              <a:t> </a:t>
            </a:r>
            <a:r>
              <a:rPr sz="2150" spc="-15" dirty="0">
                <a:latin typeface="Calibri"/>
                <a:cs typeface="Calibri"/>
              </a:rPr>
              <a:t>speed</a:t>
            </a:r>
            <a:r>
              <a:rPr sz="2150" spc="170" dirty="0">
                <a:latin typeface="Calibri"/>
                <a:cs typeface="Calibri"/>
              </a:rPr>
              <a:t> </a:t>
            </a:r>
            <a:r>
              <a:rPr sz="2150" spc="15" dirty="0">
                <a:latin typeface="Calibri"/>
                <a:cs typeface="Calibri"/>
              </a:rPr>
              <a:t>is </a:t>
            </a:r>
            <a:r>
              <a:rPr sz="2150" spc="10" dirty="0">
                <a:latin typeface="Calibri"/>
                <a:cs typeface="Calibri"/>
              </a:rPr>
              <a:t>high,</a:t>
            </a:r>
            <a:r>
              <a:rPr sz="2150" spc="20" dirty="0">
                <a:latin typeface="Calibri"/>
                <a:cs typeface="Calibri"/>
              </a:rPr>
              <a:t> </a:t>
            </a:r>
            <a:r>
              <a:rPr sz="2150" spc="10" dirty="0">
                <a:latin typeface="Calibri"/>
                <a:cs typeface="Calibri"/>
              </a:rPr>
              <a:t>as</a:t>
            </a:r>
            <a:r>
              <a:rPr sz="2150" spc="95" dirty="0">
                <a:latin typeface="Calibri"/>
                <a:cs typeface="Calibri"/>
              </a:rPr>
              <a:t> </a:t>
            </a:r>
            <a:r>
              <a:rPr sz="2150" spc="15" dirty="0">
                <a:latin typeface="Calibri"/>
                <a:cs typeface="Calibri"/>
              </a:rPr>
              <a:t>it</a:t>
            </a:r>
            <a:r>
              <a:rPr sz="2150" spc="-20" dirty="0">
                <a:latin typeface="Calibri"/>
                <a:cs typeface="Calibri"/>
              </a:rPr>
              <a:t> </a:t>
            </a:r>
            <a:r>
              <a:rPr sz="2150" spc="-15" dirty="0">
                <a:latin typeface="Calibri"/>
                <a:cs typeface="Calibri"/>
              </a:rPr>
              <a:t>may</a:t>
            </a:r>
            <a:r>
              <a:rPr sz="2150" spc="110" dirty="0">
                <a:latin typeface="Calibri"/>
                <a:cs typeface="Calibri"/>
              </a:rPr>
              <a:t> </a:t>
            </a:r>
            <a:r>
              <a:rPr sz="2150" spc="5" dirty="0">
                <a:latin typeface="Calibri"/>
                <a:cs typeface="Calibri"/>
              </a:rPr>
              <a:t>have </a:t>
            </a:r>
            <a:r>
              <a:rPr sz="2150" spc="15" dirty="0">
                <a:latin typeface="Calibri"/>
                <a:cs typeface="Calibri"/>
              </a:rPr>
              <a:t>to</a:t>
            </a:r>
            <a:r>
              <a:rPr sz="2150" spc="-60" dirty="0">
                <a:latin typeface="Calibri"/>
                <a:cs typeface="Calibri"/>
              </a:rPr>
              <a:t> </a:t>
            </a:r>
            <a:r>
              <a:rPr sz="2150" spc="-10" dirty="0">
                <a:latin typeface="Calibri"/>
                <a:cs typeface="Calibri"/>
              </a:rPr>
              <a:t>execute</a:t>
            </a:r>
            <a:r>
              <a:rPr sz="2150" spc="160" dirty="0">
                <a:latin typeface="Calibri"/>
                <a:cs typeface="Calibri"/>
              </a:rPr>
              <a:t> </a:t>
            </a:r>
            <a:r>
              <a:rPr sz="2150" spc="15" dirty="0">
                <a:latin typeface="Calibri"/>
                <a:cs typeface="Calibri"/>
              </a:rPr>
              <a:t>multi-tasking</a:t>
            </a:r>
            <a:r>
              <a:rPr sz="2150" spc="65" dirty="0">
                <a:latin typeface="Calibri"/>
                <a:cs typeface="Calibri"/>
              </a:rPr>
              <a:t> </a:t>
            </a:r>
            <a:r>
              <a:rPr sz="2150" spc="5" dirty="0">
                <a:latin typeface="Calibri"/>
                <a:cs typeface="Calibri"/>
              </a:rPr>
              <a:t>too</a:t>
            </a:r>
            <a:endParaRPr sz="215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2937510" cy="701040"/>
          </a:xfrm>
          <a:prstGeom prst="rect">
            <a:avLst/>
          </a:prstGeom>
        </p:spPr>
        <p:txBody>
          <a:bodyPr vert="horz" wrap="square" lIns="0" tIns="16510" rIns="0" bIns="0" rtlCol="0">
            <a:spAutoFit/>
          </a:bodyPr>
          <a:lstStyle/>
          <a:p>
            <a:pPr marL="12700">
              <a:lnSpc>
                <a:spcPct val="100000"/>
              </a:lnSpc>
              <a:spcBef>
                <a:spcPts val="130"/>
              </a:spcBef>
            </a:pPr>
            <a:r>
              <a:rPr sz="4400" b="0" spc="-20" dirty="0">
                <a:latin typeface="Calibri Light"/>
                <a:cs typeface="Calibri Light"/>
              </a:rPr>
              <a:t>Client/Server</a:t>
            </a:r>
            <a:endParaRPr sz="4400">
              <a:latin typeface="Calibri Light"/>
              <a:cs typeface="Calibri Light"/>
            </a:endParaRPr>
          </a:p>
        </p:txBody>
      </p:sp>
      <p:sp>
        <p:nvSpPr>
          <p:cNvPr id="3" name="object 3"/>
          <p:cNvSpPr txBox="1"/>
          <p:nvPr/>
        </p:nvSpPr>
        <p:spPr>
          <a:xfrm>
            <a:off x="917575" y="1794255"/>
            <a:ext cx="1739264" cy="449580"/>
          </a:xfrm>
          <a:prstGeom prst="rect">
            <a:avLst/>
          </a:prstGeom>
        </p:spPr>
        <p:txBody>
          <a:bodyPr vert="horz" wrap="square" lIns="0" tIns="16510" rIns="0" bIns="0" rtlCol="0">
            <a:spAutoFit/>
          </a:bodyPr>
          <a:lstStyle/>
          <a:p>
            <a:pPr marL="12700">
              <a:lnSpc>
                <a:spcPct val="100000"/>
              </a:lnSpc>
              <a:spcBef>
                <a:spcPts val="130"/>
              </a:spcBef>
            </a:pPr>
            <a:r>
              <a:rPr sz="2750" b="1" spc="-20" dirty="0">
                <a:solidFill>
                  <a:srgbClr val="00AF50"/>
                </a:solidFill>
                <a:latin typeface="Calibri"/>
                <a:cs typeface="Calibri"/>
              </a:rPr>
              <a:t>A</a:t>
            </a:r>
            <a:r>
              <a:rPr sz="2750" b="1" spc="20" dirty="0">
                <a:solidFill>
                  <a:srgbClr val="00AF50"/>
                </a:solidFill>
                <a:latin typeface="Calibri"/>
                <a:cs typeface="Calibri"/>
              </a:rPr>
              <a:t>d</a:t>
            </a:r>
            <a:r>
              <a:rPr sz="2750" b="1" spc="-30" dirty="0">
                <a:solidFill>
                  <a:srgbClr val="00AF50"/>
                </a:solidFill>
                <a:latin typeface="Calibri"/>
                <a:cs typeface="Calibri"/>
              </a:rPr>
              <a:t>v</a:t>
            </a:r>
            <a:r>
              <a:rPr sz="2750" b="1" spc="-10" dirty="0">
                <a:solidFill>
                  <a:srgbClr val="00AF50"/>
                </a:solidFill>
                <a:latin typeface="Calibri"/>
                <a:cs typeface="Calibri"/>
              </a:rPr>
              <a:t>a</a:t>
            </a:r>
            <a:r>
              <a:rPr sz="2750" b="1" spc="20" dirty="0">
                <a:solidFill>
                  <a:srgbClr val="00AF50"/>
                </a:solidFill>
                <a:latin typeface="Calibri"/>
                <a:cs typeface="Calibri"/>
              </a:rPr>
              <a:t>nt</a:t>
            </a:r>
            <a:r>
              <a:rPr sz="2750" b="1" spc="-10" dirty="0">
                <a:solidFill>
                  <a:srgbClr val="00AF50"/>
                </a:solidFill>
                <a:latin typeface="Calibri"/>
                <a:cs typeface="Calibri"/>
              </a:rPr>
              <a:t>a</a:t>
            </a:r>
            <a:r>
              <a:rPr sz="2750" b="1" spc="40" dirty="0">
                <a:solidFill>
                  <a:srgbClr val="00AF50"/>
                </a:solidFill>
                <a:latin typeface="Calibri"/>
                <a:cs typeface="Calibri"/>
              </a:rPr>
              <a:t>g</a:t>
            </a:r>
            <a:r>
              <a:rPr sz="2750" b="1" spc="35" dirty="0">
                <a:solidFill>
                  <a:srgbClr val="00AF50"/>
                </a:solidFill>
                <a:latin typeface="Calibri"/>
                <a:cs typeface="Calibri"/>
              </a:rPr>
              <a:t>e</a:t>
            </a:r>
            <a:r>
              <a:rPr sz="2750" b="1" spc="10" dirty="0">
                <a:solidFill>
                  <a:srgbClr val="00AF50"/>
                </a:solidFill>
                <a:latin typeface="Calibri"/>
                <a:cs typeface="Calibri"/>
              </a:rPr>
              <a:t>s</a:t>
            </a:r>
            <a:endParaRPr sz="2750">
              <a:latin typeface="Calibri"/>
              <a:cs typeface="Calibri"/>
            </a:endParaRPr>
          </a:p>
        </p:txBody>
      </p:sp>
      <p:sp>
        <p:nvSpPr>
          <p:cNvPr id="4" name="object 4"/>
          <p:cNvSpPr txBox="1"/>
          <p:nvPr/>
        </p:nvSpPr>
        <p:spPr>
          <a:xfrm>
            <a:off x="917575" y="2218118"/>
            <a:ext cx="7727950" cy="3096895"/>
          </a:xfrm>
          <a:prstGeom prst="rect">
            <a:avLst/>
          </a:prstGeom>
        </p:spPr>
        <p:txBody>
          <a:bodyPr vert="horz" wrap="square" lIns="0" tIns="107950" rIns="0" bIns="0" rtlCol="0">
            <a:spAutoFit/>
          </a:bodyPr>
          <a:lstStyle/>
          <a:p>
            <a:pPr marL="527685" indent="-514984">
              <a:lnSpc>
                <a:spcPct val="100000"/>
              </a:lnSpc>
              <a:spcBef>
                <a:spcPts val="850"/>
              </a:spcBef>
              <a:buAutoNum type="arabicPeriod"/>
              <a:tabLst>
                <a:tab pos="527050" algn="l"/>
                <a:tab pos="527685" algn="l"/>
              </a:tabLst>
            </a:pPr>
            <a:r>
              <a:rPr sz="2750" spc="-15" dirty="0">
                <a:solidFill>
                  <a:srgbClr val="00AF50"/>
                </a:solidFill>
                <a:latin typeface="Calibri"/>
                <a:cs typeface="Calibri"/>
              </a:rPr>
              <a:t>Centralization</a:t>
            </a:r>
            <a:endParaRPr sz="2750">
              <a:latin typeface="Calibri"/>
              <a:cs typeface="Calibri"/>
            </a:endParaRPr>
          </a:p>
          <a:p>
            <a:pPr marL="527685" indent="-514984">
              <a:lnSpc>
                <a:spcPct val="100000"/>
              </a:lnSpc>
              <a:spcBef>
                <a:spcPts val="755"/>
              </a:spcBef>
              <a:buAutoNum type="arabicPeriod"/>
              <a:tabLst>
                <a:tab pos="527050" algn="l"/>
                <a:tab pos="527685" algn="l"/>
              </a:tabLst>
            </a:pPr>
            <a:r>
              <a:rPr sz="2750" spc="-10" dirty="0">
                <a:solidFill>
                  <a:srgbClr val="00AF50"/>
                </a:solidFill>
                <a:latin typeface="Calibri"/>
                <a:cs typeface="Calibri"/>
              </a:rPr>
              <a:t>Proper</a:t>
            </a:r>
            <a:r>
              <a:rPr sz="2750" spc="90" dirty="0">
                <a:solidFill>
                  <a:srgbClr val="00AF50"/>
                </a:solidFill>
                <a:latin typeface="Calibri"/>
                <a:cs typeface="Calibri"/>
              </a:rPr>
              <a:t> </a:t>
            </a:r>
            <a:r>
              <a:rPr sz="2750" spc="5" dirty="0">
                <a:solidFill>
                  <a:srgbClr val="00AF50"/>
                </a:solidFill>
                <a:latin typeface="Calibri"/>
                <a:cs typeface="Calibri"/>
              </a:rPr>
              <a:t>Management</a:t>
            </a:r>
            <a:endParaRPr sz="2750">
              <a:latin typeface="Calibri"/>
              <a:cs typeface="Calibri"/>
            </a:endParaRPr>
          </a:p>
          <a:p>
            <a:pPr marL="527685" indent="-514984">
              <a:lnSpc>
                <a:spcPct val="100000"/>
              </a:lnSpc>
              <a:spcBef>
                <a:spcPts val="680"/>
              </a:spcBef>
              <a:buAutoNum type="arabicPeriod"/>
              <a:tabLst>
                <a:tab pos="527050" algn="l"/>
                <a:tab pos="527685" algn="l"/>
              </a:tabLst>
            </a:pPr>
            <a:r>
              <a:rPr sz="2750" spc="5" dirty="0">
                <a:solidFill>
                  <a:srgbClr val="00AF50"/>
                </a:solidFill>
                <a:latin typeface="Calibri"/>
                <a:cs typeface="Calibri"/>
              </a:rPr>
              <a:t>Back-up</a:t>
            </a:r>
            <a:r>
              <a:rPr sz="2750" spc="90" dirty="0">
                <a:solidFill>
                  <a:srgbClr val="00AF50"/>
                </a:solidFill>
                <a:latin typeface="Calibri"/>
                <a:cs typeface="Calibri"/>
              </a:rPr>
              <a:t> </a:t>
            </a:r>
            <a:r>
              <a:rPr sz="2750" spc="5" dirty="0">
                <a:solidFill>
                  <a:srgbClr val="00AF50"/>
                </a:solidFill>
                <a:latin typeface="Calibri"/>
                <a:cs typeface="Calibri"/>
              </a:rPr>
              <a:t>and</a:t>
            </a:r>
            <a:r>
              <a:rPr sz="2750" spc="85" dirty="0">
                <a:solidFill>
                  <a:srgbClr val="00AF50"/>
                </a:solidFill>
                <a:latin typeface="Calibri"/>
                <a:cs typeface="Calibri"/>
              </a:rPr>
              <a:t> </a:t>
            </a:r>
            <a:r>
              <a:rPr sz="2750" dirty="0">
                <a:solidFill>
                  <a:srgbClr val="00AF50"/>
                </a:solidFill>
                <a:latin typeface="Calibri"/>
                <a:cs typeface="Calibri"/>
              </a:rPr>
              <a:t>Recovery</a:t>
            </a:r>
            <a:r>
              <a:rPr sz="2750" spc="85" dirty="0">
                <a:solidFill>
                  <a:srgbClr val="00AF50"/>
                </a:solidFill>
                <a:latin typeface="Calibri"/>
                <a:cs typeface="Calibri"/>
              </a:rPr>
              <a:t> </a:t>
            </a:r>
            <a:r>
              <a:rPr sz="2750" spc="-15" dirty="0">
                <a:solidFill>
                  <a:srgbClr val="00AF50"/>
                </a:solidFill>
                <a:latin typeface="Calibri"/>
                <a:cs typeface="Calibri"/>
              </a:rPr>
              <a:t>possible</a:t>
            </a:r>
            <a:endParaRPr sz="2750">
              <a:latin typeface="Calibri"/>
              <a:cs typeface="Calibri"/>
            </a:endParaRPr>
          </a:p>
          <a:p>
            <a:pPr marL="527685" indent="-514984">
              <a:lnSpc>
                <a:spcPct val="100000"/>
              </a:lnSpc>
              <a:spcBef>
                <a:spcPts val="755"/>
              </a:spcBef>
              <a:buAutoNum type="arabicPeriod"/>
              <a:tabLst>
                <a:tab pos="527050" algn="l"/>
                <a:tab pos="527685" algn="l"/>
              </a:tabLst>
            </a:pPr>
            <a:r>
              <a:rPr sz="2750" spc="-5" dirty="0">
                <a:solidFill>
                  <a:srgbClr val="00AF50"/>
                </a:solidFill>
                <a:latin typeface="Calibri"/>
                <a:cs typeface="Calibri"/>
              </a:rPr>
              <a:t>Upgradation</a:t>
            </a:r>
            <a:r>
              <a:rPr sz="2750" spc="180" dirty="0">
                <a:solidFill>
                  <a:srgbClr val="00AF50"/>
                </a:solidFill>
                <a:latin typeface="Calibri"/>
                <a:cs typeface="Calibri"/>
              </a:rPr>
              <a:t> </a:t>
            </a:r>
            <a:r>
              <a:rPr sz="2750" spc="5" dirty="0">
                <a:solidFill>
                  <a:srgbClr val="00AF50"/>
                </a:solidFill>
                <a:latin typeface="Calibri"/>
                <a:cs typeface="Calibri"/>
              </a:rPr>
              <a:t>and</a:t>
            </a:r>
            <a:r>
              <a:rPr sz="2750" spc="95" dirty="0">
                <a:solidFill>
                  <a:srgbClr val="00AF50"/>
                </a:solidFill>
                <a:latin typeface="Calibri"/>
                <a:cs typeface="Calibri"/>
              </a:rPr>
              <a:t> </a:t>
            </a:r>
            <a:r>
              <a:rPr sz="2750" spc="-10" dirty="0">
                <a:solidFill>
                  <a:srgbClr val="00AF50"/>
                </a:solidFill>
                <a:latin typeface="Calibri"/>
                <a:cs typeface="Calibri"/>
              </a:rPr>
              <a:t>Scalability</a:t>
            </a:r>
            <a:r>
              <a:rPr sz="2750" spc="220" dirty="0">
                <a:solidFill>
                  <a:srgbClr val="00AF50"/>
                </a:solidFill>
                <a:latin typeface="Calibri"/>
                <a:cs typeface="Calibri"/>
              </a:rPr>
              <a:t> </a:t>
            </a:r>
            <a:r>
              <a:rPr sz="2750" spc="-10" dirty="0">
                <a:solidFill>
                  <a:srgbClr val="00AF50"/>
                </a:solidFill>
                <a:latin typeface="Calibri"/>
                <a:cs typeface="Calibri"/>
              </a:rPr>
              <a:t>in</a:t>
            </a:r>
            <a:r>
              <a:rPr sz="2750" spc="20" dirty="0">
                <a:solidFill>
                  <a:srgbClr val="00AF50"/>
                </a:solidFill>
                <a:latin typeface="Calibri"/>
                <a:cs typeface="Calibri"/>
              </a:rPr>
              <a:t> </a:t>
            </a:r>
            <a:r>
              <a:rPr sz="2750" spc="-10" dirty="0">
                <a:solidFill>
                  <a:srgbClr val="00AF50"/>
                </a:solidFill>
                <a:latin typeface="Calibri"/>
                <a:cs typeface="Calibri"/>
              </a:rPr>
              <a:t>Client-server</a:t>
            </a:r>
            <a:r>
              <a:rPr sz="2750" spc="365" dirty="0">
                <a:solidFill>
                  <a:srgbClr val="00AF50"/>
                </a:solidFill>
                <a:latin typeface="Calibri"/>
                <a:cs typeface="Calibri"/>
              </a:rPr>
              <a:t> </a:t>
            </a:r>
            <a:r>
              <a:rPr sz="2750" spc="-25" dirty="0">
                <a:solidFill>
                  <a:srgbClr val="00AF50"/>
                </a:solidFill>
                <a:latin typeface="Calibri"/>
                <a:cs typeface="Calibri"/>
              </a:rPr>
              <a:t>set-up</a:t>
            </a:r>
            <a:endParaRPr sz="2750">
              <a:latin typeface="Calibri"/>
              <a:cs typeface="Calibri"/>
            </a:endParaRPr>
          </a:p>
          <a:p>
            <a:pPr marL="527685" indent="-514984">
              <a:lnSpc>
                <a:spcPct val="100000"/>
              </a:lnSpc>
              <a:spcBef>
                <a:spcPts val="755"/>
              </a:spcBef>
              <a:buAutoNum type="arabicPeriod"/>
              <a:tabLst>
                <a:tab pos="527050" algn="l"/>
                <a:tab pos="527685" algn="l"/>
              </a:tabLst>
            </a:pPr>
            <a:r>
              <a:rPr sz="2750" spc="-20" dirty="0">
                <a:solidFill>
                  <a:srgbClr val="00AF50"/>
                </a:solidFill>
                <a:latin typeface="Calibri"/>
                <a:cs typeface="Calibri"/>
              </a:rPr>
              <a:t>Accessibility</a:t>
            </a:r>
            <a:endParaRPr sz="2750">
              <a:latin typeface="Calibri"/>
              <a:cs typeface="Calibri"/>
            </a:endParaRPr>
          </a:p>
          <a:p>
            <a:pPr marL="527685" indent="-514984">
              <a:lnSpc>
                <a:spcPct val="100000"/>
              </a:lnSpc>
              <a:spcBef>
                <a:spcPts val="680"/>
              </a:spcBef>
              <a:buAutoNum type="arabicPeriod"/>
              <a:tabLst>
                <a:tab pos="527050" algn="l"/>
                <a:tab pos="527685" algn="l"/>
              </a:tabLst>
            </a:pPr>
            <a:r>
              <a:rPr sz="2750" spc="-5" dirty="0">
                <a:solidFill>
                  <a:srgbClr val="00AF50"/>
                </a:solidFill>
                <a:latin typeface="Calibri"/>
                <a:cs typeface="Calibri"/>
              </a:rPr>
              <a:t>Security</a:t>
            </a:r>
            <a:endParaRPr sz="2750">
              <a:latin typeface="Calibri"/>
              <a:cs typeface="Calibri"/>
            </a:endParaRPr>
          </a:p>
        </p:txBody>
      </p:sp>
      <p:sp>
        <p:nvSpPr>
          <p:cNvPr id="5" name="object 5"/>
          <p:cNvSpPr txBox="1"/>
          <p:nvPr/>
        </p:nvSpPr>
        <p:spPr>
          <a:xfrm>
            <a:off x="9478391" y="1986597"/>
            <a:ext cx="62039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Se</a:t>
            </a:r>
            <a:r>
              <a:rPr sz="1800" spc="-25" dirty="0">
                <a:latin typeface="Calibri"/>
                <a:cs typeface="Calibri"/>
              </a:rPr>
              <a:t>r</a:t>
            </a:r>
            <a:r>
              <a:rPr sz="1800" spc="10" dirty="0">
                <a:latin typeface="Calibri"/>
                <a:cs typeface="Calibri"/>
              </a:rPr>
              <a:t>v</a:t>
            </a:r>
            <a:r>
              <a:rPr sz="1800" dirty="0">
                <a:latin typeface="Calibri"/>
                <a:cs typeface="Calibri"/>
              </a:rPr>
              <a:t>er</a:t>
            </a:r>
            <a:endParaRPr sz="1800">
              <a:latin typeface="Calibri"/>
              <a:cs typeface="Calibri"/>
            </a:endParaRPr>
          </a:p>
        </p:txBody>
      </p:sp>
      <p:sp>
        <p:nvSpPr>
          <p:cNvPr id="6" name="object 6"/>
          <p:cNvSpPr txBox="1"/>
          <p:nvPr/>
        </p:nvSpPr>
        <p:spPr>
          <a:xfrm>
            <a:off x="10531856" y="3240087"/>
            <a:ext cx="667385" cy="3003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C</a:t>
            </a:r>
            <a:r>
              <a:rPr sz="1800" spc="35" dirty="0">
                <a:latin typeface="Calibri"/>
                <a:cs typeface="Calibri"/>
              </a:rPr>
              <a:t>li</a:t>
            </a:r>
            <a:r>
              <a:rPr sz="1800" dirty="0">
                <a:latin typeface="Calibri"/>
                <a:cs typeface="Calibri"/>
              </a:rPr>
              <a:t>e</a:t>
            </a:r>
            <a:r>
              <a:rPr sz="1800" spc="25" dirty="0">
                <a:latin typeface="Calibri"/>
                <a:cs typeface="Calibri"/>
              </a:rPr>
              <a:t>n</a:t>
            </a:r>
            <a:r>
              <a:rPr sz="1800" dirty="0">
                <a:latin typeface="Calibri"/>
                <a:cs typeface="Calibri"/>
              </a:rPr>
              <a:t>ts</a:t>
            </a:r>
            <a:endParaRPr sz="1800">
              <a:latin typeface="Calibri"/>
              <a:cs typeface="Calibri"/>
            </a:endParaRPr>
          </a:p>
        </p:txBody>
      </p:sp>
      <p:grpSp>
        <p:nvGrpSpPr>
          <p:cNvPr id="7" name="object 7"/>
          <p:cNvGrpSpPr/>
          <p:nvPr/>
        </p:nvGrpSpPr>
        <p:grpSpPr>
          <a:xfrm>
            <a:off x="9067800" y="1819275"/>
            <a:ext cx="371475" cy="819150"/>
            <a:chOff x="9067800" y="1819275"/>
            <a:chExt cx="371475" cy="819150"/>
          </a:xfrm>
        </p:grpSpPr>
        <p:sp>
          <p:nvSpPr>
            <p:cNvPr id="8" name="object 8"/>
            <p:cNvSpPr/>
            <p:nvPr/>
          </p:nvSpPr>
          <p:spPr>
            <a:xfrm>
              <a:off x="9341611" y="1828800"/>
              <a:ext cx="88265" cy="800100"/>
            </a:xfrm>
            <a:custGeom>
              <a:avLst/>
              <a:gdLst/>
              <a:ahLst/>
              <a:cxnLst/>
              <a:rect l="l" t="t" r="r" b="b"/>
              <a:pathLst>
                <a:path w="88265" h="800100">
                  <a:moveTo>
                    <a:pt x="88138" y="0"/>
                  </a:moveTo>
                  <a:lnTo>
                    <a:pt x="0" y="88137"/>
                  </a:lnTo>
                  <a:lnTo>
                    <a:pt x="0" y="800100"/>
                  </a:lnTo>
                  <a:lnTo>
                    <a:pt x="88138" y="711962"/>
                  </a:lnTo>
                  <a:lnTo>
                    <a:pt x="88138" y="0"/>
                  </a:lnTo>
                  <a:close/>
                </a:path>
              </a:pathLst>
            </a:custGeom>
            <a:solidFill>
              <a:srgbClr val="CDCDCD"/>
            </a:solidFill>
          </p:spPr>
          <p:txBody>
            <a:bodyPr wrap="square" lIns="0" tIns="0" rIns="0" bIns="0" rtlCol="0"/>
            <a:lstStyle/>
            <a:p>
              <a:endParaRPr/>
            </a:p>
          </p:txBody>
        </p:sp>
        <p:sp>
          <p:nvSpPr>
            <p:cNvPr id="9" name="object 9"/>
            <p:cNvSpPr/>
            <p:nvPr/>
          </p:nvSpPr>
          <p:spPr>
            <a:xfrm>
              <a:off x="9077325" y="1828800"/>
              <a:ext cx="352425" cy="88265"/>
            </a:xfrm>
            <a:custGeom>
              <a:avLst/>
              <a:gdLst/>
              <a:ahLst/>
              <a:cxnLst/>
              <a:rect l="l" t="t" r="r" b="b"/>
              <a:pathLst>
                <a:path w="352425" h="88264">
                  <a:moveTo>
                    <a:pt x="352425" y="0"/>
                  </a:moveTo>
                  <a:lnTo>
                    <a:pt x="88138" y="0"/>
                  </a:lnTo>
                  <a:lnTo>
                    <a:pt x="0" y="88137"/>
                  </a:lnTo>
                  <a:lnTo>
                    <a:pt x="264286" y="88137"/>
                  </a:lnTo>
                  <a:lnTo>
                    <a:pt x="352425" y="0"/>
                  </a:lnTo>
                  <a:close/>
                </a:path>
              </a:pathLst>
            </a:custGeom>
            <a:solidFill>
              <a:srgbClr val="FFFFFF"/>
            </a:solidFill>
          </p:spPr>
          <p:txBody>
            <a:bodyPr wrap="square" lIns="0" tIns="0" rIns="0" bIns="0" rtlCol="0"/>
            <a:lstStyle/>
            <a:p>
              <a:endParaRPr/>
            </a:p>
          </p:txBody>
        </p:sp>
        <p:sp>
          <p:nvSpPr>
            <p:cNvPr id="10" name="object 10"/>
            <p:cNvSpPr/>
            <p:nvPr/>
          </p:nvSpPr>
          <p:spPr>
            <a:xfrm>
              <a:off x="9077325" y="1828800"/>
              <a:ext cx="352425" cy="800100"/>
            </a:xfrm>
            <a:custGeom>
              <a:avLst/>
              <a:gdLst/>
              <a:ahLst/>
              <a:cxnLst/>
              <a:rect l="l" t="t" r="r" b="b"/>
              <a:pathLst>
                <a:path w="352425" h="800100">
                  <a:moveTo>
                    <a:pt x="0" y="88137"/>
                  </a:moveTo>
                  <a:lnTo>
                    <a:pt x="88138" y="0"/>
                  </a:lnTo>
                  <a:lnTo>
                    <a:pt x="352425" y="0"/>
                  </a:lnTo>
                  <a:lnTo>
                    <a:pt x="352425" y="711962"/>
                  </a:lnTo>
                  <a:lnTo>
                    <a:pt x="264286" y="800100"/>
                  </a:lnTo>
                  <a:lnTo>
                    <a:pt x="0" y="800100"/>
                  </a:lnTo>
                  <a:lnTo>
                    <a:pt x="0" y="88137"/>
                  </a:lnTo>
                  <a:close/>
                </a:path>
                <a:path w="352425" h="800100">
                  <a:moveTo>
                    <a:pt x="0" y="88137"/>
                  </a:moveTo>
                  <a:lnTo>
                    <a:pt x="264286" y="88137"/>
                  </a:lnTo>
                  <a:lnTo>
                    <a:pt x="352425" y="0"/>
                  </a:lnTo>
                </a:path>
                <a:path w="352425" h="800100">
                  <a:moveTo>
                    <a:pt x="264286" y="88137"/>
                  </a:moveTo>
                  <a:lnTo>
                    <a:pt x="264286" y="800100"/>
                  </a:lnTo>
                </a:path>
              </a:pathLst>
            </a:custGeom>
            <a:ln w="19050">
              <a:solidFill>
                <a:srgbClr val="000000"/>
              </a:solidFill>
            </a:ln>
          </p:spPr>
          <p:txBody>
            <a:bodyPr wrap="square" lIns="0" tIns="0" rIns="0" bIns="0" rtlCol="0"/>
            <a:lstStyle/>
            <a:p>
              <a:endParaRPr/>
            </a:p>
          </p:txBody>
        </p:sp>
      </p:grpSp>
      <p:sp>
        <p:nvSpPr>
          <p:cNvPr id="11" name="object 11"/>
          <p:cNvSpPr txBox="1"/>
          <p:nvPr/>
        </p:nvSpPr>
        <p:spPr>
          <a:xfrm>
            <a:off x="8010525" y="3143250"/>
            <a:ext cx="457200" cy="523875"/>
          </a:xfrm>
          <a:prstGeom prst="rect">
            <a:avLst/>
          </a:prstGeom>
          <a:ln w="19050">
            <a:solidFill>
              <a:srgbClr val="000000"/>
            </a:solidFill>
          </a:ln>
        </p:spPr>
        <p:txBody>
          <a:bodyPr vert="horz" wrap="square" lIns="0" tIns="109855" rIns="0" bIns="0" rtlCol="0">
            <a:spAutoFit/>
          </a:bodyPr>
          <a:lstStyle/>
          <a:p>
            <a:pPr marL="114935">
              <a:lnSpc>
                <a:spcPct val="100000"/>
              </a:lnSpc>
              <a:spcBef>
                <a:spcPts val="865"/>
              </a:spcBef>
            </a:pPr>
            <a:r>
              <a:rPr sz="1800" spc="10" dirty="0">
                <a:latin typeface="Calibri"/>
                <a:cs typeface="Calibri"/>
              </a:rPr>
              <a:t>C1</a:t>
            </a:r>
            <a:endParaRPr sz="1800">
              <a:latin typeface="Calibri"/>
              <a:cs typeface="Calibri"/>
            </a:endParaRPr>
          </a:p>
        </p:txBody>
      </p:sp>
      <p:sp>
        <p:nvSpPr>
          <p:cNvPr id="12" name="object 12"/>
          <p:cNvSpPr txBox="1"/>
          <p:nvPr/>
        </p:nvSpPr>
        <p:spPr>
          <a:xfrm>
            <a:off x="9020175" y="3143250"/>
            <a:ext cx="457200" cy="523875"/>
          </a:xfrm>
          <a:prstGeom prst="rect">
            <a:avLst/>
          </a:prstGeom>
          <a:ln w="19050">
            <a:solidFill>
              <a:srgbClr val="000000"/>
            </a:solidFill>
          </a:ln>
        </p:spPr>
        <p:txBody>
          <a:bodyPr vert="horz" wrap="square" lIns="0" tIns="109855" rIns="0" bIns="0" rtlCol="0">
            <a:spAutoFit/>
          </a:bodyPr>
          <a:lstStyle/>
          <a:p>
            <a:pPr marL="120650">
              <a:lnSpc>
                <a:spcPct val="100000"/>
              </a:lnSpc>
              <a:spcBef>
                <a:spcPts val="865"/>
              </a:spcBef>
            </a:pPr>
            <a:r>
              <a:rPr sz="1800" spc="10" dirty="0">
                <a:latin typeface="Calibri"/>
                <a:cs typeface="Calibri"/>
              </a:rPr>
              <a:t>C2</a:t>
            </a:r>
            <a:endParaRPr sz="1800">
              <a:latin typeface="Calibri"/>
              <a:cs typeface="Calibri"/>
            </a:endParaRPr>
          </a:p>
        </p:txBody>
      </p:sp>
      <p:sp>
        <p:nvSpPr>
          <p:cNvPr id="13" name="object 13"/>
          <p:cNvSpPr txBox="1"/>
          <p:nvPr/>
        </p:nvSpPr>
        <p:spPr>
          <a:xfrm>
            <a:off x="10039350" y="3143250"/>
            <a:ext cx="457200" cy="523875"/>
          </a:xfrm>
          <a:prstGeom prst="rect">
            <a:avLst/>
          </a:prstGeom>
          <a:ln w="19050">
            <a:solidFill>
              <a:srgbClr val="000000"/>
            </a:solidFill>
          </a:ln>
        </p:spPr>
        <p:txBody>
          <a:bodyPr vert="horz" wrap="square" lIns="0" tIns="109855" rIns="0" bIns="0" rtlCol="0">
            <a:spAutoFit/>
          </a:bodyPr>
          <a:lstStyle/>
          <a:p>
            <a:pPr marL="116839">
              <a:lnSpc>
                <a:spcPct val="100000"/>
              </a:lnSpc>
              <a:spcBef>
                <a:spcPts val="865"/>
              </a:spcBef>
            </a:pPr>
            <a:r>
              <a:rPr sz="1800" spc="10" dirty="0">
                <a:latin typeface="Calibri"/>
                <a:cs typeface="Calibri"/>
              </a:rPr>
              <a:t>C3</a:t>
            </a:r>
            <a:endParaRPr sz="1800">
              <a:latin typeface="Calibri"/>
              <a:cs typeface="Calibri"/>
            </a:endParaRPr>
          </a:p>
        </p:txBody>
      </p:sp>
      <p:sp>
        <p:nvSpPr>
          <p:cNvPr id="14" name="object 14"/>
          <p:cNvSpPr/>
          <p:nvPr/>
        </p:nvSpPr>
        <p:spPr>
          <a:xfrm>
            <a:off x="8239125" y="2628900"/>
            <a:ext cx="2030730" cy="514350"/>
          </a:xfrm>
          <a:custGeom>
            <a:avLst/>
            <a:gdLst/>
            <a:ahLst/>
            <a:cxnLst/>
            <a:rect l="l" t="t" r="r" b="b"/>
            <a:pathLst>
              <a:path w="2030729" h="514350">
                <a:moveTo>
                  <a:pt x="969772" y="0"/>
                </a:moveTo>
                <a:lnTo>
                  <a:pt x="0" y="514350"/>
                </a:lnTo>
              </a:path>
              <a:path w="2030729" h="514350">
                <a:moveTo>
                  <a:pt x="971550" y="0"/>
                </a:moveTo>
                <a:lnTo>
                  <a:pt x="2030602" y="514350"/>
                </a:lnTo>
              </a:path>
              <a:path w="2030729" h="514350">
                <a:moveTo>
                  <a:pt x="971550" y="0"/>
                </a:moveTo>
                <a:lnTo>
                  <a:pt x="1016253" y="514350"/>
                </a:lnTo>
              </a:path>
            </a:pathLst>
          </a:custGeom>
          <a:ln w="19050">
            <a:solidFill>
              <a:srgbClr val="000000"/>
            </a:solidFill>
          </a:ln>
        </p:spPr>
        <p:txBody>
          <a:bodyPr wrap="square" lIns="0" tIns="0" rIns="0" bIns="0" rtlCol="0"/>
          <a:lstStyle/>
          <a:p>
            <a:endParaRPr/>
          </a:p>
        </p:txBody>
      </p:sp>
      <p:sp>
        <p:nvSpPr>
          <p:cNvPr id="15" name="object 15"/>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16" name="object 16"/>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17" name="object 17"/>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5" name="object 5"/>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6" name="object 6"/>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29</a:t>
            </a:fld>
            <a:endParaRPr dirty="0"/>
          </a:p>
        </p:txBody>
      </p:sp>
      <p:sp>
        <p:nvSpPr>
          <p:cNvPr id="2" name="object 2"/>
          <p:cNvSpPr txBox="1">
            <a:spLocks noGrp="1"/>
          </p:cNvSpPr>
          <p:nvPr>
            <p:ph type="title"/>
          </p:nvPr>
        </p:nvSpPr>
        <p:spPr>
          <a:xfrm>
            <a:off x="917575" y="609282"/>
            <a:ext cx="2937510" cy="701040"/>
          </a:xfrm>
          <a:prstGeom prst="rect">
            <a:avLst/>
          </a:prstGeom>
        </p:spPr>
        <p:txBody>
          <a:bodyPr vert="horz" wrap="square" lIns="0" tIns="16510" rIns="0" bIns="0" rtlCol="0">
            <a:spAutoFit/>
          </a:bodyPr>
          <a:lstStyle/>
          <a:p>
            <a:pPr marL="12700">
              <a:lnSpc>
                <a:spcPct val="100000"/>
              </a:lnSpc>
              <a:spcBef>
                <a:spcPts val="130"/>
              </a:spcBef>
            </a:pPr>
            <a:r>
              <a:rPr sz="4400" b="0" spc="-20" dirty="0">
                <a:latin typeface="Calibri Light"/>
                <a:cs typeface="Calibri Light"/>
              </a:rPr>
              <a:t>Client/Server</a:t>
            </a:r>
            <a:endParaRPr sz="4400">
              <a:latin typeface="Calibri Light"/>
              <a:cs typeface="Calibri Light"/>
            </a:endParaRPr>
          </a:p>
        </p:txBody>
      </p:sp>
      <p:sp>
        <p:nvSpPr>
          <p:cNvPr id="3" name="object 3"/>
          <p:cNvSpPr txBox="1"/>
          <p:nvPr/>
        </p:nvSpPr>
        <p:spPr>
          <a:xfrm>
            <a:off x="917575" y="1702288"/>
            <a:ext cx="10229215" cy="3745865"/>
          </a:xfrm>
          <a:prstGeom prst="rect">
            <a:avLst/>
          </a:prstGeom>
        </p:spPr>
        <p:txBody>
          <a:bodyPr vert="horz" wrap="square" lIns="0" tIns="108585" rIns="0" bIns="0" rtlCol="0">
            <a:spAutoFit/>
          </a:bodyPr>
          <a:lstStyle/>
          <a:p>
            <a:pPr marL="12700">
              <a:lnSpc>
                <a:spcPct val="100000"/>
              </a:lnSpc>
              <a:spcBef>
                <a:spcPts val="855"/>
              </a:spcBef>
            </a:pPr>
            <a:r>
              <a:rPr sz="2750" b="1" spc="5" dirty="0">
                <a:solidFill>
                  <a:srgbClr val="FF0000"/>
                </a:solidFill>
                <a:latin typeface="Calibri"/>
                <a:cs typeface="Calibri"/>
              </a:rPr>
              <a:t>Disadvantages</a:t>
            </a:r>
            <a:endParaRPr sz="2750">
              <a:latin typeface="Calibri"/>
              <a:cs typeface="Calibri"/>
            </a:endParaRPr>
          </a:p>
          <a:p>
            <a:pPr marL="527685" indent="-514984">
              <a:lnSpc>
                <a:spcPct val="100000"/>
              </a:lnSpc>
              <a:spcBef>
                <a:spcPts val="755"/>
              </a:spcBef>
              <a:buAutoNum type="arabicPeriod"/>
              <a:tabLst>
                <a:tab pos="527050" algn="l"/>
                <a:tab pos="527685" algn="l"/>
              </a:tabLst>
            </a:pPr>
            <a:r>
              <a:rPr sz="2750" spc="-5" dirty="0">
                <a:solidFill>
                  <a:srgbClr val="FF0000"/>
                </a:solidFill>
                <a:latin typeface="Calibri"/>
                <a:cs typeface="Calibri"/>
              </a:rPr>
              <a:t>Congestion</a:t>
            </a:r>
            <a:r>
              <a:rPr sz="2750" spc="185" dirty="0">
                <a:solidFill>
                  <a:srgbClr val="FF0000"/>
                </a:solidFill>
                <a:latin typeface="Calibri"/>
                <a:cs typeface="Calibri"/>
              </a:rPr>
              <a:t> </a:t>
            </a:r>
            <a:r>
              <a:rPr sz="2750" spc="-10" dirty="0">
                <a:solidFill>
                  <a:srgbClr val="FF0000"/>
                </a:solidFill>
                <a:latin typeface="Calibri"/>
                <a:cs typeface="Calibri"/>
              </a:rPr>
              <a:t>in</a:t>
            </a:r>
            <a:r>
              <a:rPr sz="2750" spc="100" dirty="0">
                <a:solidFill>
                  <a:srgbClr val="FF0000"/>
                </a:solidFill>
                <a:latin typeface="Calibri"/>
                <a:cs typeface="Calibri"/>
              </a:rPr>
              <a:t> </a:t>
            </a:r>
            <a:r>
              <a:rPr sz="2750" spc="-15" dirty="0">
                <a:solidFill>
                  <a:srgbClr val="FF0000"/>
                </a:solidFill>
                <a:latin typeface="Calibri"/>
                <a:cs typeface="Calibri"/>
              </a:rPr>
              <a:t>Network(Too</a:t>
            </a:r>
            <a:r>
              <a:rPr sz="2750" spc="85" dirty="0">
                <a:solidFill>
                  <a:srgbClr val="FF0000"/>
                </a:solidFill>
                <a:latin typeface="Calibri"/>
                <a:cs typeface="Calibri"/>
              </a:rPr>
              <a:t> </a:t>
            </a:r>
            <a:r>
              <a:rPr sz="2750" spc="-5" dirty="0">
                <a:solidFill>
                  <a:srgbClr val="FF0000"/>
                </a:solidFill>
                <a:latin typeface="Calibri"/>
                <a:cs typeface="Calibri"/>
              </a:rPr>
              <a:t>many</a:t>
            </a:r>
            <a:r>
              <a:rPr sz="2750" spc="65" dirty="0">
                <a:solidFill>
                  <a:srgbClr val="FF0000"/>
                </a:solidFill>
                <a:latin typeface="Calibri"/>
                <a:cs typeface="Calibri"/>
              </a:rPr>
              <a:t> </a:t>
            </a:r>
            <a:r>
              <a:rPr sz="2750" spc="-15" dirty="0">
                <a:solidFill>
                  <a:srgbClr val="FF0000"/>
                </a:solidFill>
                <a:latin typeface="Calibri"/>
                <a:cs typeface="Calibri"/>
              </a:rPr>
              <a:t>requests</a:t>
            </a:r>
            <a:r>
              <a:rPr sz="2750" spc="165" dirty="0">
                <a:solidFill>
                  <a:srgbClr val="FF0000"/>
                </a:solidFill>
                <a:latin typeface="Calibri"/>
                <a:cs typeface="Calibri"/>
              </a:rPr>
              <a:t> </a:t>
            </a:r>
            <a:r>
              <a:rPr sz="2750" spc="15" dirty="0">
                <a:solidFill>
                  <a:srgbClr val="FF0000"/>
                </a:solidFill>
                <a:latin typeface="Calibri"/>
                <a:cs typeface="Calibri"/>
              </a:rPr>
              <a:t>at</a:t>
            </a:r>
            <a:r>
              <a:rPr sz="2750" spc="25" dirty="0">
                <a:solidFill>
                  <a:srgbClr val="FF0000"/>
                </a:solidFill>
                <a:latin typeface="Calibri"/>
                <a:cs typeface="Calibri"/>
              </a:rPr>
              <a:t> </a:t>
            </a:r>
            <a:r>
              <a:rPr sz="2750" spc="10" dirty="0">
                <a:solidFill>
                  <a:srgbClr val="FF0000"/>
                </a:solidFill>
                <a:latin typeface="Calibri"/>
                <a:cs typeface="Calibri"/>
              </a:rPr>
              <a:t>same</a:t>
            </a:r>
            <a:r>
              <a:rPr sz="2750" spc="15" dirty="0">
                <a:solidFill>
                  <a:srgbClr val="FF0000"/>
                </a:solidFill>
                <a:latin typeface="Calibri"/>
                <a:cs typeface="Calibri"/>
              </a:rPr>
              <a:t> </a:t>
            </a:r>
            <a:r>
              <a:rPr sz="2750" spc="-10" dirty="0">
                <a:solidFill>
                  <a:srgbClr val="FF0000"/>
                </a:solidFill>
                <a:latin typeface="Calibri"/>
                <a:cs typeface="Calibri"/>
              </a:rPr>
              <a:t>time)</a:t>
            </a:r>
            <a:endParaRPr sz="2750">
              <a:latin typeface="Calibri"/>
              <a:cs typeface="Calibri"/>
            </a:endParaRPr>
          </a:p>
          <a:p>
            <a:pPr marL="527685" marR="1212850" indent="-514984">
              <a:lnSpc>
                <a:spcPts val="3000"/>
              </a:lnSpc>
              <a:spcBef>
                <a:spcPts val="1105"/>
              </a:spcBef>
              <a:buAutoNum type="arabicPeriod"/>
              <a:tabLst>
                <a:tab pos="527050" algn="l"/>
                <a:tab pos="527685" algn="l"/>
              </a:tabLst>
            </a:pPr>
            <a:r>
              <a:rPr sz="2750" spc="10" dirty="0">
                <a:solidFill>
                  <a:srgbClr val="FF0000"/>
                </a:solidFill>
                <a:latin typeface="Calibri"/>
                <a:cs typeface="Calibri"/>
              </a:rPr>
              <a:t>Cost</a:t>
            </a:r>
            <a:r>
              <a:rPr sz="2750" spc="20" dirty="0">
                <a:solidFill>
                  <a:srgbClr val="FF0000"/>
                </a:solidFill>
                <a:latin typeface="Calibri"/>
                <a:cs typeface="Calibri"/>
              </a:rPr>
              <a:t> </a:t>
            </a:r>
            <a:r>
              <a:rPr sz="2750" spc="5" dirty="0">
                <a:solidFill>
                  <a:srgbClr val="FF0000"/>
                </a:solidFill>
                <a:latin typeface="Calibri"/>
                <a:cs typeface="Calibri"/>
              </a:rPr>
              <a:t>:</a:t>
            </a:r>
            <a:r>
              <a:rPr sz="2750" spc="-15" dirty="0">
                <a:solidFill>
                  <a:srgbClr val="FF0000"/>
                </a:solidFill>
                <a:latin typeface="Calibri"/>
                <a:cs typeface="Calibri"/>
              </a:rPr>
              <a:t> </a:t>
            </a:r>
            <a:r>
              <a:rPr sz="2750" spc="-5" dirty="0">
                <a:solidFill>
                  <a:srgbClr val="FF0000"/>
                </a:solidFill>
                <a:latin typeface="Calibri"/>
                <a:cs typeface="Calibri"/>
              </a:rPr>
              <a:t>It</a:t>
            </a:r>
            <a:r>
              <a:rPr sz="2750" spc="95" dirty="0">
                <a:solidFill>
                  <a:srgbClr val="FF0000"/>
                </a:solidFill>
                <a:latin typeface="Calibri"/>
                <a:cs typeface="Calibri"/>
              </a:rPr>
              <a:t> </a:t>
            </a:r>
            <a:r>
              <a:rPr sz="2750" spc="-15" dirty="0">
                <a:solidFill>
                  <a:srgbClr val="FF0000"/>
                </a:solidFill>
                <a:latin typeface="Calibri"/>
                <a:cs typeface="Calibri"/>
              </a:rPr>
              <a:t>is</a:t>
            </a:r>
            <a:r>
              <a:rPr sz="2750" spc="15" dirty="0">
                <a:solidFill>
                  <a:srgbClr val="FF0000"/>
                </a:solidFill>
                <a:latin typeface="Calibri"/>
                <a:cs typeface="Calibri"/>
              </a:rPr>
              <a:t> </a:t>
            </a:r>
            <a:r>
              <a:rPr sz="2750" spc="5" dirty="0">
                <a:solidFill>
                  <a:srgbClr val="FF0000"/>
                </a:solidFill>
                <a:latin typeface="Calibri"/>
                <a:cs typeface="Calibri"/>
              </a:rPr>
              <a:t>very</a:t>
            </a:r>
            <a:r>
              <a:rPr sz="2750" spc="70" dirty="0">
                <a:solidFill>
                  <a:srgbClr val="FF0000"/>
                </a:solidFill>
                <a:latin typeface="Calibri"/>
                <a:cs typeface="Calibri"/>
              </a:rPr>
              <a:t> </a:t>
            </a:r>
            <a:r>
              <a:rPr sz="2750" spc="-20" dirty="0">
                <a:solidFill>
                  <a:srgbClr val="FF0000"/>
                </a:solidFill>
                <a:latin typeface="Calibri"/>
                <a:cs typeface="Calibri"/>
              </a:rPr>
              <a:t>expensive</a:t>
            </a:r>
            <a:r>
              <a:rPr sz="2750" spc="240" dirty="0">
                <a:solidFill>
                  <a:srgbClr val="FF0000"/>
                </a:solidFill>
                <a:latin typeface="Calibri"/>
                <a:cs typeface="Calibri"/>
              </a:rPr>
              <a:t> </a:t>
            </a:r>
            <a:r>
              <a:rPr sz="2750" spc="-10" dirty="0">
                <a:solidFill>
                  <a:srgbClr val="FF0000"/>
                </a:solidFill>
                <a:latin typeface="Calibri"/>
                <a:cs typeface="Calibri"/>
              </a:rPr>
              <a:t>to</a:t>
            </a:r>
            <a:r>
              <a:rPr sz="2750" spc="85" dirty="0">
                <a:solidFill>
                  <a:srgbClr val="FF0000"/>
                </a:solidFill>
                <a:latin typeface="Calibri"/>
                <a:cs typeface="Calibri"/>
              </a:rPr>
              <a:t> </a:t>
            </a:r>
            <a:r>
              <a:rPr sz="2750" spc="-20" dirty="0">
                <a:solidFill>
                  <a:srgbClr val="FF0000"/>
                </a:solidFill>
                <a:latin typeface="Calibri"/>
                <a:cs typeface="Calibri"/>
              </a:rPr>
              <a:t>install</a:t>
            </a:r>
            <a:r>
              <a:rPr sz="2750" spc="85" dirty="0">
                <a:solidFill>
                  <a:srgbClr val="FF0000"/>
                </a:solidFill>
                <a:latin typeface="Calibri"/>
                <a:cs typeface="Calibri"/>
              </a:rPr>
              <a:t> </a:t>
            </a:r>
            <a:r>
              <a:rPr sz="2750" spc="5" dirty="0">
                <a:solidFill>
                  <a:srgbClr val="FF0000"/>
                </a:solidFill>
                <a:latin typeface="Calibri"/>
                <a:cs typeface="Calibri"/>
              </a:rPr>
              <a:t>and</a:t>
            </a:r>
            <a:r>
              <a:rPr sz="2750" spc="90" dirty="0">
                <a:solidFill>
                  <a:srgbClr val="FF0000"/>
                </a:solidFill>
                <a:latin typeface="Calibri"/>
                <a:cs typeface="Calibri"/>
              </a:rPr>
              <a:t> </a:t>
            </a:r>
            <a:r>
              <a:rPr sz="2750" spc="10" dirty="0">
                <a:solidFill>
                  <a:srgbClr val="FF0000"/>
                </a:solidFill>
                <a:latin typeface="Calibri"/>
                <a:cs typeface="Calibri"/>
              </a:rPr>
              <a:t>manage</a:t>
            </a:r>
            <a:r>
              <a:rPr sz="2750" spc="20" dirty="0">
                <a:solidFill>
                  <a:srgbClr val="FF0000"/>
                </a:solidFill>
                <a:latin typeface="Calibri"/>
                <a:cs typeface="Calibri"/>
              </a:rPr>
              <a:t> </a:t>
            </a:r>
            <a:r>
              <a:rPr sz="2750" spc="-20" dirty="0">
                <a:solidFill>
                  <a:srgbClr val="FF0000"/>
                </a:solidFill>
                <a:latin typeface="Calibri"/>
                <a:cs typeface="Calibri"/>
              </a:rPr>
              <a:t>this</a:t>
            </a:r>
            <a:r>
              <a:rPr sz="2750" spc="160" dirty="0">
                <a:solidFill>
                  <a:srgbClr val="FF0000"/>
                </a:solidFill>
                <a:latin typeface="Calibri"/>
                <a:cs typeface="Calibri"/>
              </a:rPr>
              <a:t> </a:t>
            </a:r>
            <a:r>
              <a:rPr sz="2750" spc="-5" dirty="0">
                <a:solidFill>
                  <a:srgbClr val="FF0000"/>
                </a:solidFill>
                <a:latin typeface="Calibri"/>
                <a:cs typeface="Calibri"/>
              </a:rPr>
              <a:t>type</a:t>
            </a:r>
            <a:r>
              <a:rPr sz="2750" spc="90" dirty="0">
                <a:solidFill>
                  <a:srgbClr val="FF0000"/>
                </a:solidFill>
                <a:latin typeface="Calibri"/>
                <a:cs typeface="Calibri"/>
              </a:rPr>
              <a:t> </a:t>
            </a:r>
            <a:r>
              <a:rPr sz="2750" spc="25" dirty="0">
                <a:solidFill>
                  <a:srgbClr val="FF0000"/>
                </a:solidFill>
                <a:latin typeface="Calibri"/>
                <a:cs typeface="Calibri"/>
              </a:rPr>
              <a:t>of </a:t>
            </a:r>
            <a:r>
              <a:rPr sz="2750" spc="-605" dirty="0">
                <a:solidFill>
                  <a:srgbClr val="FF0000"/>
                </a:solidFill>
                <a:latin typeface="Calibri"/>
                <a:cs typeface="Calibri"/>
              </a:rPr>
              <a:t> </a:t>
            </a:r>
            <a:r>
              <a:rPr sz="2750" dirty="0">
                <a:solidFill>
                  <a:srgbClr val="FF0000"/>
                </a:solidFill>
                <a:latin typeface="Calibri"/>
                <a:cs typeface="Calibri"/>
              </a:rPr>
              <a:t>computing</a:t>
            </a:r>
            <a:endParaRPr sz="2750">
              <a:latin typeface="Calibri"/>
              <a:cs typeface="Calibri"/>
            </a:endParaRPr>
          </a:p>
          <a:p>
            <a:pPr marL="527685" marR="5080" indent="-514984">
              <a:lnSpc>
                <a:spcPts val="3000"/>
              </a:lnSpc>
              <a:spcBef>
                <a:spcPts val="1060"/>
              </a:spcBef>
              <a:buAutoNum type="arabicPeriod"/>
              <a:tabLst>
                <a:tab pos="527050" algn="l"/>
                <a:tab pos="527685" algn="l"/>
              </a:tabLst>
            </a:pPr>
            <a:r>
              <a:rPr sz="2750" spc="-10" dirty="0">
                <a:solidFill>
                  <a:srgbClr val="FF0000"/>
                </a:solidFill>
                <a:latin typeface="Calibri"/>
                <a:cs typeface="Calibri"/>
              </a:rPr>
              <a:t>Client-Server</a:t>
            </a:r>
            <a:r>
              <a:rPr sz="2750" spc="-5" dirty="0">
                <a:solidFill>
                  <a:srgbClr val="FF0000"/>
                </a:solidFill>
                <a:latin typeface="Calibri"/>
                <a:cs typeface="Calibri"/>
              </a:rPr>
              <a:t> </a:t>
            </a:r>
            <a:r>
              <a:rPr sz="2750" spc="-10" dirty="0">
                <a:solidFill>
                  <a:srgbClr val="FF0000"/>
                </a:solidFill>
                <a:latin typeface="Calibri"/>
                <a:cs typeface="Calibri"/>
              </a:rPr>
              <a:t>architecture</a:t>
            </a:r>
            <a:r>
              <a:rPr sz="2750" spc="-5" dirty="0">
                <a:solidFill>
                  <a:srgbClr val="FF0000"/>
                </a:solidFill>
                <a:latin typeface="Calibri"/>
                <a:cs typeface="Calibri"/>
              </a:rPr>
              <a:t> </a:t>
            </a:r>
            <a:r>
              <a:rPr sz="2750" spc="-10" dirty="0">
                <a:solidFill>
                  <a:srgbClr val="FF0000"/>
                </a:solidFill>
                <a:latin typeface="Calibri"/>
                <a:cs typeface="Calibri"/>
              </a:rPr>
              <a:t>is </a:t>
            </a:r>
            <a:r>
              <a:rPr sz="2750" spc="10" dirty="0">
                <a:solidFill>
                  <a:srgbClr val="FF0000"/>
                </a:solidFill>
                <a:latin typeface="Calibri"/>
                <a:cs typeface="Calibri"/>
              </a:rPr>
              <a:t>not </a:t>
            </a:r>
            <a:r>
              <a:rPr sz="2750" spc="15" dirty="0">
                <a:solidFill>
                  <a:srgbClr val="FF0000"/>
                </a:solidFill>
                <a:latin typeface="Calibri"/>
                <a:cs typeface="Calibri"/>
              </a:rPr>
              <a:t>as </a:t>
            </a:r>
            <a:r>
              <a:rPr sz="2750" spc="-15" dirty="0">
                <a:solidFill>
                  <a:srgbClr val="FF0000"/>
                </a:solidFill>
                <a:latin typeface="Calibri"/>
                <a:cs typeface="Calibri"/>
              </a:rPr>
              <a:t>robust </a:t>
            </a:r>
            <a:r>
              <a:rPr sz="2750" spc="15" dirty="0">
                <a:solidFill>
                  <a:srgbClr val="FF0000"/>
                </a:solidFill>
                <a:latin typeface="Calibri"/>
                <a:cs typeface="Calibri"/>
              </a:rPr>
              <a:t>as </a:t>
            </a:r>
            <a:r>
              <a:rPr sz="2750" spc="10" dirty="0">
                <a:solidFill>
                  <a:srgbClr val="FF0000"/>
                </a:solidFill>
                <a:latin typeface="Calibri"/>
                <a:cs typeface="Calibri"/>
              </a:rPr>
              <a:t>a </a:t>
            </a:r>
            <a:r>
              <a:rPr sz="2750" spc="15" dirty="0">
                <a:solidFill>
                  <a:srgbClr val="FF0000"/>
                </a:solidFill>
                <a:latin typeface="Calibri"/>
                <a:cs typeface="Calibri"/>
              </a:rPr>
              <a:t>P2P </a:t>
            </a:r>
            <a:r>
              <a:rPr sz="2750" spc="5" dirty="0">
                <a:solidFill>
                  <a:srgbClr val="FF0000"/>
                </a:solidFill>
                <a:latin typeface="Calibri"/>
                <a:cs typeface="Calibri"/>
              </a:rPr>
              <a:t>and </a:t>
            </a:r>
            <a:r>
              <a:rPr sz="2750" spc="-15" dirty="0">
                <a:solidFill>
                  <a:srgbClr val="FF0000"/>
                </a:solidFill>
                <a:latin typeface="Calibri"/>
                <a:cs typeface="Calibri"/>
              </a:rPr>
              <a:t>if </a:t>
            </a:r>
            <a:r>
              <a:rPr sz="2750" spc="-10" dirty="0">
                <a:solidFill>
                  <a:srgbClr val="FF0000"/>
                </a:solidFill>
                <a:latin typeface="Calibri"/>
                <a:cs typeface="Calibri"/>
              </a:rPr>
              <a:t>the </a:t>
            </a:r>
            <a:r>
              <a:rPr sz="2750" dirty="0">
                <a:solidFill>
                  <a:srgbClr val="FF0000"/>
                </a:solidFill>
                <a:latin typeface="Calibri"/>
                <a:cs typeface="Calibri"/>
              </a:rPr>
              <a:t>server </a:t>
            </a:r>
            <a:r>
              <a:rPr sz="2750" spc="-610" dirty="0">
                <a:solidFill>
                  <a:srgbClr val="FF0000"/>
                </a:solidFill>
                <a:latin typeface="Calibri"/>
                <a:cs typeface="Calibri"/>
              </a:rPr>
              <a:t> </a:t>
            </a:r>
            <a:r>
              <a:rPr sz="2750" spc="-25" dirty="0">
                <a:solidFill>
                  <a:srgbClr val="FF0000"/>
                </a:solidFill>
                <a:latin typeface="Calibri"/>
                <a:cs typeface="Calibri"/>
              </a:rPr>
              <a:t>fails,</a:t>
            </a:r>
            <a:r>
              <a:rPr sz="2750" spc="175" dirty="0">
                <a:solidFill>
                  <a:srgbClr val="FF0000"/>
                </a:solidFill>
                <a:latin typeface="Calibri"/>
                <a:cs typeface="Calibri"/>
              </a:rPr>
              <a:t> </a:t>
            </a:r>
            <a:r>
              <a:rPr sz="2750" spc="-10" dirty="0">
                <a:solidFill>
                  <a:srgbClr val="FF0000"/>
                </a:solidFill>
                <a:latin typeface="Calibri"/>
                <a:cs typeface="Calibri"/>
              </a:rPr>
              <a:t>the</a:t>
            </a:r>
            <a:r>
              <a:rPr sz="2750" spc="90" dirty="0">
                <a:solidFill>
                  <a:srgbClr val="FF0000"/>
                </a:solidFill>
                <a:latin typeface="Calibri"/>
                <a:cs typeface="Calibri"/>
              </a:rPr>
              <a:t> </a:t>
            </a:r>
            <a:r>
              <a:rPr sz="2750" spc="-5" dirty="0">
                <a:solidFill>
                  <a:srgbClr val="FF0000"/>
                </a:solidFill>
                <a:latin typeface="Calibri"/>
                <a:cs typeface="Calibri"/>
              </a:rPr>
              <a:t>whole</a:t>
            </a:r>
            <a:r>
              <a:rPr sz="2750" spc="165" dirty="0">
                <a:solidFill>
                  <a:srgbClr val="FF0000"/>
                </a:solidFill>
                <a:latin typeface="Calibri"/>
                <a:cs typeface="Calibri"/>
              </a:rPr>
              <a:t> </a:t>
            </a:r>
            <a:r>
              <a:rPr sz="2750" spc="-5" dirty="0">
                <a:solidFill>
                  <a:srgbClr val="FF0000"/>
                </a:solidFill>
                <a:latin typeface="Calibri"/>
                <a:cs typeface="Calibri"/>
              </a:rPr>
              <a:t>network</a:t>
            </a:r>
            <a:r>
              <a:rPr sz="2750" spc="135" dirty="0">
                <a:solidFill>
                  <a:srgbClr val="FF0000"/>
                </a:solidFill>
                <a:latin typeface="Calibri"/>
                <a:cs typeface="Calibri"/>
              </a:rPr>
              <a:t> </a:t>
            </a:r>
            <a:r>
              <a:rPr sz="2750" dirty="0">
                <a:solidFill>
                  <a:srgbClr val="FF0000"/>
                </a:solidFill>
                <a:latin typeface="Calibri"/>
                <a:cs typeface="Calibri"/>
              </a:rPr>
              <a:t>goes</a:t>
            </a:r>
            <a:r>
              <a:rPr sz="2750" spc="45" dirty="0">
                <a:solidFill>
                  <a:srgbClr val="FF0000"/>
                </a:solidFill>
                <a:latin typeface="Calibri"/>
                <a:cs typeface="Calibri"/>
              </a:rPr>
              <a:t> </a:t>
            </a:r>
            <a:r>
              <a:rPr sz="2750" spc="-5" dirty="0">
                <a:solidFill>
                  <a:srgbClr val="FF0000"/>
                </a:solidFill>
                <a:latin typeface="Calibri"/>
                <a:cs typeface="Calibri"/>
              </a:rPr>
              <a:t>down.</a:t>
            </a:r>
            <a:endParaRPr sz="2750">
              <a:latin typeface="Calibri"/>
              <a:cs typeface="Calibri"/>
            </a:endParaRPr>
          </a:p>
          <a:p>
            <a:pPr marL="527685" marR="215900" indent="-514984">
              <a:lnSpc>
                <a:spcPts val="3000"/>
              </a:lnSpc>
              <a:spcBef>
                <a:spcPts val="1060"/>
              </a:spcBef>
              <a:buAutoNum type="arabicPeriod"/>
              <a:tabLst>
                <a:tab pos="527050" algn="l"/>
                <a:tab pos="527685" algn="l"/>
              </a:tabLst>
            </a:pPr>
            <a:r>
              <a:rPr sz="2750" spc="-55" dirty="0">
                <a:solidFill>
                  <a:srgbClr val="FF0000"/>
                </a:solidFill>
                <a:latin typeface="Calibri"/>
                <a:cs typeface="Calibri"/>
              </a:rPr>
              <a:t>You</a:t>
            </a:r>
            <a:r>
              <a:rPr sz="2750" spc="20" dirty="0">
                <a:solidFill>
                  <a:srgbClr val="FF0000"/>
                </a:solidFill>
                <a:latin typeface="Calibri"/>
                <a:cs typeface="Calibri"/>
              </a:rPr>
              <a:t> </a:t>
            </a:r>
            <a:r>
              <a:rPr sz="2750" spc="-15" dirty="0">
                <a:solidFill>
                  <a:srgbClr val="FF0000"/>
                </a:solidFill>
                <a:latin typeface="Calibri"/>
                <a:cs typeface="Calibri"/>
              </a:rPr>
              <a:t>need</a:t>
            </a:r>
            <a:r>
              <a:rPr sz="2750" spc="170" dirty="0">
                <a:solidFill>
                  <a:srgbClr val="FF0000"/>
                </a:solidFill>
                <a:latin typeface="Calibri"/>
                <a:cs typeface="Calibri"/>
              </a:rPr>
              <a:t> </a:t>
            </a:r>
            <a:r>
              <a:rPr sz="2750" spc="-20" dirty="0">
                <a:solidFill>
                  <a:srgbClr val="FF0000"/>
                </a:solidFill>
                <a:latin typeface="Calibri"/>
                <a:cs typeface="Calibri"/>
              </a:rPr>
              <a:t>professional</a:t>
            </a:r>
            <a:r>
              <a:rPr sz="2750" spc="320" dirty="0">
                <a:solidFill>
                  <a:srgbClr val="FF0000"/>
                </a:solidFill>
                <a:latin typeface="Calibri"/>
                <a:cs typeface="Calibri"/>
              </a:rPr>
              <a:t> </a:t>
            </a:r>
            <a:r>
              <a:rPr sz="2750" spc="-5" dirty="0">
                <a:solidFill>
                  <a:srgbClr val="FF0000"/>
                </a:solidFill>
                <a:latin typeface="Calibri"/>
                <a:cs typeface="Calibri"/>
              </a:rPr>
              <a:t>IT</a:t>
            </a:r>
            <a:r>
              <a:rPr sz="2750" spc="55" dirty="0">
                <a:solidFill>
                  <a:srgbClr val="FF0000"/>
                </a:solidFill>
                <a:latin typeface="Calibri"/>
                <a:cs typeface="Calibri"/>
              </a:rPr>
              <a:t> </a:t>
            </a:r>
            <a:r>
              <a:rPr sz="2750" spc="-10" dirty="0">
                <a:solidFill>
                  <a:srgbClr val="FF0000"/>
                </a:solidFill>
                <a:latin typeface="Calibri"/>
                <a:cs typeface="Calibri"/>
              </a:rPr>
              <a:t>people</a:t>
            </a:r>
            <a:r>
              <a:rPr sz="2750" spc="170" dirty="0">
                <a:solidFill>
                  <a:srgbClr val="FF0000"/>
                </a:solidFill>
                <a:latin typeface="Calibri"/>
                <a:cs typeface="Calibri"/>
              </a:rPr>
              <a:t> </a:t>
            </a:r>
            <a:r>
              <a:rPr sz="2750" spc="-10" dirty="0">
                <a:solidFill>
                  <a:srgbClr val="FF0000"/>
                </a:solidFill>
                <a:latin typeface="Calibri"/>
                <a:cs typeface="Calibri"/>
              </a:rPr>
              <a:t>to</a:t>
            </a:r>
            <a:r>
              <a:rPr sz="2750" spc="15" dirty="0">
                <a:solidFill>
                  <a:srgbClr val="FF0000"/>
                </a:solidFill>
                <a:latin typeface="Calibri"/>
                <a:cs typeface="Calibri"/>
              </a:rPr>
              <a:t> </a:t>
            </a:r>
            <a:r>
              <a:rPr sz="2750" dirty="0">
                <a:solidFill>
                  <a:srgbClr val="FF0000"/>
                </a:solidFill>
                <a:latin typeface="Calibri"/>
                <a:cs typeface="Calibri"/>
              </a:rPr>
              <a:t>maintain</a:t>
            </a:r>
            <a:r>
              <a:rPr sz="2750" spc="100" dirty="0">
                <a:solidFill>
                  <a:srgbClr val="FF0000"/>
                </a:solidFill>
                <a:latin typeface="Calibri"/>
                <a:cs typeface="Calibri"/>
              </a:rPr>
              <a:t> </a:t>
            </a:r>
            <a:r>
              <a:rPr sz="2750" spc="-15" dirty="0">
                <a:solidFill>
                  <a:srgbClr val="FF0000"/>
                </a:solidFill>
                <a:latin typeface="Calibri"/>
                <a:cs typeface="Calibri"/>
              </a:rPr>
              <a:t>the</a:t>
            </a:r>
            <a:r>
              <a:rPr sz="2750" spc="95" dirty="0">
                <a:solidFill>
                  <a:srgbClr val="FF0000"/>
                </a:solidFill>
                <a:latin typeface="Calibri"/>
                <a:cs typeface="Calibri"/>
              </a:rPr>
              <a:t> </a:t>
            </a:r>
            <a:r>
              <a:rPr sz="2750" spc="-15" dirty="0">
                <a:solidFill>
                  <a:srgbClr val="FF0000"/>
                </a:solidFill>
                <a:latin typeface="Calibri"/>
                <a:cs typeface="Calibri"/>
              </a:rPr>
              <a:t>servers</a:t>
            </a:r>
            <a:r>
              <a:rPr sz="2750" spc="170" dirty="0">
                <a:solidFill>
                  <a:srgbClr val="FF0000"/>
                </a:solidFill>
                <a:latin typeface="Calibri"/>
                <a:cs typeface="Calibri"/>
              </a:rPr>
              <a:t> </a:t>
            </a:r>
            <a:r>
              <a:rPr sz="2750" spc="5" dirty="0">
                <a:solidFill>
                  <a:srgbClr val="FF0000"/>
                </a:solidFill>
                <a:latin typeface="Calibri"/>
                <a:cs typeface="Calibri"/>
              </a:rPr>
              <a:t>and</a:t>
            </a:r>
            <a:r>
              <a:rPr sz="2750" spc="95" dirty="0">
                <a:solidFill>
                  <a:srgbClr val="FF0000"/>
                </a:solidFill>
                <a:latin typeface="Calibri"/>
                <a:cs typeface="Calibri"/>
              </a:rPr>
              <a:t> </a:t>
            </a:r>
            <a:r>
              <a:rPr sz="2750" spc="-5" dirty="0">
                <a:solidFill>
                  <a:srgbClr val="FF0000"/>
                </a:solidFill>
                <a:latin typeface="Calibri"/>
                <a:cs typeface="Calibri"/>
              </a:rPr>
              <a:t>other </a:t>
            </a:r>
            <a:r>
              <a:rPr sz="2750" spc="-605" dirty="0">
                <a:solidFill>
                  <a:srgbClr val="FF0000"/>
                </a:solidFill>
                <a:latin typeface="Calibri"/>
                <a:cs typeface="Calibri"/>
              </a:rPr>
              <a:t> </a:t>
            </a:r>
            <a:r>
              <a:rPr sz="2750" spc="-5" dirty="0">
                <a:solidFill>
                  <a:srgbClr val="FF0000"/>
                </a:solidFill>
                <a:latin typeface="Calibri"/>
                <a:cs typeface="Calibri"/>
              </a:rPr>
              <a:t>technical</a:t>
            </a:r>
            <a:r>
              <a:rPr sz="2750" spc="155" dirty="0">
                <a:solidFill>
                  <a:srgbClr val="FF0000"/>
                </a:solidFill>
                <a:latin typeface="Calibri"/>
                <a:cs typeface="Calibri"/>
              </a:rPr>
              <a:t> </a:t>
            </a:r>
            <a:r>
              <a:rPr sz="2750" spc="-15" dirty="0">
                <a:solidFill>
                  <a:srgbClr val="FF0000"/>
                </a:solidFill>
                <a:latin typeface="Calibri"/>
                <a:cs typeface="Calibri"/>
              </a:rPr>
              <a:t>details</a:t>
            </a:r>
            <a:r>
              <a:rPr sz="2750" spc="160" dirty="0">
                <a:solidFill>
                  <a:srgbClr val="FF0000"/>
                </a:solidFill>
                <a:latin typeface="Calibri"/>
                <a:cs typeface="Calibri"/>
              </a:rPr>
              <a:t> </a:t>
            </a:r>
            <a:r>
              <a:rPr sz="2750" spc="25" dirty="0">
                <a:solidFill>
                  <a:srgbClr val="FF0000"/>
                </a:solidFill>
                <a:latin typeface="Calibri"/>
                <a:cs typeface="Calibri"/>
              </a:rPr>
              <a:t>of</a:t>
            </a:r>
            <a:r>
              <a:rPr sz="2750" spc="-45" dirty="0">
                <a:solidFill>
                  <a:srgbClr val="FF0000"/>
                </a:solidFill>
                <a:latin typeface="Calibri"/>
                <a:cs typeface="Calibri"/>
              </a:rPr>
              <a:t> </a:t>
            </a:r>
            <a:r>
              <a:rPr sz="2750" dirty="0">
                <a:solidFill>
                  <a:srgbClr val="FF0000"/>
                </a:solidFill>
                <a:latin typeface="Calibri"/>
                <a:cs typeface="Calibri"/>
              </a:rPr>
              <a:t>network.</a:t>
            </a:r>
            <a:endParaRPr sz="275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5" name="object 5"/>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6" name="object 6"/>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3</a:t>
            </a:fld>
            <a:endParaRPr dirty="0"/>
          </a:p>
        </p:txBody>
      </p:sp>
      <p:sp>
        <p:nvSpPr>
          <p:cNvPr id="2" name="object 2"/>
          <p:cNvSpPr txBox="1">
            <a:spLocks noGrp="1"/>
          </p:cNvSpPr>
          <p:nvPr>
            <p:ph type="title"/>
          </p:nvPr>
        </p:nvSpPr>
        <p:spPr>
          <a:xfrm>
            <a:off x="917575" y="609282"/>
            <a:ext cx="2797175" cy="701040"/>
          </a:xfrm>
          <a:prstGeom prst="rect">
            <a:avLst/>
          </a:prstGeom>
        </p:spPr>
        <p:txBody>
          <a:bodyPr vert="horz" wrap="square" lIns="0" tIns="16510" rIns="0" bIns="0" rtlCol="0">
            <a:spAutoFit/>
          </a:bodyPr>
          <a:lstStyle/>
          <a:p>
            <a:pPr marL="12700">
              <a:lnSpc>
                <a:spcPct val="100000"/>
              </a:lnSpc>
              <a:spcBef>
                <a:spcPts val="130"/>
              </a:spcBef>
            </a:pPr>
            <a:r>
              <a:rPr sz="4400" b="0" spc="-25" dirty="0">
                <a:latin typeface="Calibri Light"/>
                <a:cs typeface="Calibri Light"/>
              </a:rPr>
              <a:t>Introduction</a:t>
            </a:r>
            <a:endParaRPr sz="4400">
              <a:latin typeface="Calibri Light"/>
              <a:cs typeface="Calibri Light"/>
            </a:endParaRPr>
          </a:p>
        </p:txBody>
      </p:sp>
      <p:sp>
        <p:nvSpPr>
          <p:cNvPr id="3" name="object 3"/>
          <p:cNvSpPr txBox="1"/>
          <p:nvPr/>
        </p:nvSpPr>
        <p:spPr>
          <a:xfrm>
            <a:off x="917575" y="1702288"/>
            <a:ext cx="6212840" cy="3937000"/>
          </a:xfrm>
          <a:prstGeom prst="rect">
            <a:avLst/>
          </a:prstGeom>
        </p:spPr>
        <p:txBody>
          <a:bodyPr vert="horz" wrap="square" lIns="0" tIns="108585" rIns="0" bIns="0" rtlCol="0">
            <a:spAutoFit/>
          </a:bodyPr>
          <a:lstStyle/>
          <a:p>
            <a:pPr marL="12700">
              <a:lnSpc>
                <a:spcPct val="100000"/>
              </a:lnSpc>
              <a:spcBef>
                <a:spcPts val="855"/>
              </a:spcBef>
            </a:pPr>
            <a:r>
              <a:rPr sz="2750" spc="-5" dirty="0">
                <a:latin typeface="Calibri"/>
                <a:cs typeface="Calibri"/>
              </a:rPr>
              <a:t>Application</a:t>
            </a:r>
            <a:r>
              <a:rPr sz="2750" spc="229" dirty="0">
                <a:latin typeface="Calibri"/>
                <a:cs typeface="Calibri"/>
              </a:rPr>
              <a:t> </a:t>
            </a:r>
            <a:r>
              <a:rPr sz="2750" spc="25" dirty="0">
                <a:latin typeface="Calibri"/>
                <a:cs typeface="Calibri"/>
              </a:rPr>
              <a:t>of</a:t>
            </a:r>
            <a:r>
              <a:rPr sz="2750" spc="-40" dirty="0">
                <a:latin typeface="Calibri"/>
                <a:cs typeface="Calibri"/>
              </a:rPr>
              <a:t> </a:t>
            </a:r>
            <a:r>
              <a:rPr sz="2750" spc="5" dirty="0">
                <a:latin typeface="Calibri"/>
                <a:cs typeface="Calibri"/>
              </a:rPr>
              <a:t>Computer</a:t>
            </a:r>
            <a:r>
              <a:rPr sz="2750" spc="125" dirty="0">
                <a:latin typeface="Calibri"/>
                <a:cs typeface="Calibri"/>
              </a:rPr>
              <a:t> </a:t>
            </a:r>
            <a:r>
              <a:rPr sz="2750" spc="5" dirty="0">
                <a:latin typeface="Calibri"/>
                <a:cs typeface="Calibri"/>
              </a:rPr>
              <a:t>Networks</a:t>
            </a:r>
            <a:endParaRPr sz="2750">
              <a:latin typeface="Calibri"/>
              <a:cs typeface="Calibri"/>
            </a:endParaRPr>
          </a:p>
          <a:p>
            <a:pPr marL="527685" indent="-514984">
              <a:lnSpc>
                <a:spcPct val="100000"/>
              </a:lnSpc>
              <a:spcBef>
                <a:spcPts val="755"/>
              </a:spcBef>
              <a:buAutoNum type="arabicPeriod"/>
              <a:tabLst>
                <a:tab pos="527050" algn="l"/>
                <a:tab pos="527685" algn="l"/>
              </a:tabLst>
            </a:pPr>
            <a:r>
              <a:rPr sz="2750" spc="-20" dirty="0">
                <a:latin typeface="Calibri"/>
                <a:cs typeface="Calibri"/>
              </a:rPr>
              <a:t>Business</a:t>
            </a:r>
            <a:r>
              <a:rPr sz="2750" spc="290" dirty="0">
                <a:latin typeface="Calibri"/>
                <a:cs typeface="Calibri"/>
              </a:rPr>
              <a:t> </a:t>
            </a:r>
            <a:r>
              <a:rPr sz="2750" spc="-10" dirty="0">
                <a:latin typeface="Calibri"/>
                <a:cs typeface="Calibri"/>
              </a:rPr>
              <a:t>Application</a:t>
            </a:r>
            <a:endParaRPr sz="2750">
              <a:latin typeface="Calibri"/>
              <a:cs typeface="Calibri"/>
            </a:endParaRPr>
          </a:p>
          <a:p>
            <a:pPr marL="984885" lvl="1" indent="-515620">
              <a:lnSpc>
                <a:spcPct val="100000"/>
              </a:lnSpc>
              <a:spcBef>
                <a:spcPts val="275"/>
              </a:spcBef>
              <a:buAutoNum type="alphaLcParenR"/>
              <a:tabLst>
                <a:tab pos="984885" algn="l"/>
                <a:tab pos="985519" algn="l"/>
              </a:tabLst>
            </a:pPr>
            <a:r>
              <a:rPr sz="2400" spc="-10" dirty="0">
                <a:latin typeface="Calibri"/>
                <a:cs typeface="Calibri"/>
              </a:rPr>
              <a:t>Resource</a:t>
            </a:r>
            <a:r>
              <a:rPr sz="2400" spc="-114" dirty="0">
                <a:latin typeface="Calibri"/>
                <a:cs typeface="Calibri"/>
              </a:rPr>
              <a:t> </a:t>
            </a:r>
            <a:r>
              <a:rPr sz="2400" spc="-5" dirty="0">
                <a:latin typeface="Calibri"/>
                <a:cs typeface="Calibri"/>
              </a:rPr>
              <a:t>Sharing</a:t>
            </a:r>
            <a:endParaRPr sz="2400">
              <a:latin typeface="Calibri"/>
              <a:cs typeface="Calibri"/>
            </a:endParaRPr>
          </a:p>
          <a:p>
            <a:pPr marL="984885" lvl="1" indent="-515620">
              <a:lnSpc>
                <a:spcPct val="100000"/>
              </a:lnSpc>
              <a:spcBef>
                <a:spcPts val="204"/>
              </a:spcBef>
              <a:buAutoNum type="alphaLcParenR"/>
              <a:tabLst>
                <a:tab pos="984885" algn="l"/>
                <a:tab pos="985519" algn="l"/>
              </a:tabLst>
            </a:pPr>
            <a:r>
              <a:rPr sz="2400" spc="-10" dirty="0">
                <a:latin typeface="Calibri"/>
                <a:cs typeface="Calibri"/>
              </a:rPr>
              <a:t>High</a:t>
            </a:r>
            <a:r>
              <a:rPr sz="2400" spc="-40" dirty="0">
                <a:latin typeface="Calibri"/>
                <a:cs typeface="Calibri"/>
              </a:rPr>
              <a:t> </a:t>
            </a:r>
            <a:r>
              <a:rPr sz="2400" spc="-25" dirty="0">
                <a:latin typeface="Calibri"/>
                <a:cs typeface="Calibri"/>
              </a:rPr>
              <a:t>Reliability</a:t>
            </a:r>
            <a:endParaRPr sz="2400">
              <a:latin typeface="Calibri"/>
              <a:cs typeface="Calibri"/>
            </a:endParaRPr>
          </a:p>
          <a:p>
            <a:pPr marL="984885" lvl="1" indent="-515620">
              <a:lnSpc>
                <a:spcPct val="100000"/>
              </a:lnSpc>
              <a:spcBef>
                <a:spcPts val="200"/>
              </a:spcBef>
              <a:buAutoNum type="alphaLcParenR"/>
              <a:tabLst>
                <a:tab pos="984885" algn="l"/>
                <a:tab pos="985519" algn="l"/>
              </a:tabLst>
            </a:pPr>
            <a:r>
              <a:rPr sz="2400" spc="-25" dirty="0">
                <a:latin typeface="Calibri"/>
                <a:cs typeface="Calibri"/>
              </a:rPr>
              <a:t>Saving</a:t>
            </a:r>
            <a:r>
              <a:rPr sz="2400" spc="25" dirty="0">
                <a:latin typeface="Calibri"/>
                <a:cs typeface="Calibri"/>
              </a:rPr>
              <a:t> </a:t>
            </a:r>
            <a:r>
              <a:rPr sz="2400" spc="-5" dirty="0">
                <a:latin typeface="Calibri"/>
                <a:cs typeface="Calibri"/>
              </a:rPr>
              <a:t>Money</a:t>
            </a:r>
            <a:endParaRPr sz="2400">
              <a:latin typeface="Calibri"/>
              <a:cs typeface="Calibri"/>
            </a:endParaRPr>
          </a:p>
          <a:p>
            <a:pPr marL="527685" indent="-514984">
              <a:lnSpc>
                <a:spcPct val="100000"/>
              </a:lnSpc>
              <a:spcBef>
                <a:spcPts val="670"/>
              </a:spcBef>
              <a:buAutoNum type="arabicPeriod"/>
              <a:tabLst>
                <a:tab pos="527050" algn="l"/>
                <a:tab pos="527685" algn="l"/>
              </a:tabLst>
            </a:pPr>
            <a:r>
              <a:rPr sz="2750" spc="25" dirty="0">
                <a:latin typeface="Calibri"/>
                <a:cs typeface="Calibri"/>
              </a:rPr>
              <a:t>Home</a:t>
            </a:r>
            <a:r>
              <a:rPr sz="2750" spc="-5" dirty="0">
                <a:latin typeface="Calibri"/>
                <a:cs typeface="Calibri"/>
              </a:rPr>
              <a:t> </a:t>
            </a:r>
            <a:r>
              <a:rPr sz="2750" spc="-10" dirty="0">
                <a:latin typeface="Calibri"/>
                <a:cs typeface="Calibri"/>
              </a:rPr>
              <a:t>Application</a:t>
            </a:r>
            <a:endParaRPr sz="2750">
              <a:latin typeface="Calibri"/>
              <a:cs typeface="Calibri"/>
            </a:endParaRPr>
          </a:p>
          <a:p>
            <a:pPr marL="984885" lvl="1" indent="-515620">
              <a:lnSpc>
                <a:spcPct val="100000"/>
              </a:lnSpc>
              <a:spcBef>
                <a:spcPts val="280"/>
              </a:spcBef>
              <a:buAutoNum type="alphaLcParenR"/>
              <a:tabLst>
                <a:tab pos="984885" algn="l"/>
                <a:tab pos="985519" algn="l"/>
              </a:tabLst>
            </a:pPr>
            <a:r>
              <a:rPr sz="2400" spc="30" dirty="0">
                <a:latin typeface="Calibri"/>
                <a:cs typeface="Calibri"/>
              </a:rPr>
              <a:t>Acc</a:t>
            </a:r>
            <a:r>
              <a:rPr sz="2400" dirty="0">
                <a:latin typeface="Calibri"/>
                <a:cs typeface="Calibri"/>
              </a:rPr>
              <a:t>e</a:t>
            </a:r>
            <a:r>
              <a:rPr sz="2400" spc="35" dirty="0">
                <a:latin typeface="Calibri"/>
                <a:cs typeface="Calibri"/>
              </a:rPr>
              <a:t>s</a:t>
            </a:r>
            <a:r>
              <a:rPr sz="2400" dirty="0">
                <a:latin typeface="Calibri"/>
                <a:cs typeface="Calibri"/>
              </a:rPr>
              <a:t>s</a:t>
            </a:r>
            <a:r>
              <a:rPr sz="2400" spc="-135" dirty="0">
                <a:latin typeface="Calibri"/>
                <a:cs typeface="Calibri"/>
              </a:rPr>
              <a:t> </a:t>
            </a:r>
            <a:r>
              <a:rPr sz="2400" spc="15" dirty="0">
                <a:latin typeface="Calibri"/>
                <a:cs typeface="Calibri"/>
              </a:rPr>
              <a:t>t</a:t>
            </a:r>
            <a:r>
              <a:rPr sz="2400" dirty="0">
                <a:latin typeface="Calibri"/>
                <a:cs typeface="Calibri"/>
              </a:rPr>
              <a:t>o</a:t>
            </a:r>
            <a:r>
              <a:rPr sz="2400" spc="-90" dirty="0">
                <a:latin typeface="Calibri"/>
                <a:cs typeface="Calibri"/>
              </a:rPr>
              <a:t> </a:t>
            </a:r>
            <a:r>
              <a:rPr sz="2400" spc="-110" dirty="0">
                <a:latin typeface="Calibri"/>
                <a:cs typeface="Calibri"/>
              </a:rPr>
              <a:t>R</a:t>
            </a:r>
            <a:r>
              <a:rPr sz="2400" dirty="0">
                <a:latin typeface="Calibri"/>
                <a:cs typeface="Calibri"/>
              </a:rPr>
              <a:t>e</a:t>
            </a:r>
            <a:r>
              <a:rPr sz="2400" spc="30" dirty="0">
                <a:latin typeface="Calibri"/>
                <a:cs typeface="Calibri"/>
              </a:rPr>
              <a:t>m</a:t>
            </a:r>
            <a:r>
              <a:rPr sz="2400" spc="5" dirty="0">
                <a:latin typeface="Calibri"/>
                <a:cs typeface="Calibri"/>
              </a:rPr>
              <a:t>o</a:t>
            </a:r>
            <a:r>
              <a:rPr sz="2400" spc="15" dirty="0">
                <a:latin typeface="Calibri"/>
                <a:cs typeface="Calibri"/>
              </a:rPr>
              <a:t>t</a:t>
            </a:r>
            <a:r>
              <a:rPr sz="2400" dirty="0">
                <a:latin typeface="Calibri"/>
                <a:cs typeface="Calibri"/>
              </a:rPr>
              <a:t>e</a:t>
            </a:r>
            <a:r>
              <a:rPr sz="2400" spc="-15" dirty="0">
                <a:latin typeface="Calibri"/>
                <a:cs typeface="Calibri"/>
              </a:rPr>
              <a:t> </a:t>
            </a:r>
            <a:r>
              <a:rPr sz="2400" dirty="0">
                <a:latin typeface="Calibri"/>
                <a:cs typeface="Calibri"/>
              </a:rPr>
              <a:t>In</a:t>
            </a:r>
            <a:r>
              <a:rPr sz="2400" spc="-60" dirty="0">
                <a:latin typeface="Calibri"/>
                <a:cs typeface="Calibri"/>
              </a:rPr>
              <a:t>f</a:t>
            </a:r>
            <a:r>
              <a:rPr sz="2400" spc="5" dirty="0">
                <a:latin typeface="Calibri"/>
                <a:cs typeface="Calibri"/>
              </a:rPr>
              <a:t>o</a:t>
            </a:r>
            <a:r>
              <a:rPr sz="2400" spc="-15" dirty="0">
                <a:latin typeface="Calibri"/>
                <a:cs typeface="Calibri"/>
              </a:rPr>
              <a:t>r</a:t>
            </a:r>
            <a:r>
              <a:rPr sz="2400" spc="25" dirty="0">
                <a:latin typeface="Calibri"/>
                <a:cs typeface="Calibri"/>
              </a:rPr>
              <a:t>m</a:t>
            </a:r>
            <a:r>
              <a:rPr sz="2400" spc="-30" dirty="0">
                <a:latin typeface="Calibri"/>
                <a:cs typeface="Calibri"/>
              </a:rPr>
              <a:t>a</a:t>
            </a:r>
            <a:r>
              <a:rPr sz="2400" spc="15" dirty="0">
                <a:latin typeface="Calibri"/>
                <a:cs typeface="Calibri"/>
              </a:rPr>
              <a:t>t</a:t>
            </a:r>
            <a:r>
              <a:rPr sz="2400" spc="-30" dirty="0">
                <a:latin typeface="Calibri"/>
                <a:cs typeface="Calibri"/>
              </a:rPr>
              <a:t>i</a:t>
            </a:r>
            <a:r>
              <a:rPr sz="2400" spc="5" dirty="0">
                <a:latin typeface="Calibri"/>
                <a:cs typeface="Calibri"/>
              </a:rPr>
              <a:t>o</a:t>
            </a:r>
            <a:r>
              <a:rPr sz="2400" spc="10" dirty="0">
                <a:latin typeface="Calibri"/>
                <a:cs typeface="Calibri"/>
              </a:rPr>
              <a:t>n</a:t>
            </a:r>
            <a:r>
              <a:rPr sz="2400" spc="15" dirty="0">
                <a:latin typeface="Calibri"/>
                <a:cs typeface="Calibri"/>
              </a:rPr>
              <a:t>(</a:t>
            </a:r>
            <a:r>
              <a:rPr sz="2400" spc="-40" dirty="0">
                <a:latin typeface="Calibri"/>
                <a:cs typeface="Calibri"/>
              </a:rPr>
              <a:t>WWW</a:t>
            </a:r>
            <a:r>
              <a:rPr sz="2400" dirty="0">
                <a:latin typeface="Calibri"/>
                <a:cs typeface="Calibri"/>
              </a:rPr>
              <a:t>)</a:t>
            </a:r>
            <a:endParaRPr sz="2400">
              <a:latin typeface="Calibri"/>
              <a:cs typeface="Calibri"/>
            </a:endParaRPr>
          </a:p>
          <a:p>
            <a:pPr marL="984885" lvl="1" indent="-515620">
              <a:lnSpc>
                <a:spcPct val="100000"/>
              </a:lnSpc>
              <a:spcBef>
                <a:spcPts val="200"/>
              </a:spcBef>
              <a:buAutoNum type="alphaLcParenR"/>
              <a:tabLst>
                <a:tab pos="984885" algn="l"/>
                <a:tab pos="985519" algn="l"/>
              </a:tabLst>
            </a:pPr>
            <a:r>
              <a:rPr sz="2400" spc="-20" dirty="0">
                <a:latin typeface="Calibri"/>
                <a:cs typeface="Calibri"/>
              </a:rPr>
              <a:t>Person</a:t>
            </a:r>
            <a:r>
              <a:rPr sz="2400" spc="-15" dirty="0">
                <a:latin typeface="Calibri"/>
                <a:cs typeface="Calibri"/>
              </a:rPr>
              <a:t> </a:t>
            </a:r>
            <a:r>
              <a:rPr sz="2400" spc="5" dirty="0">
                <a:latin typeface="Calibri"/>
                <a:cs typeface="Calibri"/>
              </a:rPr>
              <a:t>to</a:t>
            </a:r>
            <a:r>
              <a:rPr sz="2400" spc="-95" dirty="0">
                <a:latin typeface="Calibri"/>
                <a:cs typeface="Calibri"/>
              </a:rPr>
              <a:t> </a:t>
            </a:r>
            <a:r>
              <a:rPr sz="2400" spc="-20" dirty="0">
                <a:latin typeface="Calibri"/>
                <a:cs typeface="Calibri"/>
              </a:rPr>
              <a:t>Person</a:t>
            </a:r>
            <a:r>
              <a:rPr sz="2400" spc="-15" dirty="0">
                <a:latin typeface="Calibri"/>
                <a:cs typeface="Calibri"/>
              </a:rPr>
              <a:t> </a:t>
            </a:r>
            <a:r>
              <a:rPr sz="2400" spc="5" dirty="0">
                <a:latin typeface="Calibri"/>
                <a:cs typeface="Calibri"/>
              </a:rPr>
              <a:t>communication</a:t>
            </a:r>
            <a:endParaRPr sz="2400">
              <a:latin typeface="Calibri"/>
              <a:cs typeface="Calibri"/>
            </a:endParaRPr>
          </a:p>
          <a:p>
            <a:pPr marL="984885" lvl="1" indent="-515620">
              <a:lnSpc>
                <a:spcPct val="100000"/>
              </a:lnSpc>
              <a:spcBef>
                <a:spcPts val="275"/>
              </a:spcBef>
              <a:buAutoNum type="alphaLcParenR"/>
              <a:tabLst>
                <a:tab pos="984885" algn="l"/>
                <a:tab pos="985519" algn="l"/>
              </a:tabLst>
            </a:pPr>
            <a:r>
              <a:rPr sz="2400" spc="-10" dirty="0">
                <a:latin typeface="Calibri"/>
                <a:cs typeface="Calibri"/>
              </a:rPr>
              <a:t>Interactive Entertainment(Live</a:t>
            </a:r>
            <a:r>
              <a:rPr sz="2400" spc="-85" dirty="0">
                <a:latin typeface="Calibri"/>
                <a:cs typeface="Calibri"/>
              </a:rPr>
              <a:t> </a:t>
            </a:r>
            <a:r>
              <a:rPr sz="2400" spc="-70" dirty="0">
                <a:latin typeface="Calibri"/>
                <a:cs typeface="Calibri"/>
              </a:rPr>
              <a:t>TV,</a:t>
            </a:r>
            <a:r>
              <a:rPr sz="2400" spc="-15" dirty="0">
                <a:latin typeface="Calibri"/>
                <a:cs typeface="Calibri"/>
              </a:rPr>
              <a:t> </a:t>
            </a:r>
            <a:r>
              <a:rPr sz="2400" dirty="0">
                <a:latin typeface="Calibri"/>
                <a:cs typeface="Calibri"/>
              </a:rPr>
              <a:t>Games)</a:t>
            </a:r>
            <a:endParaRPr sz="24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5" name="object 5"/>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6" name="object 6"/>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30</a:t>
            </a:fld>
            <a:endParaRPr dirty="0"/>
          </a:p>
        </p:txBody>
      </p:sp>
      <p:sp>
        <p:nvSpPr>
          <p:cNvPr id="2" name="object 2"/>
          <p:cNvSpPr txBox="1">
            <a:spLocks noGrp="1"/>
          </p:cNvSpPr>
          <p:nvPr>
            <p:ph type="title"/>
          </p:nvPr>
        </p:nvSpPr>
        <p:spPr>
          <a:xfrm>
            <a:off x="917575" y="609282"/>
            <a:ext cx="6328410" cy="701040"/>
          </a:xfrm>
          <a:prstGeom prst="rect">
            <a:avLst/>
          </a:prstGeom>
        </p:spPr>
        <p:txBody>
          <a:bodyPr vert="horz" wrap="square" lIns="0" tIns="16510" rIns="0" bIns="0" rtlCol="0">
            <a:spAutoFit/>
          </a:bodyPr>
          <a:lstStyle/>
          <a:p>
            <a:pPr marL="12700">
              <a:lnSpc>
                <a:spcPct val="100000"/>
              </a:lnSpc>
              <a:spcBef>
                <a:spcPts val="130"/>
              </a:spcBef>
            </a:pPr>
            <a:r>
              <a:rPr sz="4400" b="0" spc="40" dirty="0">
                <a:latin typeface="Calibri Light"/>
                <a:cs typeface="Calibri Light"/>
              </a:rPr>
              <a:t>I</a:t>
            </a:r>
            <a:r>
              <a:rPr sz="4400" b="0" spc="-40" dirty="0">
                <a:latin typeface="Calibri Light"/>
                <a:cs typeface="Calibri Light"/>
              </a:rPr>
              <a:t>n</a:t>
            </a:r>
            <a:r>
              <a:rPr sz="4400" b="0" spc="-20" dirty="0">
                <a:latin typeface="Calibri Light"/>
                <a:cs typeface="Calibri Light"/>
              </a:rPr>
              <a:t>t</a:t>
            </a:r>
            <a:r>
              <a:rPr sz="4400" b="0" spc="10" dirty="0">
                <a:latin typeface="Calibri Light"/>
                <a:cs typeface="Calibri Light"/>
              </a:rPr>
              <a:t>e</a:t>
            </a:r>
            <a:r>
              <a:rPr sz="4400" b="0" spc="-35" dirty="0">
                <a:latin typeface="Calibri Light"/>
                <a:cs typeface="Calibri Light"/>
              </a:rPr>
              <a:t>r</a:t>
            </a:r>
            <a:r>
              <a:rPr sz="4400" b="0" spc="-40" dirty="0">
                <a:latin typeface="Calibri Light"/>
                <a:cs typeface="Calibri Light"/>
              </a:rPr>
              <a:t>n</a:t>
            </a:r>
            <a:r>
              <a:rPr sz="4400" b="0" spc="-75" dirty="0">
                <a:latin typeface="Calibri Light"/>
                <a:cs typeface="Calibri Light"/>
              </a:rPr>
              <a:t>e</a:t>
            </a:r>
            <a:r>
              <a:rPr sz="4400" b="0" spc="-20" dirty="0">
                <a:latin typeface="Calibri Light"/>
                <a:cs typeface="Calibri Light"/>
              </a:rPr>
              <a:t>t</a:t>
            </a:r>
            <a:r>
              <a:rPr sz="4400" b="0" spc="5" dirty="0">
                <a:latin typeface="Calibri Light"/>
                <a:cs typeface="Calibri Light"/>
              </a:rPr>
              <a:t>,</a:t>
            </a:r>
            <a:r>
              <a:rPr sz="4400" b="0" spc="-275" dirty="0">
                <a:latin typeface="Calibri Light"/>
                <a:cs typeface="Calibri Light"/>
              </a:rPr>
              <a:t> </a:t>
            </a:r>
            <a:r>
              <a:rPr sz="4400" b="0" spc="40" dirty="0">
                <a:latin typeface="Calibri Light"/>
                <a:cs typeface="Calibri Light"/>
              </a:rPr>
              <a:t>I</a:t>
            </a:r>
            <a:r>
              <a:rPr sz="4400" b="0" spc="-40" dirty="0">
                <a:latin typeface="Calibri Light"/>
                <a:cs typeface="Calibri Light"/>
              </a:rPr>
              <a:t>n</a:t>
            </a:r>
            <a:r>
              <a:rPr sz="4400" b="0" spc="50" dirty="0">
                <a:latin typeface="Calibri Light"/>
                <a:cs typeface="Calibri Light"/>
              </a:rPr>
              <a:t>t</a:t>
            </a:r>
            <a:r>
              <a:rPr sz="4400" b="0" spc="-95" dirty="0">
                <a:latin typeface="Calibri Light"/>
                <a:cs typeface="Calibri Light"/>
              </a:rPr>
              <a:t>r</a:t>
            </a:r>
            <a:r>
              <a:rPr sz="4400" b="0" spc="-50" dirty="0">
                <a:latin typeface="Calibri Light"/>
                <a:cs typeface="Calibri Light"/>
              </a:rPr>
              <a:t>a</a:t>
            </a:r>
            <a:r>
              <a:rPr sz="4400" b="0" spc="-40" dirty="0">
                <a:latin typeface="Calibri Light"/>
                <a:cs typeface="Calibri Light"/>
              </a:rPr>
              <a:t>n</a:t>
            </a:r>
            <a:r>
              <a:rPr sz="4400" b="0" spc="-75" dirty="0">
                <a:latin typeface="Calibri Light"/>
                <a:cs typeface="Calibri Light"/>
              </a:rPr>
              <a:t>e</a:t>
            </a:r>
            <a:r>
              <a:rPr sz="4400" b="0" spc="10" dirty="0">
                <a:latin typeface="Calibri Light"/>
                <a:cs typeface="Calibri Light"/>
              </a:rPr>
              <a:t>t</a:t>
            </a:r>
            <a:r>
              <a:rPr sz="4400" b="0" spc="-265" dirty="0">
                <a:latin typeface="Calibri Light"/>
                <a:cs typeface="Calibri Light"/>
              </a:rPr>
              <a:t> </a:t>
            </a:r>
            <a:r>
              <a:rPr sz="4400" b="0" spc="20" dirty="0">
                <a:latin typeface="Calibri Light"/>
                <a:cs typeface="Calibri Light"/>
              </a:rPr>
              <a:t>&amp;</a:t>
            </a:r>
            <a:r>
              <a:rPr sz="4400" b="0" spc="-70" dirty="0">
                <a:latin typeface="Calibri Light"/>
                <a:cs typeface="Calibri Light"/>
              </a:rPr>
              <a:t> </a:t>
            </a:r>
            <a:r>
              <a:rPr sz="4400" b="0" spc="15" dirty="0">
                <a:latin typeface="Calibri Light"/>
                <a:cs typeface="Calibri Light"/>
              </a:rPr>
              <a:t>E</a:t>
            </a:r>
            <a:r>
              <a:rPr sz="4400" b="0" spc="40" dirty="0">
                <a:latin typeface="Calibri Light"/>
                <a:cs typeface="Calibri Light"/>
              </a:rPr>
              <a:t>x</a:t>
            </a:r>
            <a:r>
              <a:rPr sz="4400" b="0" spc="45" dirty="0">
                <a:latin typeface="Calibri Light"/>
                <a:cs typeface="Calibri Light"/>
              </a:rPr>
              <a:t>t</a:t>
            </a:r>
            <a:r>
              <a:rPr sz="4400" b="0" spc="-100" dirty="0">
                <a:latin typeface="Calibri Light"/>
                <a:cs typeface="Calibri Light"/>
              </a:rPr>
              <a:t>r</a:t>
            </a:r>
            <a:r>
              <a:rPr sz="4400" b="0" spc="-50" dirty="0">
                <a:latin typeface="Calibri Light"/>
                <a:cs typeface="Calibri Light"/>
              </a:rPr>
              <a:t>a</a:t>
            </a:r>
            <a:r>
              <a:rPr sz="4400" b="0" spc="-40" dirty="0">
                <a:latin typeface="Calibri Light"/>
                <a:cs typeface="Calibri Light"/>
              </a:rPr>
              <a:t>n</a:t>
            </a:r>
            <a:r>
              <a:rPr sz="4400" b="0" spc="-75" dirty="0">
                <a:latin typeface="Calibri Light"/>
                <a:cs typeface="Calibri Light"/>
              </a:rPr>
              <a:t>e</a:t>
            </a:r>
            <a:r>
              <a:rPr sz="4400" b="0" spc="10" dirty="0">
                <a:latin typeface="Calibri Light"/>
                <a:cs typeface="Calibri Light"/>
              </a:rPr>
              <a:t>t</a:t>
            </a:r>
            <a:endParaRPr sz="4400">
              <a:latin typeface="Calibri Light"/>
              <a:cs typeface="Calibri Light"/>
            </a:endParaRPr>
          </a:p>
        </p:txBody>
      </p:sp>
      <p:sp>
        <p:nvSpPr>
          <p:cNvPr id="3" name="object 3"/>
          <p:cNvSpPr txBox="1"/>
          <p:nvPr/>
        </p:nvSpPr>
        <p:spPr>
          <a:xfrm>
            <a:off x="917575" y="1794255"/>
            <a:ext cx="10227310" cy="2633980"/>
          </a:xfrm>
          <a:prstGeom prst="rect">
            <a:avLst/>
          </a:prstGeom>
        </p:spPr>
        <p:txBody>
          <a:bodyPr vert="horz" wrap="square" lIns="0" tIns="52705" rIns="0" bIns="0" rtlCol="0">
            <a:spAutoFit/>
          </a:bodyPr>
          <a:lstStyle/>
          <a:p>
            <a:pPr marL="241300" marR="5080" indent="-229235">
              <a:lnSpc>
                <a:spcPts val="3080"/>
              </a:lnSpc>
              <a:spcBef>
                <a:spcPts val="415"/>
              </a:spcBef>
              <a:buFont typeface="Arial"/>
              <a:buChar char="•"/>
              <a:tabLst>
                <a:tab pos="241935" algn="l"/>
              </a:tabLst>
            </a:pPr>
            <a:r>
              <a:rPr sz="2750" spc="-15" dirty="0">
                <a:solidFill>
                  <a:srgbClr val="FF0000"/>
                </a:solidFill>
                <a:latin typeface="Calibri"/>
                <a:cs typeface="Calibri"/>
              </a:rPr>
              <a:t>Internet:-</a:t>
            </a:r>
            <a:r>
              <a:rPr sz="2750" spc="260" dirty="0">
                <a:solidFill>
                  <a:srgbClr val="FF0000"/>
                </a:solidFill>
                <a:latin typeface="Calibri"/>
                <a:cs typeface="Calibri"/>
              </a:rPr>
              <a:t> </a:t>
            </a:r>
            <a:r>
              <a:rPr sz="2750" dirty="0">
                <a:latin typeface="Calibri"/>
                <a:cs typeface="Calibri"/>
              </a:rPr>
              <a:t>Connections</a:t>
            </a:r>
            <a:r>
              <a:rPr sz="2750" spc="185" dirty="0">
                <a:latin typeface="Calibri"/>
                <a:cs typeface="Calibri"/>
              </a:rPr>
              <a:t> </a:t>
            </a:r>
            <a:r>
              <a:rPr sz="2750" spc="-15" dirty="0">
                <a:latin typeface="Calibri"/>
                <a:cs typeface="Calibri"/>
              </a:rPr>
              <a:t>between</a:t>
            </a:r>
            <a:r>
              <a:rPr sz="2750" spc="250" dirty="0">
                <a:latin typeface="Calibri"/>
                <a:cs typeface="Calibri"/>
              </a:rPr>
              <a:t> </a:t>
            </a:r>
            <a:r>
              <a:rPr sz="2750" spc="-20" dirty="0">
                <a:latin typeface="Calibri"/>
                <a:cs typeface="Calibri"/>
              </a:rPr>
              <a:t>different</a:t>
            </a:r>
            <a:r>
              <a:rPr sz="2750" spc="265" dirty="0">
                <a:latin typeface="Calibri"/>
                <a:cs typeface="Calibri"/>
              </a:rPr>
              <a:t> </a:t>
            </a:r>
            <a:r>
              <a:rPr sz="2750" dirty="0">
                <a:latin typeface="Calibri"/>
                <a:cs typeface="Calibri"/>
              </a:rPr>
              <a:t>network/LAN.</a:t>
            </a:r>
            <a:r>
              <a:rPr sz="2750" spc="200" dirty="0">
                <a:latin typeface="Calibri"/>
                <a:cs typeface="Calibri"/>
              </a:rPr>
              <a:t> </a:t>
            </a:r>
            <a:r>
              <a:rPr sz="2750" dirty="0">
                <a:latin typeface="Calibri"/>
                <a:cs typeface="Calibri"/>
              </a:rPr>
              <a:t>There</a:t>
            </a:r>
            <a:r>
              <a:rPr sz="2750" spc="110" dirty="0">
                <a:latin typeface="Calibri"/>
                <a:cs typeface="Calibri"/>
              </a:rPr>
              <a:t> </a:t>
            </a:r>
            <a:r>
              <a:rPr sz="2750" spc="-20" dirty="0">
                <a:latin typeface="Calibri"/>
                <a:cs typeface="Calibri"/>
              </a:rPr>
              <a:t>will</a:t>
            </a:r>
            <a:r>
              <a:rPr sz="2750" spc="180" dirty="0">
                <a:latin typeface="Calibri"/>
                <a:cs typeface="Calibri"/>
              </a:rPr>
              <a:t> </a:t>
            </a:r>
            <a:r>
              <a:rPr sz="2750" spc="-5" dirty="0">
                <a:latin typeface="Calibri"/>
                <a:cs typeface="Calibri"/>
              </a:rPr>
              <a:t>be </a:t>
            </a:r>
            <a:r>
              <a:rPr sz="2750" spc="-610" dirty="0">
                <a:latin typeface="Calibri"/>
                <a:cs typeface="Calibri"/>
              </a:rPr>
              <a:t> </a:t>
            </a:r>
            <a:r>
              <a:rPr sz="2750" spc="-10" dirty="0">
                <a:latin typeface="Calibri"/>
                <a:cs typeface="Calibri"/>
              </a:rPr>
              <a:t>outside</a:t>
            </a:r>
            <a:r>
              <a:rPr sz="2750" spc="235" dirty="0">
                <a:latin typeface="Calibri"/>
                <a:cs typeface="Calibri"/>
              </a:rPr>
              <a:t> </a:t>
            </a:r>
            <a:r>
              <a:rPr sz="2750" dirty="0">
                <a:latin typeface="Calibri"/>
                <a:cs typeface="Calibri"/>
              </a:rPr>
              <a:t>connection.</a:t>
            </a:r>
            <a:r>
              <a:rPr sz="2750" spc="170" dirty="0">
                <a:latin typeface="Calibri"/>
                <a:cs typeface="Calibri"/>
              </a:rPr>
              <a:t> </a:t>
            </a:r>
            <a:r>
              <a:rPr sz="2750" spc="-5" dirty="0">
                <a:latin typeface="Calibri"/>
                <a:cs typeface="Calibri"/>
              </a:rPr>
              <a:t>It</a:t>
            </a:r>
            <a:r>
              <a:rPr sz="2750" spc="20" dirty="0">
                <a:latin typeface="Calibri"/>
                <a:cs typeface="Calibri"/>
              </a:rPr>
              <a:t> </a:t>
            </a:r>
            <a:r>
              <a:rPr sz="2750" spc="-15" dirty="0">
                <a:latin typeface="Calibri"/>
                <a:cs typeface="Calibri"/>
              </a:rPr>
              <a:t>is</a:t>
            </a:r>
            <a:r>
              <a:rPr sz="2750" spc="85" dirty="0">
                <a:latin typeface="Calibri"/>
                <a:cs typeface="Calibri"/>
              </a:rPr>
              <a:t> </a:t>
            </a:r>
            <a:r>
              <a:rPr sz="2750" spc="-20" dirty="0">
                <a:latin typeface="Calibri"/>
                <a:cs typeface="Calibri"/>
              </a:rPr>
              <a:t>public</a:t>
            </a:r>
            <a:r>
              <a:rPr sz="2750" spc="220" dirty="0">
                <a:latin typeface="Calibri"/>
                <a:cs typeface="Calibri"/>
              </a:rPr>
              <a:t> </a:t>
            </a:r>
            <a:r>
              <a:rPr sz="2750" spc="-5" dirty="0">
                <a:latin typeface="Calibri"/>
                <a:cs typeface="Calibri"/>
              </a:rPr>
              <a:t>network</a:t>
            </a:r>
            <a:endParaRPr sz="2750">
              <a:latin typeface="Calibri"/>
              <a:cs typeface="Calibri"/>
            </a:endParaRPr>
          </a:p>
          <a:p>
            <a:pPr marL="241300" indent="-229235">
              <a:lnSpc>
                <a:spcPct val="100000"/>
              </a:lnSpc>
              <a:spcBef>
                <a:spcPts val="615"/>
              </a:spcBef>
              <a:buFont typeface="Arial"/>
              <a:buChar char="•"/>
              <a:tabLst>
                <a:tab pos="241935" algn="l"/>
              </a:tabLst>
            </a:pPr>
            <a:r>
              <a:rPr sz="2750" spc="-15" dirty="0">
                <a:solidFill>
                  <a:srgbClr val="FF0000"/>
                </a:solidFill>
                <a:latin typeface="Calibri"/>
                <a:cs typeface="Calibri"/>
              </a:rPr>
              <a:t>Intranet:-</a:t>
            </a:r>
            <a:r>
              <a:rPr sz="2750" spc="254" dirty="0">
                <a:solidFill>
                  <a:srgbClr val="FF0000"/>
                </a:solidFill>
                <a:latin typeface="Calibri"/>
                <a:cs typeface="Calibri"/>
              </a:rPr>
              <a:t> </a:t>
            </a:r>
            <a:r>
              <a:rPr sz="2750" spc="5" dirty="0">
                <a:latin typeface="Calibri"/>
                <a:cs typeface="Calibri"/>
              </a:rPr>
              <a:t>Connection</a:t>
            </a:r>
            <a:r>
              <a:rPr sz="2750" spc="175" dirty="0">
                <a:latin typeface="Calibri"/>
                <a:cs typeface="Calibri"/>
              </a:rPr>
              <a:t> </a:t>
            </a:r>
            <a:r>
              <a:rPr sz="2750" spc="-20" dirty="0">
                <a:latin typeface="Calibri"/>
                <a:cs typeface="Calibri"/>
              </a:rPr>
              <a:t>inside</a:t>
            </a:r>
            <a:r>
              <a:rPr sz="2750" spc="254" dirty="0">
                <a:latin typeface="Calibri"/>
                <a:cs typeface="Calibri"/>
              </a:rPr>
              <a:t> </a:t>
            </a:r>
            <a:r>
              <a:rPr sz="2750" spc="10" dirty="0">
                <a:latin typeface="Calibri"/>
                <a:cs typeface="Calibri"/>
              </a:rPr>
              <a:t>a</a:t>
            </a:r>
            <a:r>
              <a:rPr sz="2750" spc="5" dirty="0">
                <a:latin typeface="Calibri"/>
                <a:cs typeface="Calibri"/>
              </a:rPr>
              <a:t> </a:t>
            </a:r>
            <a:r>
              <a:rPr sz="2750" dirty="0">
                <a:latin typeface="Calibri"/>
                <a:cs typeface="Calibri"/>
              </a:rPr>
              <a:t>network/LAN.</a:t>
            </a:r>
            <a:r>
              <a:rPr sz="2750" spc="195" dirty="0">
                <a:latin typeface="Calibri"/>
                <a:cs typeface="Calibri"/>
              </a:rPr>
              <a:t> </a:t>
            </a:r>
            <a:r>
              <a:rPr sz="2750" spc="15" dirty="0">
                <a:latin typeface="Calibri"/>
                <a:cs typeface="Calibri"/>
              </a:rPr>
              <a:t>No</a:t>
            </a:r>
            <a:r>
              <a:rPr sz="2750" spc="105" dirty="0">
                <a:latin typeface="Calibri"/>
                <a:cs typeface="Calibri"/>
              </a:rPr>
              <a:t> </a:t>
            </a:r>
            <a:r>
              <a:rPr sz="2750" spc="-10" dirty="0">
                <a:latin typeface="Calibri"/>
                <a:cs typeface="Calibri"/>
              </a:rPr>
              <a:t>outside</a:t>
            </a:r>
            <a:r>
              <a:rPr sz="2750" spc="175" dirty="0">
                <a:latin typeface="Calibri"/>
                <a:cs typeface="Calibri"/>
              </a:rPr>
              <a:t> </a:t>
            </a:r>
            <a:r>
              <a:rPr sz="2750" spc="5" dirty="0">
                <a:latin typeface="Calibri"/>
                <a:cs typeface="Calibri"/>
              </a:rPr>
              <a:t>connection</a:t>
            </a:r>
            <a:endParaRPr sz="2750">
              <a:latin typeface="Calibri"/>
              <a:cs typeface="Calibri"/>
            </a:endParaRPr>
          </a:p>
          <a:p>
            <a:pPr marL="241300" marR="339090" indent="-229235">
              <a:lnSpc>
                <a:spcPct val="92200"/>
              </a:lnSpc>
              <a:spcBef>
                <a:spcPts val="1015"/>
              </a:spcBef>
              <a:buFont typeface="Arial"/>
              <a:buChar char="•"/>
              <a:tabLst>
                <a:tab pos="241935" algn="l"/>
              </a:tabLst>
            </a:pPr>
            <a:r>
              <a:rPr sz="2750" spc="-10" dirty="0">
                <a:solidFill>
                  <a:srgbClr val="FF0000"/>
                </a:solidFill>
                <a:latin typeface="Calibri"/>
                <a:cs typeface="Calibri"/>
              </a:rPr>
              <a:t>Extranet:-</a:t>
            </a:r>
            <a:r>
              <a:rPr sz="2750" spc="180" dirty="0">
                <a:solidFill>
                  <a:srgbClr val="FF0000"/>
                </a:solidFill>
                <a:latin typeface="Calibri"/>
                <a:cs typeface="Calibri"/>
              </a:rPr>
              <a:t> </a:t>
            </a:r>
            <a:r>
              <a:rPr sz="2750" dirty="0">
                <a:latin typeface="Calibri"/>
                <a:cs typeface="Calibri"/>
              </a:rPr>
              <a:t>Connects</a:t>
            </a:r>
            <a:r>
              <a:rPr sz="2750" spc="165" dirty="0">
                <a:latin typeface="Calibri"/>
                <a:cs typeface="Calibri"/>
              </a:rPr>
              <a:t> </a:t>
            </a:r>
            <a:r>
              <a:rPr sz="2750" spc="10" dirty="0">
                <a:latin typeface="Calibri"/>
                <a:cs typeface="Calibri"/>
              </a:rPr>
              <a:t>2</a:t>
            </a:r>
            <a:r>
              <a:rPr sz="2750" spc="65" dirty="0">
                <a:latin typeface="Calibri"/>
                <a:cs typeface="Calibri"/>
              </a:rPr>
              <a:t> </a:t>
            </a:r>
            <a:r>
              <a:rPr sz="2750" spc="25" dirty="0">
                <a:latin typeface="Calibri"/>
                <a:cs typeface="Calibri"/>
              </a:rPr>
              <a:t>or</a:t>
            </a:r>
            <a:r>
              <a:rPr sz="2750" spc="-15" dirty="0">
                <a:latin typeface="Calibri"/>
                <a:cs typeface="Calibri"/>
              </a:rPr>
              <a:t> </a:t>
            </a:r>
            <a:r>
              <a:rPr sz="2750" spc="25" dirty="0">
                <a:latin typeface="Calibri"/>
                <a:cs typeface="Calibri"/>
              </a:rPr>
              <a:t>more</a:t>
            </a:r>
            <a:r>
              <a:rPr sz="2750" spc="-45" dirty="0">
                <a:latin typeface="Calibri"/>
                <a:cs typeface="Calibri"/>
              </a:rPr>
              <a:t> </a:t>
            </a:r>
            <a:r>
              <a:rPr sz="2750" spc="-20" dirty="0">
                <a:latin typeface="Calibri"/>
                <a:cs typeface="Calibri"/>
              </a:rPr>
              <a:t>intranet</a:t>
            </a:r>
            <a:r>
              <a:rPr sz="2750" spc="175" dirty="0">
                <a:latin typeface="Calibri"/>
                <a:cs typeface="Calibri"/>
              </a:rPr>
              <a:t> </a:t>
            </a:r>
            <a:r>
              <a:rPr sz="2750" spc="-15" dirty="0">
                <a:latin typeface="Calibri"/>
                <a:cs typeface="Calibri"/>
              </a:rPr>
              <a:t>but</a:t>
            </a:r>
            <a:r>
              <a:rPr sz="2750" spc="175" dirty="0">
                <a:latin typeface="Calibri"/>
                <a:cs typeface="Calibri"/>
              </a:rPr>
              <a:t> </a:t>
            </a:r>
            <a:r>
              <a:rPr sz="2750" spc="10" dirty="0">
                <a:latin typeface="Calibri"/>
                <a:cs typeface="Calibri"/>
              </a:rPr>
              <a:t>not</a:t>
            </a:r>
            <a:r>
              <a:rPr sz="2750" spc="20" dirty="0">
                <a:latin typeface="Calibri"/>
                <a:cs typeface="Calibri"/>
              </a:rPr>
              <a:t> </a:t>
            </a:r>
            <a:r>
              <a:rPr sz="2750" spc="-15" dirty="0">
                <a:latin typeface="Calibri"/>
                <a:cs typeface="Calibri"/>
              </a:rPr>
              <a:t>private.</a:t>
            </a:r>
            <a:r>
              <a:rPr sz="2750" spc="175" dirty="0">
                <a:latin typeface="Calibri"/>
                <a:cs typeface="Calibri"/>
              </a:rPr>
              <a:t> </a:t>
            </a:r>
            <a:r>
              <a:rPr sz="2750" spc="-5" dirty="0">
                <a:latin typeface="Calibri"/>
                <a:cs typeface="Calibri"/>
              </a:rPr>
              <a:t>It</a:t>
            </a:r>
            <a:r>
              <a:rPr sz="2750" spc="25" dirty="0">
                <a:latin typeface="Calibri"/>
                <a:cs typeface="Calibri"/>
              </a:rPr>
              <a:t> </a:t>
            </a:r>
            <a:r>
              <a:rPr sz="2750" spc="-15" dirty="0">
                <a:latin typeface="Calibri"/>
                <a:cs typeface="Calibri"/>
              </a:rPr>
              <a:t>is</a:t>
            </a:r>
            <a:r>
              <a:rPr sz="2750" spc="85" dirty="0">
                <a:latin typeface="Calibri"/>
                <a:cs typeface="Calibri"/>
              </a:rPr>
              <a:t> </a:t>
            </a:r>
            <a:r>
              <a:rPr sz="2750" spc="-15" dirty="0">
                <a:latin typeface="Calibri"/>
                <a:cs typeface="Calibri"/>
              </a:rPr>
              <a:t>used</a:t>
            </a:r>
            <a:r>
              <a:rPr sz="2750" spc="170" dirty="0">
                <a:latin typeface="Calibri"/>
                <a:cs typeface="Calibri"/>
              </a:rPr>
              <a:t> </a:t>
            </a:r>
            <a:r>
              <a:rPr sz="2750" spc="-10" dirty="0">
                <a:latin typeface="Calibri"/>
                <a:cs typeface="Calibri"/>
              </a:rPr>
              <a:t>to </a:t>
            </a:r>
            <a:r>
              <a:rPr sz="2750" spc="-605" dirty="0">
                <a:latin typeface="Calibri"/>
                <a:cs typeface="Calibri"/>
              </a:rPr>
              <a:t> </a:t>
            </a:r>
            <a:r>
              <a:rPr sz="2750" spc="5" dirty="0">
                <a:latin typeface="Calibri"/>
                <a:cs typeface="Calibri"/>
              </a:rPr>
              <a:t>connect </a:t>
            </a:r>
            <a:r>
              <a:rPr sz="2750" spc="-20" dirty="0">
                <a:latin typeface="Calibri"/>
                <a:cs typeface="Calibri"/>
              </a:rPr>
              <a:t>between</a:t>
            </a:r>
            <a:r>
              <a:rPr sz="2750" spc="-15" dirty="0">
                <a:latin typeface="Calibri"/>
                <a:cs typeface="Calibri"/>
              </a:rPr>
              <a:t> </a:t>
            </a:r>
            <a:r>
              <a:rPr sz="2750" spc="15" dirty="0">
                <a:latin typeface="Calibri"/>
                <a:cs typeface="Calibri"/>
              </a:rPr>
              <a:t>2 </a:t>
            </a:r>
            <a:r>
              <a:rPr sz="2750" spc="-10" dirty="0">
                <a:latin typeface="Calibri"/>
                <a:cs typeface="Calibri"/>
              </a:rPr>
              <a:t>branches</a:t>
            </a:r>
            <a:r>
              <a:rPr sz="2750" spc="-5" dirty="0">
                <a:latin typeface="Calibri"/>
                <a:cs typeface="Calibri"/>
              </a:rPr>
              <a:t> </a:t>
            </a:r>
            <a:r>
              <a:rPr sz="2750" spc="25" dirty="0">
                <a:latin typeface="Calibri"/>
                <a:cs typeface="Calibri"/>
              </a:rPr>
              <a:t>of </a:t>
            </a:r>
            <a:r>
              <a:rPr sz="2750" spc="5" dirty="0">
                <a:latin typeface="Calibri"/>
                <a:cs typeface="Calibri"/>
              </a:rPr>
              <a:t>company </a:t>
            </a:r>
            <a:r>
              <a:rPr sz="2750" spc="25" dirty="0">
                <a:latin typeface="Calibri"/>
                <a:cs typeface="Calibri"/>
              </a:rPr>
              <a:t>or </a:t>
            </a:r>
            <a:r>
              <a:rPr sz="2750" spc="5" dirty="0">
                <a:latin typeface="Calibri"/>
                <a:cs typeface="Calibri"/>
              </a:rPr>
              <a:t>connection </a:t>
            </a:r>
            <a:r>
              <a:rPr sz="2750" spc="-20" dirty="0">
                <a:latin typeface="Calibri"/>
                <a:cs typeface="Calibri"/>
              </a:rPr>
              <a:t>between </a:t>
            </a:r>
            <a:r>
              <a:rPr sz="2750" spc="-15" dirty="0">
                <a:latin typeface="Calibri"/>
                <a:cs typeface="Calibri"/>
              </a:rPr>
              <a:t> </a:t>
            </a:r>
            <a:r>
              <a:rPr sz="2750" spc="5" dirty="0">
                <a:latin typeface="Calibri"/>
                <a:cs typeface="Calibri"/>
              </a:rPr>
              <a:t>company</a:t>
            </a:r>
            <a:r>
              <a:rPr sz="2750" spc="60" dirty="0">
                <a:latin typeface="Calibri"/>
                <a:cs typeface="Calibri"/>
              </a:rPr>
              <a:t> </a:t>
            </a:r>
            <a:r>
              <a:rPr sz="2750" spc="5" dirty="0">
                <a:latin typeface="Calibri"/>
                <a:cs typeface="Calibri"/>
              </a:rPr>
              <a:t>and</a:t>
            </a:r>
            <a:r>
              <a:rPr sz="2750" spc="15" dirty="0">
                <a:latin typeface="Calibri"/>
                <a:cs typeface="Calibri"/>
              </a:rPr>
              <a:t> </a:t>
            </a:r>
            <a:r>
              <a:rPr sz="2750" spc="-15" dirty="0">
                <a:latin typeface="Calibri"/>
                <a:cs typeface="Calibri"/>
              </a:rPr>
              <a:t>client.</a:t>
            </a:r>
            <a:endParaRPr sz="275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3822065" cy="701040"/>
          </a:xfrm>
          <a:prstGeom prst="rect">
            <a:avLst/>
          </a:prstGeom>
        </p:spPr>
        <p:txBody>
          <a:bodyPr vert="horz" wrap="square" lIns="0" tIns="16510" rIns="0" bIns="0" rtlCol="0">
            <a:spAutoFit/>
          </a:bodyPr>
          <a:lstStyle/>
          <a:p>
            <a:pPr marL="12700">
              <a:lnSpc>
                <a:spcPct val="100000"/>
              </a:lnSpc>
              <a:spcBef>
                <a:spcPts val="130"/>
              </a:spcBef>
            </a:pPr>
            <a:r>
              <a:rPr sz="4400" b="0" spc="-20" dirty="0">
                <a:latin typeface="Calibri Light"/>
                <a:cs typeface="Calibri Light"/>
              </a:rPr>
              <a:t>R</a:t>
            </a:r>
            <a:r>
              <a:rPr sz="4400" b="0" spc="10" dirty="0">
                <a:latin typeface="Calibri Light"/>
                <a:cs typeface="Calibri Light"/>
              </a:rPr>
              <a:t>e</a:t>
            </a:r>
            <a:r>
              <a:rPr sz="4400" b="0" spc="-204" dirty="0">
                <a:latin typeface="Calibri Light"/>
                <a:cs typeface="Calibri Light"/>
              </a:rPr>
              <a:t>f</a:t>
            </a:r>
            <a:r>
              <a:rPr sz="4400" b="0" spc="10" dirty="0">
                <a:latin typeface="Calibri Light"/>
                <a:cs typeface="Calibri Light"/>
              </a:rPr>
              <a:t>e</a:t>
            </a:r>
            <a:r>
              <a:rPr sz="4400" b="0" spc="-110" dirty="0">
                <a:latin typeface="Calibri Light"/>
                <a:cs typeface="Calibri Light"/>
              </a:rPr>
              <a:t>r</a:t>
            </a:r>
            <a:r>
              <a:rPr sz="4400" b="0" spc="10" dirty="0">
                <a:latin typeface="Calibri Light"/>
                <a:cs typeface="Calibri Light"/>
              </a:rPr>
              <a:t>e</a:t>
            </a:r>
            <a:r>
              <a:rPr sz="4400" b="0" spc="-55" dirty="0">
                <a:latin typeface="Calibri Light"/>
                <a:cs typeface="Calibri Light"/>
              </a:rPr>
              <a:t>n</a:t>
            </a:r>
            <a:r>
              <a:rPr sz="4400" b="0" spc="-75" dirty="0">
                <a:latin typeface="Calibri Light"/>
                <a:cs typeface="Calibri Light"/>
              </a:rPr>
              <a:t>c</a:t>
            </a:r>
            <a:r>
              <a:rPr sz="4400" b="0" spc="15" dirty="0">
                <a:latin typeface="Calibri Light"/>
                <a:cs typeface="Calibri Light"/>
              </a:rPr>
              <a:t>e</a:t>
            </a:r>
            <a:r>
              <a:rPr sz="4400" b="0" spc="-260" dirty="0">
                <a:latin typeface="Calibri Light"/>
                <a:cs typeface="Calibri Light"/>
              </a:rPr>
              <a:t> </a:t>
            </a:r>
            <a:r>
              <a:rPr sz="4400" b="0" spc="25" dirty="0">
                <a:latin typeface="Calibri Light"/>
                <a:cs typeface="Calibri Light"/>
              </a:rPr>
              <a:t>M</a:t>
            </a:r>
            <a:r>
              <a:rPr sz="4400" b="0" spc="35" dirty="0">
                <a:latin typeface="Calibri Light"/>
                <a:cs typeface="Calibri Light"/>
              </a:rPr>
              <a:t>o</a:t>
            </a:r>
            <a:r>
              <a:rPr sz="4400" b="0" spc="-40" dirty="0">
                <a:latin typeface="Calibri Light"/>
                <a:cs typeface="Calibri Light"/>
              </a:rPr>
              <a:t>d</a:t>
            </a:r>
            <a:r>
              <a:rPr sz="4400" b="0" spc="5" dirty="0">
                <a:latin typeface="Calibri Light"/>
                <a:cs typeface="Calibri Light"/>
              </a:rPr>
              <a:t>el</a:t>
            </a:r>
            <a:endParaRPr sz="4400">
              <a:latin typeface="Calibri Light"/>
              <a:cs typeface="Calibri Light"/>
            </a:endParaRPr>
          </a:p>
        </p:txBody>
      </p:sp>
      <p:sp>
        <p:nvSpPr>
          <p:cNvPr id="3" name="object 3"/>
          <p:cNvSpPr txBox="1"/>
          <p:nvPr/>
        </p:nvSpPr>
        <p:spPr>
          <a:xfrm>
            <a:off x="917575" y="1794255"/>
            <a:ext cx="10221595" cy="1861185"/>
          </a:xfrm>
          <a:prstGeom prst="rect">
            <a:avLst/>
          </a:prstGeom>
        </p:spPr>
        <p:txBody>
          <a:bodyPr vert="horz" wrap="square" lIns="0" tIns="52705" rIns="0" bIns="0" rtlCol="0">
            <a:spAutoFit/>
          </a:bodyPr>
          <a:lstStyle/>
          <a:p>
            <a:pPr marL="241300" marR="1205865" indent="-229235">
              <a:lnSpc>
                <a:spcPts val="3080"/>
              </a:lnSpc>
              <a:spcBef>
                <a:spcPts val="415"/>
              </a:spcBef>
              <a:buFont typeface="Arial"/>
              <a:buChar char="•"/>
              <a:tabLst>
                <a:tab pos="241935" algn="l"/>
              </a:tabLst>
            </a:pPr>
            <a:r>
              <a:rPr sz="2750" spc="15" dirty="0">
                <a:latin typeface="Calibri"/>
                <a:cs typeface="Calibri"/>
              </a:rPr>
              <a:t>2 </a:t>
            </a:r>
            <a:r>
              <a:rPr sz="2750" spc="5" dirty="0">
                <a:latin typeface="Calibri"/>
                <a:cs typeface="Calibri"/>
              </a:rPr>
              <a:t>important </a:t>
            </a:r>
            <a:r>
              <a:rPr sz="2750" spc="-15" dirty="0">
                <a:latin typeface="Calibri"/>
                <a:cs typeface="Calibri"/>
              </a:rPr>
              <a:t>reference </a:t>
            </a:r>
            <a:r>
              <a:rPr sz="2750" spc="5" dirty="0">
                <a:latin typeface="Calibri"/>
                <a:cs typeface="Calibri"/>
              </a:rPr>
              <a:t>models</a:t>
            </a:r>
            <a:r>
              <a:rPr sz="2750" spc="10" dirty="0">
                <a:latin typeface="Calibri"/>
                <a:cs typeface="Calibri"/>
              </a:rPr>
              <a:t> </a:t>
            </a:r>
            <a:r>
              <a:rPr sz="2750" b="1" spc="-5" dirty="0">
                <a:latin typeface="Calibri"/>
                <a:cs typeface="Calibri"/>
              </a:rPr>
              <a:t>OSI </a:t>
            </a:r>
            <a:r>
              <a:rPr sz="2750" b="1" spc="5" dirty="0">
                <a:latin typeface="Calibri"/>
                <a:cs typeface="Calibri"/>
              </a:rPr>
              <a:t>reference </a:t>
            </a:r>
            <a:r>
              <a:rPr sz="2750" b="1" spc="15" dirty="0">
                <a:latin typeface="Calibri"/>
                <a:cs typeface="Calibri"/>
              </a:rPr>
              <a:t>model </a:t>
            </a:r>
            <a:r>
              <a:rPr sz="2750" spc="20" dirty="0">
                <a:latin typeface="Calibri"/>
                <a:cs typeface="Calibri"/>
              </a:rPr>
              <a:t>&amp; </a:t>
            </a:r>
            <a:r>
              <a:rPr sz="2750" b="1" spc="-25" dirty="0">
                <a:latin typeface="Calibri"/>
                <a:cs typeface="Calibri"/>
              </a:rPr>
              <a:t>TCP/IP </a:t>
            </a:r>
            <a:r>
              <a:rPr sz="2750" b="1" spc="-615" dirty="0">
                <a:latin typeface="Calibri"/>
                <a:cs typeface="Calibri"/>
              </a:rPr>
              <a:t> </a:t>
            </a:r>
            <a:r>
              <a:rPr sz="2750" b="1" spc="5" dirty="0">
                <a:latin typeface="Calibri"/>
                <a:cs typeface="Calibri"/>
              </a:rPr>
              <a:t>reference</a:t>
            </a:r>
            <a:r>
              <a:rPr sz="2750" b="1" spc="-5" dirty="0">
                <a:latin typeface="Calibri"/>
                <a:cs typeface="Calibri"/>
              </a:rPr>
              <a:t> </a:t>
            </a:r>
            <a:r>
              <a:rPr sz="2750" b="1" spc="15" dirty="0">
                <a:latin typeface="Calibri"/>
                <a:cs typeface="Calibri"/>
              </a:rPr>
              <a:t>model</a:t>
            </a:r>
            <a:endParaRPr sz="2750">
              <a:latin typeface="Calibri"/>
              <a:cs typeface="Calibri"/>
            </a:endParaRPr>
          </a:p>
          <a:p>
            <a:pPr marL="241300" indent="-229235">
              <a:lnSpc>
                <a:spcPct val="100000"/>
              </a:lnSpc>
              <a:spcBef>
                <a:spcPts val="615"/>
              </a:spcBef>
              <a:buFont typeface="Arial"/>
              <a:buChar char="•"/>
              <a:tabLst>
                <a:tab pos="241935" algn="l"/>
              </a:tabLst>
            </a:pPr>
            <a:r>
              <a:rPr sz="2750" spc="-20" dirty="0">
                <a:latin typeface="Calibri"/>
                <a:cs typeface="Calibri"/>
              </a:rPr>
              <a:t>Also</a:t>
            </a:r>
            <a:r>
              <a:rPr sz="2750" spc="165" dirty="0">
                <a:latin typeface="Calibri"/>
                <a:cs typeface="Calibri"/>
              </a:rPr>
              <a:t> </a:t>
            </a:r>
            <a:r>
              <a:rPr sz="2750" spc="-5" dirty="0">
                <a:latin typeface="Calibri"/>
                <a:cs typeface="Calibri"/>
              </a:rPr>
              <a:t>called</a:t>
            </a:r>
            <a:r>
              <a:rPr sz="2750" spc="100" dirty="0">
                <a:latin typeface="Calibri"/>
                <a:cs typeface="Calibri"/>
              </a:rPr>
              <a:t> </a:t>
            </a:r>
            <a:r>
              <a:rPr sz="2750" spc="10" dirty="0">
                <a:latin typeface="Calibri"/>
                <a:cs typeface="Calibri"/>
              </a:rPr>
              <a:t>Protocol</a:t>
            </a:r>
            <a:r>
              <a:rPr sz="2750" spc="-55" dirty="0">
                <a:latin typeface="Calibri"/>
                <a:cs typeface="Calibri"/>
              </a:rPr>
              <a:t> </a:t>
            </a:r>
            <a:r>
              <a:rPr sz="2750" spc="-15" dirty="0">
                <a:latin typeface="Calibri"/>
                <a:cs typeface="Calibri"/>
              </a:rPr>
              <a:t>Architecture</a:t>
            </a:r>
            <a:r>
              <a:rPr sz="2750" spc="335" dirty="0">
                <a:latin typeface="Calibri"/>
                <a:cs typeface="Calibri"/>
              </a:rPr>
              <a:t> </a:t>
            </a:r>
            <a:r>
              <a:rPr sz="2750" spc="25" dirty="0">
                <a:latin typeface="Calibri"/>
                <a:cs typeface="Calibri"/>
              </a:rPr>
              <a:t>or</a:t>
            </a:r>
            <a:r>
              <a:rPr sz="2750" spc="-5" dirty="0">
                <a:latin typeface="Calibri"/>
                <a:cs typeface="Calibri"/>
              </a:rPr>
              <a:t> </a:t>
            </a:r>
            <a:r>
              <a:rPr sz="2750" dirty="0">
                <a:latin typeface="Calibri"/>
                <a:cs typeface="Calibri"/>
              </a:rPr>
              <a:t>Layered</a:t>
            </a:r>
            <a:r>
              <a:rPr sz="2750" spc="25" dirty="0">
                <a:latin typeface="Calibri"/>
                <a:cs typeface="Calibri"/>
              </a:rPr>
              <a:t> </a:t>
            </a:r>
            <a:r>
              <a:rPr sz="2750" spc="-15" dirty="0">
                <a:latin typeface="Calibri"/>
                <a:cs typeface="Calibri"/>
              </a:rPr>
              <a:t>Architecture</a:t>
            </a:r>
            <a:endParaRPr sz="2750">
              <a:latin typeface="Calibri"/>
              <a:cs typeface="Calibri"/>
            </a:endParaRPr>
          </a:p>
          <a:p>
            <a:pPr marL="241300" indent="-229235">
              <a:lnSpc>
                <a:spcPct val="100000"/>
              </a:lnSpc>
              <a:spcBef>
                <a:spcPts val="755"/>
              </a:spcBef>
              <a:buFont typeface="Arial"/>
              <a:buChar char="•"/>
              <a:tabLst>
                <a:tab pos="241935" algn="l"/>
              </a:tabLst>
            </a:pPr>
            <a:r>
              <a:rPr sz="2750" dirty="0">
                <a:latin typeface="Calibri"/>
                <a:cs typeface="Calibri"/>
              </a:rPr>
              <a:t>Mainly</a:t>
            </a:r>
            <a:r>
              <a:rPr sz="2750" spc="145" dirty="0">
                <a:latin typeface="Calibri"/>
                <a:cs typeface="Calibri"/>
              </a:rPr>
              <a:t> </a:t>
            </a:r>
            <a:r>
              <a:rPr sz="2750" spc="-20" dirty="0">
                <a:latin typeface="Calibri"/>
                <a:cs typeface="Calibri"/>
              </a:rPr>
              <a:t>define</a:t>
            </a:r>
            <a:r>
              <a:rPr sz="2750" spc="175" dirty="0">
                <a:latin typeface="Calibri"/>
                <a:cs typeface="Calibri"/>
              </a:rPr>
              <a:t> </a:t>
            </a:r>
            <a:r>
              <a:rPr sz="2750" spc="-15" dirty="0">
                <a:latin typeface="Calibri"/>
                <a:cs typeface="Calibri"/>
              </a:rPr>
              <a:t>the</a:t>
            </a:r>
            <a:r>
              <a:rPr sz="2750" spc="100" dirty="0">
                <a:latin typeface="Calibri"/>
                <a:cs typeface="Calibri"/>
              </a:rPr>
              <a:t> </a:t>
            </a:r>
            <a:r>
              <a:rPr sz="2750" dirty="0">
                <a:latin typeface="Calibri"/>
                <a:cs typeface="Calibri"/>
              </a:rPr>
              <a:t>protocols</a:t>
            </a:r>
            <a:r>
              <a:rPr sz="2750" spc="90" dirty="0">
                <a:latin typeface="Calibri"/>
                <a:cs typeface="Calibri"/>
              </a:rPr>
              <a:t> </a:t>
            </a:r>
            <a:r>
              <a:rPr sz="2750" spc="25" dirty="0">
                <a:latin typeface="Calibri"/>
                <a:cs typeface="Calibri"/>
              </a:rPr>
              <a:t>of</a:t>
            </a:r>
            <a:r>
              <a:rPr sz="2750" spc="-35" dirty="0">
                <a:latin typeface="Calibri"/>
                <a:cs typeface="Calibri"/>
              </a:rPr>
              <a:t> </a:t>
            </a:r>
            <a:r>
              <a:rPr sz="2750" spc="10" dirty="0">
                <a:latin typeface="Calibri"/>
                <a:cs typeface="Calibri"/>
              </a:rPr>
              <a:t>communication</a:t>
            </a:r>
            <a:r>
              <a:rPr sz="2750" spc="95" dirty="0">
                <a:latin typeface="Calibri"/>
                <a:cs typeface="Calibri"/>
              </a:rPr>
              <a:t> </a:t>
            </a:r>
            <a:r>
              <a:rPr sz="2750" spc="-10" dirty="0">
                <a:latin typeface="Calibri"/>
                <a:cs typeface="Calibri"/>
              </a:rPr>
              <a:t>in</a:t>
            </a:r>
            <a:r>
              <a:rPr sz="2750" spc="25" dirty="0">
                <a:latin typeface="Calibri"/>
                <a:cs typeface="Calibri"/>
              </a:rPr>
              <a:t> </a:t>
            </a:r>
            <a:r>
              <a:rPr sz="2750" spc="-15" dirty="0">
                <a:latin typeface="Calibri"/>
                <a:cs typeface="Calibri"/>
              </a:rPr>
              <a:t>layered</a:t>
            </a:r>
            <a:r>
              <a:rPr sz="2750" spc="100" dirty="0">
                <a:latin typeface="Calibri"/>
                <a:cs typeface="Calibri"/>
              </a:rPr>
              <a:t> </a:t>
            </a:r>
            <a:r>
              <a:rPr sz="2750" spc="-10" dirty="0">
                <a:latin typeface="Calibri"/>
                <a:cs typeface="Calibri"/>
              </a:rPr>
              <a:t>architecture</a:t>
            </a:r>
            <a:endParaRPr sz="275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2774315" cy="701040"/>
          </a:xfrm>
          <a:prstGeom prst="rect">
            <a:avLst/>
          </a:prstGeom>
        </p:spPr>
        <p:txBody>
          <a:bodyPr vert="horz" wrap="square" lIns="0" tIns="16510" rIns="0" bIns="0" rtlCol="0">
            <a:spAutoFit/>
          </a:bodyPr>
          <a:lstStyle/>
          <a:p>
            <a:pPr marL="12700">
              <a:lnSpc>
                <a:spcPct val="100000"/>
              </a:lnSpc>
              <a:spcBef>
                <a:spcPts val="130"/>
              </a:spcBef>
            </a:pPr>
            <a:r>
              <a:rPr sz="4400" b="0" spc="-60" dirty="0">
                <a:latin typeface="Calibri Light"/>
                <a:cs typeface="Calibri Light"/>
              </a:rPr>
              <a:t>P</a:t>
            </a:r>
            <a:r>
              <a:rPr sz="4400" b="0" spc="-20" dirty="0">
                <a:latin typeface="Calibri Light"/>
                <a:cs typeface="Calibri Light"/>
              </a:rPr>
              <a:t>r</a:t>
            </a:r>
            <a:r>
              <a:rPr sz="4400" b="0" spc="25" dirty="0">
                <a:latin typeface="Calibri Light"/>
                <a:cs typeface="Calibri Light"/>
              </a:rPr>
              <a:t>o</a:t>
            </a:r>
            <a:r>
              <a:rPr sz="4400" b="0" spc="-20" dirty="0">
                <a:latin typeface="Calibri Light"/>
                <a:cs typeface="Calibri Light"/>
              </a:rPr>
              <a:t>t</a:t>
            </a:r>
            <a:r>
              <a:rPr sz="4400" b="0" spc="-45" dirty="0">
                <a:latin typeface="Calibri Light"/>
                <a:cs typeface="Calibri Light"/>
              </a:rPr>
              <a:t>o</a:t>
            </a:r>
            <a:r>
              <a:rPr sz="4400" b="0" spc="-75" dirty="0">
                <a:latin typeface="Calibri Light"/>
                <a:cs typeface="Calibri Light"/>
              </a:rPr>
              <a:t>c</a:t>
            </a:r>
            <a:r>
              <a:rPr sz="4400" b="0" spc="-45" dirty="0">
                <a:latin typeface="Calibri Light"/>
                <a:cs typeface="Calibri Light"/>
              </a:rPr>
              <a:t>o</a:t>
            </a:r>
            <a:r>
              <a:rPr sz="4400" b="0" spc="5" dirty="0">
                <a:latin typeface="Calibri Light"/>
                <a:cs typeface="Calibri Light"/>
              </a:rPr>
              <a:t>l</a:t>
            </a:r>
            <a:r>
              <a:rPr sz="4400" b="0" spc="-320" dirty="0">
                <a:latin typeface="Calibri Light"/>
                <a:cs typeface="Calibri Light"/>
              </a:rPr>
              <a:t> </a:t>
            </a:r>
            <a:r>
              <a:rPr sz="4400" b="0" spc="55" dirty="0">
                <a:latin typeface="Calibri Light"/>
                <a:cs typeface="Calibri Light"/>
              </a:rPr>
              <a:t>??</a:t>
            </a:r>
            <a:r>
              <a:rPr sz="4400" b="0" spc="15" dirty="0">
                <a:latin typeface="Calibri Light"/>
                <a:cs typeface="Calibri Light"/>
              </a:rPr>
              <a:t>?</a:t>
            </a:r>
            <a:endParaRPr sz="4400">
              <a:latin typeface="Calibri Light"/>
              <a:cs typeface="Calibri Light"/>
            </a:endParaRPr>
          </a:p>
        </p:txBody>
      </p:sp>
      <p:sp>
        <p:nvSpPr>
          <p:cNvPr id="3" name="object 3"/>
          <p:cNvSpPr txBox="1"/>
          <p:nvPr/>
        </p:nvSpPr>
        <p:spPr>
          <a:xfrm>
            <a:off x="917575" y="1722119"/>
            <a:ext cx="9471660" cy="4126865"/>
          </a:xfrm>
          <a:prstGeom prst="rect">
            <a:avLst/>
          </a:prstGeom>
        </p:spPr>
        <p:txBody>
          <a:bodyPr vert="horz" wrap="square" lIns="0" tIns="59690" rIns="0" bIns="0" rtlCol="0">
            <a:spAutoFit/>
          </a:bodyPr>
          <a:lstStyle/>
          <a:p>
            <a:pPr marL="241300" indent="-229235">
              <a:lnSpc>
                <a:spcPct val="100000"/>
              </a:lnSpc>
              <a:spcBef>
                <a:spcPts val="470"/>
              </a:spcBef>
              <a:buFont typeface="Arial"/>
              <a:buChar char="•"/>
              <a:tabLst>
                <a:tab pos="241935" algn="l"/>
              </a:tabLst>
            </a:pPr>
            <a:r>
              <a:rPr sz="2750" spc="10" dirty="0">
                <a:latin typeface="Calibri"/>
                <a:cs typeface="Calibri"/>
              </a:rPr>
              <a:t>Protocol</a:t>
            </a:r>
            <a:r>
              <a:rPr sz="2750" spc="-80" dirty="0">
                <a:latin typeface="Calibri"/>
                <a:cs typeface="Calibri"/>
              </a:rPr>
              <a:t> </a:t>
            </a:r>
            <a:r>
              <a:rPr sz="2750" spc="10" dirty="0">
                <a:latin typeface="Calibri"/>
                <a:cs typeface="Calibri"/>
              </a:rPr>
              <a:t>means</a:t>
            </a:r>
            <a:r>
              <a:rPr sz="2750" spc="65" dirty="0">
                <a:latin typeface="Calibri"/>
                <a:cs typeface="Calibri"/>
              </a:rPr>
              <a:t> </a:t>
            </a:r>
            <a:r>
              <a:rPr sz="2750" spc="-10" dirty="0">
                <a:latin typeface="Calibri"/>
                <a:cs typeface="Calibri"/>
              </a:rPr>
              <a:t>rule</a:t>
            </a:r>
            <a:endParaRPr sz="2750">
              <a:latin typeface="Calibri"/>
              <a:cs typeface="Calibri"/>
            </a:endParaRPr>
          </a:p>
          <a:p>
            <a:pPr marL="241300" marR="378460" indent="-229235">
              <a:lnSpc>
                <a:spcPts val="2710"/>
              </a:lnSpc>
              <a:spcBef>
                <a:spcPts val="965"/>
              </a:spcBef>
              <a:buFont typeface="Arial"/>
              <a:buChar char="•"/>
              <a:tabLst>
                <a:tab pos="241935" algn="l"/>
              </a:tabLst>
            </a:pPr>
            <a:r>
              <a:rPr sz="2750" spc="-5" dirty="0">
                <a:latin typeface="Calibri"/>
                <a:cs typeface="Calibri"/>
              </a:rPr>
              <a:t>In</a:t>
            </a:r>
            <a:r>
              <a:rPr sz="2750" spc="10" dirty="0">
                <a:latin typeface="Calibri"/>
                <a:cs typeface="Calibri"/>
              </a:rPr>
              <a:t> </a:t>
            </a:r>
            <a:r>
              <a:rPr sz="2750" spc="5" dirty="0">
                <a:latin typeface="Calibri"/>
                <a:cs typeface="Calibri"/>
              </a:rPr>
              <a:t>computer</a:t>
            </a:r>
            <a:r>
              <a:rPr sz="2750" spc="130" dirty="0">
                <a:latin typeface="Calibri"/>
                <a:cs typeface="Calibri"/>
              </a:rPr>
              <a:t> </a:t>
            </a:r>
            <a:r>
              <a:rPr sz="2750" spc="-5" dirty="0">
                <a:latin typeface="Calibri"/>
                <a:cs typeface="Calibri"/>
              </a:rPr>
              <a:t>networking</a:t>
            </a:r>
            <a:r>
              <a:rPr sz="2750" spc="240" dirty="0">
                <a:latin typeface="Calibri"/>
                <a:cs typeface="Calibri"/>
              </a:rPr>
              <a:t> </a:t>
            </a:r>
            <a:r>
              <a:rPr sz="2750" spc="10" dirty="0">
                <a:latin typeface="Calibri"/>
                <a:cs typeface="Calibri"/>
              </a:rPr>
              <a:t>Protocol</a:t>
            </a:r>
            <a:r>
              <a:rPr sz="2750" spc="-65" dirty="0">
                <a:latin typeface="Calibri"/>
                <a:cs typeface="Calibri"/>
              </a:rPr>
              <a:t> </a:t>
            </a:r>
            <a:r>
              <a:rPr sz="2750" spc="10" dirty="0">
                <a:latin typeface="Calibri"/>
                <a:cs typeface="Calibri"/>
              </a:rPr>
              <a:t>means</a:t>
            </a:r>
            <a:r>
              <a:rPr sz="2750" spc="85" dirty="0">
                <a:latin typeface="Calibri"/>
                <a:cs typeface="Calibri"/>
              </a:rPr>
              <a:t> </a:t>
            </a:r>
            <a:r>
              <a:rPr sz="2750" spc="-10" dirty="0">
                <a:latin typeface="Calibri"/>
                <a:cs typeface="Calibri"/>
              </a:rPr>
              <a:t>rules</a:t>
            </a:r>
            <a:r>
              <a:rPr sz="2750" spc="160" dirty="0">
                <a:latin typeface="Calibri"/>
                <a:cs typeface="Calibri"/>
              </a:rPr>
              <a:t> </a:t>
            </a:r>
            <a:r>
              <a:rPr sz="2750" spc="-15" dirty="0">
                <a:latin typeface="Calibri"/>
                <a:cs typeface="Calibri"/>
              </a:rPr>
              <a:t>for</a:t>
            </a:r>
            <a:r>
              <a:rPr sz="2750" spc="55" dirty="0">
                <a:latin typeface="Calibri"/>
                <a:cs typeface="Calibri"/>
              </a:rPr>
              <a:t> </a:t>
            </a:r>
            <a:r>
              <a:rPr sz="2750" spc="-20" dirty="0">
                <a:latin typeface="Calibri"/>
                <a:cs typeface="Calibri"/>
              </a:rPr>
              <a:t>establishing </a:t>
            </a:r>
            <a:r>
              <a:rPr sz="2750" spc="-610" dirty="0">
                <a:latin typeface="Calibri"/>
                <a:cs typeface="Calibri"/>
              </a:rPr>
              <a:t> </a:t>
            </a:r>
            <a:r>
              <a:rPr sz="2750" spc="10" dirty="0">
                <a:latin typeface="Calibri"/>
                <a:cs typeface="Calibri"/>
              </a:rPr>
              <a:t>communication</a:t>
            </a:r>
            <a:r>
              <a:rPr sz="2750" spc="85" dirty="0">
                <a:latin typeface="Calibri"/>
                <a:cs typeface="Calibri"/>
              </a:rPr>
              <a:t> </a:t>
            </a:r>
            <a:r>
              <a:rPr sz="2750" spc="-20" dirty="0">
                <a:latin typeface="Calibri"/>
                <a:cs typeface="Calibri"/>
              </a:rPr>
              <a:t>between</a:t>
            </a:r>
            <a:r>
              <a:rPr sz="2750" spc="240" dirty="0">
                <a:latin typeface="Calibri"/>
                <a:cs typeface="Calibri"/>
              </a:rPr>
              <a:t> </a:t>
            </a:r>
            <a:r>
              <a:rPr sz="2750" spc="10" dirty="0">
                <a:latin typeface="Calibri"/>
                <a:cs typeface="Calibri"/>
              </a:rPr>
              <a:t>2</a:t>
            </a:r>
            <a:r>
              <a:rPr sz="2750" spc="-10" dirty="0">
                <a:latin typeface="Calibri"/>
                <a:cs typeface="Calibri"/>
              </a:rPr>
              <a:t> </a:t>
            </a:r>
            <a:r>
              <a:rPr sz="2750" spc="-5" dirty="0">
                <a:latin typeface="Calibri"/>
                <a:cs typeface="Calibri"/>
              </a:rPr>
              <a:t>devices</a:t>
            </a:r>
            <a:endParaRPr sz="2750">
              <a:latin typeface="Calibri"/>
              <a:cs typeface="Calibri"/>
            </a:endParaRPr>
          </a:p>
          <a:p>
            <a:pPr marL="241300" indent="-229235">
              <a:lnSpc>
                <a:spcPct val="100000"/>
              </a:lnSpc>
              <a:spcBef>
                <a:spcPts val="380"/>
              </a:spcBef>
              <a:buFont typeface="Arial"/>
              <a:buChar char="•"/>
              <a:tabLst>
                <a:tab pos="241935" algn="l"/>
              </a:tabLst>
            </a:pPr>
            <a:r>
              <a:rPr sz="2750" spc="-5" dirty="0">
                <a:latin typeface="Calibri"/>
                <a:cs typeface="Calibri"/>
              </a:rPr>
              <a:t>Consists</a:t>
            </a:r>
            <a:r>
              <a:rPr sz="2750" spc="160" dirty="0">
                <a:latin typeface="Calibri"/>
                <a:cs typeface="Calibri"/>
              </a:rPr>
              <a:t> </a:t>
            </a:r>
            <a:r>
              <a:rPr sz="2750" spc="25" dirty="0">
                <a:latin typeface="Calibri"/>
                <a:cs typeface="Calibri"/>
              </a:rPr>
              <a:t>of</a:t>
            </a:r>
            <a:r>
              <a:rPr sz="2750" spc="30" dirty="0">
                <a:latin typeface="Calibri"/>
                <a:cs typeface="Calibri"/>
              </a:rPr>
              <a:t> </a:t>
            </a:r>
            <a:r>
              <a:rPr sz="2750" spc="10" dirty="0">
                <a:latin typeface="Calibri"/>
                <a:cs typeface="Calibri"/>
              </a:rPr>
              <a:t>a</a:t>
            </a:r>
            <a:r>
              <a:rPr sz="2750" spc="-10" dirty="0">
                <a:latin typeface="Calibri"/>
                <a:cs typeface="Calibri"/>
              </a:rPr>
              <a:t> </a:t>
            </a:r>
            <a:r>
              <a:rPr sz="2750" spc="-15" dirty="0">
                <a:latin typeface="Calibri"/>
                <a:cs typeface="Calibri"/>
              </a:rPr>
              <a:t>set</a:t>
            </a:r>
            <a:r>
              <a:rPr sz="2750" spc="100" dirty="0">
                <a:latin typeface="Calibri"/>
                <a:cs typeface="Calibri"/>
              </a:rPr>
              <a:t> </a:t>
            </a:r>
            <a:r>
              <a:rPr sz="2750" spc="25" dirty="0">
                <a:latin typeface="Calibri"/>
                <a:cs typeface="Calibri"/>
              </a:rPr>
              <a:t>of</a:t>
            </a:r>
            <a:r>
              <a:rPr sz="2750" spc="30" dirty="0">
                <a:latin typeface="Calibri"/>
                <a:cs typeface="Calibri"/>
              </a:rPr>
              <a:t> </a:t>
            </a:r>
            <a:r>
              <a:rPr sz="2750" spc="-10" dirty="0">
                <a:latin typeface="Calibri"/>
                <a:cs typeface="Calibri"/>
              </a:rPr>
              <a:t>rules</a:t>
            </a:r>
            <a:r>
              <a:rPr sz="2750" spc="85" dirty="0">
                <a:latin typeface="Calibri"/>
                <a:cs typeface="Calibri"/>
              </a:rPr>
              <a:t> </a:t>
            </a:r>
            <a:r>
              <a:rPr sz="2750" spc="-5" dirty="0">
                <a:latin typeface="Calibri"/>
                <a:cs typeface="Calibri"/>
              </a:rPr>
              <a:t>that</a:t>
            </a:r>
            <a:r>
              <a:rPr sz="2750" spc="100" dirty="0">
                <a:latin typeface="Calibri"/>
                <a:cs typeface="Calibri"/>
              </a:rPr>
              <a:t> </a:t>
            </a:r>
            <a:r>
              <a:rPr sz="2750" spc="5" dirty="0">
                <a:latin typeface="Calibri"/>
                <a:cs typeface="Calibri"/>
              </a:rPr>
              <a:t>govern</a:t>
            </a:r>
            <a:r>
              <a:rPr sz="2750" spc="25" dirty="0">
                <a:latin typeface="Calibri"/>
                <a:cs typeface="Calibri"/>
              </a:rPr>
              <a:t> </a:t>
            </a:r>
            <a:r>
              <a:rPr sz="2750" spc="-5" dirty="0">
                <a:latin typeface="Calibri"/>
                <a:cs typeface="Calibri"/>
              </a:rPr>
              <a:t>data</a:t>
            </a:r>
            <a:r>
              <a:rPr sz="2750" spc="60" dirty="0">
                <a:latin typeface="Calibri"/>
                <a:cs typeface="Calibri"/>
              </a:rPr>
              <a:t> </a:t>
            </a:r>
            <a:r>
              <a:rPr sz="2750" spc="5" dirty="0">
                <a:latin typeface="Calibri"/>
                <a:cs typeface="Calibri"/>
              </a:rPr>
              <a:t>communications</a:t>
            </a:r>
            <a:endParaRPr sz="2750">
              <a:latin typeface="Calibri"/>
              <a:cs typeface="Calibri"/>
            </a:endParaRPr>
          </a:p>
          <a:p>
            <a:pPr marL="241300" marR="5080" indent="-229235">
              <a:lnSpc>
                <a:spcPts val="2700"/>
              </a:lnSpc>
              <a:spcBef>
                <a:spcPts val="969"/>
              </a:spcBef>
              <a:buFont typeface="Arial"/>
              <a:buChar char="•"/>
              <a:tabLst>
                <a:tab pos="241935" algn="l"/>
              </a:tabLst>
            </a:pPr>
            <a:r>
              <a:rPr sz="2750" spc="-10" dirty="0">
                <a:latin typeface="Calibri"/>
                <a:cs typeface="Calibri"/>
              </a:rPr>
              <a:t>determines</a:t>
            </a:r>
            <a:r>
              <a:rPr sz="2750" spc="235" dirty="0">
                <a:latin typeface="Calibri"/>
                <a:cs typeface="Calibri"/>
              </a:rPr>
              <a:t> </a:t>
            </a:r>
            <a:r>
              <a:rPr sz="2750" spc="-5" dirty="0">
                <a:latin typeface="Calibri"/>
                <a:cs typeface="Calibri"/>
              </a:rPr>
              <a:t>what</a:t>
            </a:r>
            <a:r>
              <a:rPr sz="2750" spc="100" dirty="0">
                <a:latin typeface="Calibri"/>
                <a:cs typeface="Calibri"/>
              </a:rPr>
              <a:t> </a:t>
            </a:r>
            <a:r>
              <a:rPr sz="2750" spc="-15" dirty="0">
                <a:latin typeface="Calibri"/>
                <a:cs typeface="Calibri"/>
              </a:rPr>
              <a:t>is</a:t>
            </a:r>
            <a:r>
              <a:rPr sz="2750" spc="85" dirty="0">
                <a:latin typeface="Calibri"/>
                <a:cs typeface="Calibri"/>
              </a:rPr>
              <a:t> </a:t>
            </a:r>
            <a:r>
              <a:rPr sz="2750" spc="5" dirty="0">
                <a:latin typeface="Calibri"/>
                <a:cs typeface="Calibri"/>
              </a:rPr>
              <a:t>communicated,</a:t>
            </a:r>
            <a:r>
              <a:rPr sz="2750" spc="110" dirty="0">
                <a:latin typeface="Calibri"/>
                <a:cs typeface="Calibri"/>
              </a:rPr>
              <a:t> </a:t>
            </a:r>
            <a:r>
              <a:rPr sz="2750" spc="10" dirty="0">
                <a:latin typeface="Calibri"/>
                <a:cs typeface="Calibri"/>
              </a:rPr>
              <a:t>how </a:t>
            </a:r>
            <a:r>
              <a:rPr sz="2750" spc="-15" dirty="0">
                <a:latin typeface="Calibri"/>
                <a:cs typeface="Calibri"/>
              </a:rPr>
              <a:t>it</a:t>
            </a:r>
            <a:r>
              <a:rPr sz="2750" spc="25" dirty="0">
                <a:latin typeface="Calibri"/>
                <a:cs typeface="Calibri"/>
              </a:rPr>
              <a:t> </a:t>
            </a:r>
            <a:r>
              <a:rPr sz="2750" spc="-15" dirty="0">
                <a:latin typeface="Calibri"/>
                <a:cs typeface="Calibri"/>
              </a:rPr>
              <a:t>is</a:t>
            </a:r>
            <a:r>
              <a:rPr sz="2750" spc="85" dirty="0">
                <a:latin typeface="Calibri"/>
                <a:cs typeface="Calibri"/>
              </a:rPr>
              <a:t> </a:t>
            </a:r>
            <a:r>
              <a:rPr sz="2750" spc="10" dirty="0">
                <a:latin typeface="Calibri"/>
                <a:cs typeface="Calibri"/>
              </a:rPr>
              <a:t>communicated</a:t>
            </a:r>
            <a:r>
              <a:rPr sz="2750" spc="95" dirty="0">
                <a:latin typeface="Calibri"/>
                <a:cs typeface="Calibri"/>
              </a:rPr>
              <a:t> </a:t>
            </a:r>
            <a:r>
              <a:rPr sz="2750" spc="5" dirty="0">
                <a:latin typeface="Calibri"/>
                <a:cs typeface="Calibri"/>
              </a:rPr>
              <a:t>and </a:t>
            </a:r>
            <a:r>
              <a:rPr sz="2750" spc="-610" dirty="0">
                <a:latin typeface="Calibri"/>
                <a:cs typeface="Calibri"/>
              </a:rPr>
              <a:t> </a:t>
            </a:r>
            <a:r>
              <a:rPr sz="2750" spc="-15" dirty="0">
                <a:latin typeface="Calibri"/>
                <a:cs typeface="Calibri"/>
              </a:rPr>
              <a:t>when</a:t>
            </a:r>
            <a:r>
              <a:rPr sz="2750" spc="160" dirty="0">
                <a:latin typeface="Calibri"/>
                <a:cs typeface="Calibri"/>
              </a:rPr>
              <a:t> </a:t>
            </a:r>
            <a:r>
              <a:rPr sz="2750" spc="-15" dirty="0">
                <a:latin typeface="Calibri"/>
                <a:cs typeface="Calibri"/>
              </a:rPr>
              <a:t>it</a:t>
            </a:r>
            <a:r>
              <a:rPr sz="2750" spc="20" dirty="0">
                <a:latin typeface="Calibri"/>
                <a:cs typeface="Calibri"/>
              </a:rPr>
              <a:t> </a:t>
            </a:r>
            <a:r>
              <a:rPr sz="2750" spc="-15" dirty="0">
                <a:latin typeface="Calibri"/>
                <a:cs typeface="Calibri"/>
              </a:rPr>
              <a:t>is</a:t>
            </a:r>
            <a:r>
              <a:rPr sz="2750" spc="95" dirty="0">
                <a:latin typeface="Calibri"/>
                <a:cs typeface="Calibri"/>
              </a:rPr>
              <a:t> </a:t>
            </a:r>
            <a:r>
              <a:rPr sz="2750" spc="10" dirty="0">
                <a:latin typeface="Calibri"/>
                <a:cs typeface="Calibri"/>
              </a:rPr>
              <a:t>communicated</a:t>
            </a:r>
            <a:endParaRPr sz="2750">
              <a:latin typeface="Calibri"/>
              <a:cs typeface="Calibri"/>
            </a:endParaRPr>
          </a:p>
          <a:p>
            <a:pPr marL="241300" indent="-229235">
              <a:lnSpc>
                <a:spcPts val="3290"/>
              </a:lnSpc>
              <a:spcBef>
                <a:spcPts val="395"/>
              </a:spcBef>
              <a:buFont typeface="Arial"/>
              <a:buChar char="•"/>
              <a:tabLst>
                <a:tab pos="241935" algn="l"/>
              </a:tabLst>
            </a:pPr>
            <a:r>
              <a:rPr sz="2750" b="1" spc="-10" dirty="0">
                <a:latin typeface="Calibri"/>
                <a:cs typeface="Calibri"/>
              </a:rPr>
              <a:t>Key</a:t>
            </a:r>
            <a:r>
              <a:rPr sz="2750" b="1" spc="-25" dirty="0">
                <a:latin typeface="Calibri"/>
                <a:cs typeface="Calibri"/>
              </a:rPr>
              <a:t> </a:t>
            </a:r>
            <a:r>
              <a:rPr sz="2750" b="1" spc="15" dirty="0">
                <a:latin typeface="Calibri"/>
                <a:cs typeface="Calibri"/>
              </a:rPr>
              <a:t>Elements</a:t>
            </a:r>
            <a:endParaRPr sz="2750">
              <a:latin typeface="Calibri"/>
              <a:cs typeface="Calibri"/>
            </a:endParaRPr>
          </a:p>
          <a:p>
            <a:pPr marL="984885" lvl="1" indent="-515620">
              <a:lnSpc>
                <a:spcPts val="2820"/>
              </a:lnSpc>
              <a:buAutoNum type="arabicPeriod"/>
              <a:tabLst>
                <a:tab pos="984885" algn="l"/>
                <a:tab pos="985519" algn="l"/>
              </a:tabLst>
            </a:pPr>
            <a:r>
              <a:rPr sz="2400" spc="-5" dirty="0">
                <a:solidFill>
                  <a:srgbClr val="001F5F"/>
                </a:solidFill>
                <a:latin typeface="Calibri"/>
                <a:cs typeface="Calibri"/>
              </a:rPr>
              <a:t>Syntax</a:t>
            </a:r>
            <a:endParaRPr sz="2400">
              <a:latin typeface="Calibri"/>
              <a:cs typeface="Calibri"/>
            </a:endParaRPr>
          </a:p>
          <a:p>
            <a:pPr marL="984885" lvl="1" indent="-515620">
              <a:lnSpc>
                <a:spcPts val="2815"/>
              </a:lnSpc>
              <a:buAutoNum type="arabicPeriod"/>
              <a:tabLst>
                <a:tab pos="984885" algn="l"/>
                <a:tab pos="985519" algn="l"/>
              </a:tabLst>
            </a:pPr>
            <a:r>
              <a:rPr sz="2400" spc="5" dirty="0">
                <a:solidFill>
                  <a:srgbClr val="001F5F"/>
                </a:solidFill>
                <a:latin typeface="Calibri"/>
                <a:cs typeface="Calibri"/>
              </a:rPr>
              <a:t>Semantics</a:t>
            </a:r>
            <a:endParaRPr sz="2400">
              <a:latin typeface="Calibri"/>
              <a:cs typeface="Calibri"/>
            </a:endParaRPr>
          </a:p>
          <a:p>
            <a:pPr marL="984885" lvl="1" indent="-515620">
              <a:lnSpc>
                <a:spcPts val="2865"/>
              </a:lnSpc>
              <a:buAutoNum type="arabicPeriod"/>
              <a:tabLst>
                <a:tab pos="984885" algn="l"/>
                <a:tab pos="985519" algn="l"/>
              </a:tabLst>
            </a:pPr>
            <a:r>
              <a:rPr sz="2400" dirty="0">
                <a:solidFill>
                  <a:srgbClr val="001F5F"/>
                </a:solidFill>
                <a:latin typeface="Calibri"/>
                <a:cs typeface="Calibri"/>
              </a:rPr>
              <a:t>Timing</a:t>
            </a:r>
            <a:endParaRPr sz="24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6530975" cy="701040"/>
          </a:xfrm>
          <a:prstGeom prst="rect">
            <a:avLst/>
          </a:prstGeom>
        </p:spPr>
        <p:txBody>
          <a:bodyPr vert="horz" wrap="square" lIns="0" tIns="16510" rIns="0" bIns="0" rtlCol="0">
            <a:spAutoFit/>
          </a:bodyPr>
          <a:lstStyle/>
          <a:p>
            <a:pPr marL="12700">
              <a:lnSpc>
                <a:spcPct val="100000"/>
              </a:lnSpc>
              <a:spcBef>
                <a:spcPts val="130"/>
              </a:spcBef>
            </a:pPr>
            <a:r>
              <a:rPr sz="4400" b="0" spc="-50" dirty="0">
                <a:latin typeface="Calibri Light"/>
                <a:cs typeface="Calibri Light"/>
              </a:rPr>
              <a:t>S</a:t>
            </a:r>
            <a:r>
              <a:rPr sz="4400" b="0" spc="75" dirty="0">
                <a:latin typeface="Calibri Light"/>
                <a:cs typeface="Calibri Light"/>
              </a:rPr>
              <a:t>y</a:t>
            </a:r>
            <a:r>
              <a:rPr sz="4400" b="0" spc="-40" dirty="0">
                <a:latin typeface="Calibri Light"/>
                <a:cs typeface="Calibri Light"/>
              </a:rPr>
              <a:t>n</a:t>
            </a:r>
            <a:r>
              <a:rPr sz="4400" b="0" spc="-95" dirty="0">
                <a:latin typeface="Calibri Light"/>
                <a:cs typeface="Calibri Light"/>
              </a:rPr>
              <a:t>t</a:t>
            </a:r>
            <a:r>
              <a:rPr sz="4400" b="0" spc="-50" dirty="0">
                <a:latin typeface="Calibri Light"/>
                <a:cs typeface="Calibri Light"/>
              </a:rPr>
              <a:t>a</a:t>
            </a:r>
            <a:r>
              <a:rPr sz="4400" b="0" spc="-45" dirty="0">
                <a:latin typeface="Calibri Light"/>
                <a:cs typeface="Calibri Light"/>
              </a:rPr>
              <a:t>x</a:t>
            </a:r>
            <a:r>
              <a:rPr sz="4400" b="0" spc="5" dirty="0">
                <a:latin typeface="Calibri Light"/>
                <a:cs typeface="Calibri Light"/>
              </a:rPr>
              <a:t>,</a:t>
            </a:r>
            <a:r>
              <a:rPr sz="4400" b="0" spc="-275" dirty="0">
                <a:latin typeface="Calibri Light"/>
                <a:cs typeface="Calibri Light"/>
              </a:rPr>
              <a:t> </a:t>
            </a:r>
            <a:r>
              <a:rPr sz="4400" b="0" spc="20" dirty="0">
                <a:latin typeface="Calibri Light"/>
                <a:cs typeface="Calibri Light"/>
              </a:rPr>
              <a:t>S</a:t>
            </a:r>
            <a:r>
              <a:rPr sz="4400" b="0" spc="70" dirty="0">
                <a:latin typeface="Calibri Light"/>
                <a:cs typeface="Calibri Light"/>
              </a:rPr>
              <a:t>e</a:t>
            </a:r>
            <a:r>
              <a:rPr sz="4400" b="0" spc="-30" dirty="0">
                <a:latin typeface="Calibri Light"/>
                <a:cs typeface="Calibri Light"/>
              </a:rPr>
              <a:t>m</a:t>
            </a:r>
            <a:r>
              <a:rPr sz="4400" b="0" spc="-50" dirty="0">
                <a:latin typeface="Calibri Light"/>
                <a:cs typeface="Calibri Light"/>
              </a:rPr>
              <a:t>a</a:t>
            </a:r>
            <a:r>
              <a:rPr sz="4400" b="0" spc="-114" dirty="0">
                <a:latin typeface="Calibri Light"/>
                <a:cs typeface="Calibri Light"/>
              </a:rPr>
              <a:t>n</a:t>
            </a:r>
            <a:r>
              <a:rPr sz="4400" b="0" spc="-20" dirty="0">
                <a:latin typeface="Calibri Light"/>
                <a:cs typeface="Calibri Light"/>
              </a:rPr>
              <a:t>t</a:t>
            </a:r>
            <a:r>
              <a:rPr sz="4400" b="0" spc="10" dirty="0">
                <a:latin typeface="Calibri Light"/>
                <a:cs typeface="Calibri Light"/>
              </a:rPr>
              <a:t>ics</a:t>
            </a:r>
            <a:r>
              <a:rPr sz="4400" b="0" spc="-315" dirty="0">
                <a:latin typeface="Calibri Light"/>
                <a:cs typeface="Calibri Light"/>
              </a:rPr>
              <a:t> </a:t>
            </a:r>
            <a:r>
              <a:rPr sz="4400" b="0" spc="25" dirty="0">
                <a:latin typeface="Calibri Light"/>
                <a:cs typeface="Calibri Light"/>
              </a:rPr>
              <a:t>a</a:t>
            </a:r>
            <a:r>
              <a:rPr sz="4400" b="0" spc="30" dirty="0">
                <a:latin typeface="Calibri Light"/>
                <a:cs typeface="Calibri Light"/>
              </a:rPr>
              <a:t>n</a:t>
            </a:r>
            <a:r>
              <a:rPr sz="4400" b="0" spc="15" dirty="0">
                <a:latin typeface="Calibri Light"/>
                <a:cs typeface="Calibri Light"/>
              </a:rPr>
              <a:t>d</a:t>
            </a:r>
            <a:r>
              <a:rPr sz="4400" b="0" spc="-225" dirty="0">
                <a:latin typeface="Calibri Light"/>
                <a:cs typeface="Calibri Light"/>
              </a:rPr>
              <a:t> </a:t>
            </a:r>
            <a:r>
              <a:rPr sz="4400" b="0" spc="40" dirty="0">
                <a:latin typeface="Calibri Light"/>
                <a:cs typeface="Calibri Light"/>
              </a:rPr>
              <a:t>T</a:t>
            </a:r>
            <a:r>
              <a:rPr sz="4400" b="0" spc="70" dirty="0">
                <a:latin typeface="Calibri Light"/>
                <a:cs typeface="Calibri Light"/>
              </a:rPr>
              <a:t>i</a:t>
            </a:r>
            <a:r>
              <a:rPr sz="4400" b="0" spc="-30" dirty="0">
                <a:latin typeface="Calibri Light"/>
                <a:cs typeface="Calibri Light"/>
              </a:rPr>
              <a:t>m</a:t>
            </a:r>
            <a:r>
              <a:rPr sz="4400" b="0" spc="-70" dirty="0">
                <a:latin typeface="Calibri Light"/>
                <a:cs typeface="Calibri Light"/>
              </a:rPr>
              <a:t>i</a:t>
            </a:r>
            <a:r>
              <a:rPr sz="4400" b="0" spc="-40" dirty="0">
                <a:latin typeface="Calibri Light"/>
                <a:cs typeface="Calibri Light"/>
              </a:rPr>
              <a:t>n</a:t>
            </a:r>
            <a:r>
              <a:rPr sz="4400" b="0" spc="15" dirty="0">
                <a:latin typeface="Calibri Light"/>
                <a:cs typeface="Calibri Light"/>
              </a:rPr>
              <a:t>g</a:t>
            </a:r>
            <a:endParaRPr sz="4400">
              <a:latin typeface="Calibri Light"/>
              <a:cs typeface="Calibri Light"/>
            </a:endParaRPr>
          </a:p>
        </p:txBody>
      </p:sp>
      <p:sp>
        <p:nvSpPr>
          <p:cNvPr id="3" name="object 3"/>
          <p:cNvSpPr txBox="1"/>
          <p:nvPr/>
        </p:nvSpPr>
        <p:spPr>
          <a:xfrm>
            <a:off x="917575" y="1765680"/>
            <a:ext cx="9724390" cy="4245610"/>
          </a:xfrm>
          <a:prstGeom prst="rect">
            <a:avLst/>
          </a:prstGeom>
        </p:spPr>
        <p:txBody>
          <a:bodyPr vert="horz" wrap="square" lIns="0" tIns="16510" rIns="0" bIns="0" rtlCol="0">
            <a:spAutoFit/>
          </a:bodyPr>
          <a:lstStyle/>
          <a:p>
            <a:pPr marL="12700">
              <a:lnSpc>
                <a:spcPts val="3290"/>
              </a:lnSpc>
              <a:spcBef>
                <a:spcPts val="130"/>
              </a:spcBef>
            </a:pPr>
            <a:r>
              <a:rPr sz="2750" b="1" spc="-5" dirty="0">
                <a:solidFill>
                  <a:srgbClr val="C00000"/>
                </a:solidFill>
                <a:latin typeface="Calibri"/>
                <a:cs typeface="Calibri"/>
              </a:rPr>
              <a:t>Syntax</a:t>
            </a:r>
            <a:endParaRPr sz="2750">
              <a:latin typeface="Calibri"/>
              <a:cs typeface="Calibri"/>
            </a:endParaRPr>
          </a:p>
          <a:p>
            <a:pPr marL="699135" indent="-229235">
              <a:lnSpc>
                <a:spcPts val="2820"/>
              </a:lnSpc>
              <a:buFont typeface="Arial"/>
              <a:buChar char="•"/>
              <a:tabLst>
                <a:tab pos="699135" algn="l"/>
              </a:tabLst>
            </a:pPr>
            <a:r>
              <a:rPr sz="2400" spc="5" dirty="0">
                <a:solidFill>
                  <a:srgbClr val="C00000"/>
                </a:solidFill>
                <a:latin typeface="Calibri"/>
                <a:cs typeface="Calibri"/>
              </a:rPr>
              <a:t>Structure</a:t>
            </a:r>
            <a:r>
              <a:rPr sz="2400" spc="-140" dirty="0">
                <a:solidFill>
                  <a:srgbClr val="C00000"/>
                </a:solidFill>
                <a:latin typeface="Calibri"/>
                <a:cs typeface="Calibri"/>
              </a:rPr>
              <a:t> </a:t>
            </a:r>
            <a:r>
              <a:rPr sz="2400" dirty="0">
                <a:solidFill>
                  <a:srgbClr val="C00000"/>
                </a:solidFill>
                <a:latin typeface="Calibri"/>
                <a:cs typeface="Calibri"/>
              </a:rPr>
              <a:t>or</a:t>
            </a:r>
            <a:r>
              <a:rPr sz="2400" spc="-30" dirty="0">
                <a:solidFill>
                  <a:srgbClr val="C00000"/>
                </a:solidFill>
                <a:latin typeface="Calibri"/>
                <a:cs typeface="Calibri"/>
              </a:rPr>
              <a:t> </a:t>
            </a:r>
            <a:r>
              <a:rPr sz="2400" spc="-15" dirty="0">
                <a:solidFill>
                  <a:srgbClr val="C00000"/>
                </a:solidFill>
                <a:latin typeface="Calibri"/>
                <a:cs typeface="Calibri"/>
              </a:rPr>
              <a:t>format</a:t>
            </a:r>
            <a:r>
              <a:rPr sz="2400" dirty="0">
                <a:solidFill>
                  <a:srgbClr val="C00000"/>
                </a:solidFill>
                <a:latin typeface="Calibri"/>
                <a:cs typeface="Calibri"/>
              </a:rPr>
              <a:t> of</a:t>
            </a:r>
            <a:r>
              <a:rPr sz="2400" spc="-5" dirty="0">
                <a:solidFill>
                  <a:srgbClr val="C00000"/>
                </a:solidFill>
                <a:latin typeface="Calibri"/>
                <a:cs typeface="Calibri"/>
              </a:rPr>
              <a:t> </a:t>
            </a:r>
            <a:r>
              <a:rPr sz="2400" spc="5" dirty="0">
                <a:solidFill>
                  <a:srgbClr val="C00000"/>
                </a:solidFill>
                <a:latin typeface="Calibri"/>
                <a:cs typeface="Calibri"/>
              </a:rPr>
              <a:t>the</a:t>
            </a:r>
            <a:r>
              <a:rPr sz="2400" spc="-90" dirty="0">
                <a:solidFill>
                  <a:srgbClr val="C00000"/>
                </a:solidFill>
                <a:latin typeface="Calibri"/>
                <a:cs typeface="Calibri"/>
              </a:rPr>
              <a:t> </a:t>
            </a:r>
            <a:r>
              <a:rPr sz="2400" spc="-5" dirty="0">
                <a:solidFill>
                  <a:srgbClr val="C00000"/>
                </a:solidFill>
                <a:latin typeface="Calibri"/>
                <a:cs typeface="Calibri"/>
              </a:rPr>
              <a:t>data</a:t>
            </a:r>
            <a:endParaRPr sz="2400">
              <a:latin typeface="Calibri"/>
              <a:cs typeface="Calibri"/>
            </a:endParaRPr>
          </a:p>
          <a:p>
            <a:pPr marL="699135" indent="-229235">
              <a:lnSpc>
                <a:spcPts val="2780"/>
              </a:lnSpc>
              <a:buFont typeface="Arial"/>
              <a:buChar char="•"/>
              <a:tabLst>
                <a:tab pos="699135" algn="l"/>
              </a:tabLst>
            </a:pPr>
            <a:r>
              <a:rPr sz="2400" dirty="0">
                <a:solidFill>
                  <a:srgbClr val="C00000"/>
                </a:solidFill>
                <a:latin typeface="Calibri"/>
                <a:cs typeface="Calibri"/>
              </a:rPr>
              <a:t>Indicates</a:t>
            </a:r>
            <a:r>
              <a:rPr sz="2400" spc="-135" dirty="0">
                <a:solidFill>
                  <a:srgbClr val="C00000"/>
                </a:solidFill>
                <a:latin typeface="Calibri"/>
                <a:cs typeface="Calibri"/>
              </a:rPr>
              <a:t> </a:t>
            </a:r>
            <a:r>
              <a:rPr sz="2400" dirty="0">
                <a:solidFill>
                  <a:srgbClr val="C00000"/>
                </a:solidFill>
                <a:latin typeface="Calibri"/>
                <a:cs typeface="Calibri"/>
              </a:rPr>
              <a:t>how</a:t>
            </a:r>
            <a:r>
              <a:rPr sz="2400" spc="-10" dirty="0">
                <a:solidFill>
                  <a:srgbClr val="C00000"/>
                </a:solidFill>
                <a:latin typeface="Calibri"/>
                <a:cs typeface="Calibri"/>
              </a:rPr>
              <a:t> </a:t>
            </a:r>
            <a:r>
              <a:rPr sz="2400" spc="5" dirty="0">
                <a:solidFill>
                  <a:srgbClr val="C00000"/>
                </a:solidFill>
                <a:latin typeface="Calibri"/>
                <a:cs typeface="Calibri"/>
              </a:rPr>
              <a:t>to</a:t>
            </a:r>
            <a:r>
              <a:rPr sz="2400" spc="-90" dirty="0">
                <a:solidFill>
                  <a:srgbClr val="C00000"/>
                </a:solidFill>
                <a:latin typeface="Calibri"/>
                <a:cs typeface="Calibri"/>
              </a:rPr>
              <a:t> </a:t>
            </a:r>
            <a:r>
              <a:rPr sz="2400" spc="-10" dirty="0">
                <a:solidFill>
                  <a:srgbClr val="C00000"/>
                </a:solidFill>
                <a:latin typeface="Calibri"/>
                <a:cs typeface="Calibri"/>
              </a:rPr>
              <a:t>read</a:t>
            </a:r>
            <a:r>
              <a:rPr sz="2400" spc="-5" dirty="0">
                <a:solidFill>
                  <a:srgbClr val="C00000"/>
                </a:solidFill>
                <a:latin typeface="Calibri"/>
                <a:cs typeface="Calibri"/>
              </a:rPr>
              <a:t> </a:t>
            </a:r>
            <a:r>
              <a:rPr sz="2400" spc="5" dirty="0">
                <a:solidFill>
                  <a:srgbClr val="C00000"/>
                </a:solidFill>
                <a:latin typeface="Calibri"/>
                <a:cs typeface="Calibri"/>
              </a:rPr>
              <a:t>the</a:t>
            </a:r>
            <a:r>
              <a:rPr sz="2400" spc="-10" dirty="0">
                <a:solidFill>
                  <a:srgbClr val="C00000"/>
                </a:solidFill>
                <a:latin typeface="Calibri"/>
                <a:cs typeface="Calibri"/>
              </a:rPr>
              <a:t> </a:t>
            </a:r>
            <a:r>
              <a:rPr sz="2400" spc="-5" dirty="0">
                <a:solidFill>
                  <a:srgbClr val="C00000"/>
                </a:solidFill>
                <a:latin typeface="Calibri"/>
                <a:cs typeface="Calibri"/>
              </a:rPr>
              <a:t>bits</a:t>
            </a:r>
            <a:r>
              <a:rPr sz="2400" dirty="0">
                <a:solidFill>
                  <a:srgbClr val="C00000"/>
                </a:solidFill>
                <a:latin typeface="Calibri"/>
                <a:cs typeface="Calibri"/>
              </a:rPr>
              <a:t> -</a:t>
            </a:r>
            <a:r>
              <a:rPr sz="2400" spc="-5" dirty="0">
                <a:solidFill>
                  <a:srgbClr val="C00000"/>
                </a:solidFill>
                <a:latin typeface="Calibri"/>
                <a:cs typeface="Calibri"/>
              </a:rPr>
              <a:t> </a:t>
            </a:r>
            <a:r>
              <a:rPr sz="2400" spc="-10" dirty="0">
                <a:solidFill>
                  <a:srgbClr val="C00000"/>
                </a:solidFill>
                <a:latin typeface="Calibri"/>
                <a:cs typeface="Calibri"/>
              </a:rPr>
              <a:t>field</a:t>
            </a:r>
            <a:r>
              <a:rPr sz="2400" spc="75" dirty="0">
                <a:solidFill>
                  <a:srgbClr val="C00000"/>
                </a:solidFill>
                <a:latin typeface="Calibri"/>
                <a:cs typeface="Calibri"/>
              </a:rPr>
              <a:t> </a:t>
            </a:r>
            <a:r>
              <a:rPr sz="2400" spc="-10" dirty="0">
                <a:solidFill>
                  <a:srgbClr val="C00000"/>
                </a:solidFill>
                <a:latin typeface="Calibri"/>
                <a:cs typeface="Calibri"/>
              </a:rPr>
              <a:t>delineation</a:t>
            </a:r>
            <a:endParaRPr sz="2400">
              <a:latin typeface="Calibri"/>
              <a:cs typeface="Calibri"/>
            </a:endParaRPr>
          </a:p>
          <a:p>
            <a:pPr marL="699135" indent="-229235">
              <a:lnSpc>
                <a:spcPts val="2830"/>
              </a:lnSpc>
              <a:buFont typeface="Arial"/>
              <a:buChar char="•"/>
              <a:tabLst>
                <a:tab pos="699135" algn="l"/>
              </a:tabLst>
            </a:pPr>
            <a:r>
              <a:rPr sz="2400" spc="-5" dirty="0">
                <a:solidFill>
                  <a:srgbClr val="C00000"/>
                </a:solidFill>
                <a:latin typeface="Calibri"/>
                <a:cs typeface="Calibri"/>
              </a:rPr>
              <a:t>Syntax</a:t>
            </a:r>
            <a:r>
              <a:rPr sz="2400" spc="-95" dirty="0">
                <a:solidFill>
                  <a:srgbClr val="C00000"/>
                </a:solidFill>
                <a:latin typeface="Calibri"/>
                <a:cs typeface="Calibri"/>
              </a:rPr>
              <a:t> </a:t>
            </a:r>
            <a:r>
              <a:rPr sz="2400" spc="5" dirty="0">
                <a:solidFill>
                  <a:srgbClr val="C00000"/>
                </a:solidFill>
                <a:latin typeface="Calibri"/>
                <a:cs typeface="Calibri"/>
              </a:rPr>
              <a:t>should</a:t>
            </a:r>
            <a:r>
              <a:rPr sz="2400" spc="-90" dirty="0">
                <a:solidFill>
                  <a:srgbClr val="C00000"/>
                </a:solidFill>
                <a:latin typeface="Calibri"/>
                <a:cs typeface="Calibri"/>
              </a:rPr>
              <a:t> </a:t>
            </a:r>
            <a:r>
              <a:rPr sz="2400" spc="5" dirty="0">
                <a:solidFill>
                  <a:srgbClr val="C00000"/>
                </a:solidFill>
                <a:latin typeface="Calibri"/>
                <a:cs typeface="Calibri"/>
              </a:rPr>
              <a:t>be</a:t>
            </a:r>
            <a:r>
              <a:rPr sz="2400" spc="-15" dirty="0">
                <a:solidFill>
                  <a:srgbClr val="C00000"/>
                </a:solidFill>
                <a:latin typeface="Calibri"/>
                <a:cs typeface="Calibri"/>
              </a:rPr>
              <a:t> </a:t>
            </a:r>
            <a:r>
              <a:rPr sz="2400" spc="5" dirty="0">
                <a:solidFill>
                  <a:srgbClr val="C00000"/>
                </a:solidFill>
                <a:latin typeface="Calibri"/>
                <a:cs typeface="Calibri"/>
              </a:rPr>
              <a:t>same</a:t>
            </a:r>
            <a:r>
              <a:rPr sz="2400" spc="-95" dirty="0">
                <a:solidFill>
                  <a:srgbClr val="C00000"/>
                </a:solidFill>
                <a:latin typeface="Calibri"/>
                <a:cs typeface="Calibri"/>
              </a:rPr>
              <a:t> </a:t>
            </a:r>
            <a:r>
              <a:rPr sz="2400" spc="-15" dirty="0">
                <a:solidFill>
                  <a:srgbClr val="C00000"/>
                </a:solidFill>
                <a:latin typeface="Calibri"/>
                <a:cs typeface="Calibri"/>
              </a:rPr>
              <a:t>in</a:t>
            </a:r>
            <a:r>
              <a:rPr sz="2400" spc="65" dirty="0">
                <a:solidFill>
                  <a:srgbClr val="C00000"/>
                </a:solidFill>
                <a:latin typeface="Calibri"/>
                <a:cs typeface="Calibri"/>
              </a:rPr>
              <a:t> </a:t>
            </a:r>
            <a:r>
              <a:rPr sz="2400" spc="10" dirty="0">
                <a:solidFill>
                  <a:srgbClr val="C00000"/>
                </a:solidFill>
                <a:latin typeface="Calibri"/>
                <a:cs typeface="Calibri"/>
              </a:rPr>
              <a:t>sender</a:t>
            </a:r>
            <a:r>
              <a:rPr sz="2400" spc="-110" dirty="0">
                <a:solidFill>
                  <a:srgbClr val="C00000"/>
                </a:solidFill>
                <a:latin typeface="Calibri"/>
                <a:cs typeface="Calibri"/>
              </a:rPr>
              <a:t> </a:t>
            </a:r>
            <a:r>
              <a:rPr sz="2400" spc="-10" dirty="0">
                <a:solidFill>
                  <a:srgbClr val="C00000"/>
                </a:solidFill>
                <a:latin typeface="Calibri"/>
                <a:cs typeface="Calibri"/>
              </a:rPr>
              <a:t>and</a:t>
            </a:r>
            <a:r>
              <a:rPr sz="2400" spc="-15" dirty="0">
                <a:solidFill>
                  <a:srgbClr val="C00000"/>
                </a:solidFill>
                <a:latin typeface="Calibri"/>
                <a:cs typeface="Calibri"/>
              </a:rPr>
              <a:t> </a:t>
            </a:r>
            <a:r>
              <a:rPr sz="2400" spc="-5" dirty="0">
                <a:solidFill>
                  <a:srgbClr val="C00000"/>
                </a:solidFill>
                <a:latin typeface="Calibri"/>
                <a:cs typeface="Calibri"/>
              </a:rPr>
              <a:t>receiver</a:t>
            </a:r>
            <a:r>
              <a:rPr sz="2400" spc="45" dirty="0">
                <a:solidFill>
                  <a:srgbClr val="C00000"/>
                </a:solidFill>
                <a:latin typeface="Calibri"/>
                <a:cs typeface="Calibri"/>
              </a:rPr>
              <a:t> </a:t>
            </a:r>
            <a:r>
              <a:rPr sz="2400" spc="-20" dirty="0">
                <a:solidFill>
                  <a:srgbClr val="C00000"/>
                </a:solidFill>
                <a:latin typeface="Calibri"/>
                <a:cs typeface="Calibri"/>
              </a:rPr>
              <a:t>for</a:t>
            </a:r>
            <a:r>
              <a:rPr sz="2400" spc="-35" dirty="0">
                <a:solidFill>
                  <a:srgbClr val="C00000"/>
                </a:solidFill>
                <a:latin typeface="Calibri"/>
                <a:cs typeface="Calibri"/>
              </a:rPr>
              <a:t> </a:t>
            </a:r>
            <a:r>
              <a:rPr sz="2400" spc="5" dirty="0">
                <a:solidFill>
                  <a:srgbClr val="C00000"/>
                </a:solidFill>
                <a:latin typeface="Calibri"/>
                <a:cs typeface="Calibri"/>
              </a:rPr>
              <a:t>to</a:t>
            </a:r>
            <a:r>
              <a:rPr sz="2400" spc="-90" dirty="0">
                <a:solidFill>
                  <a:srgbClr val="C00000"/>
                </a:solidFill>
                <a:latin typeface="Calibri"/>
                <a:cs typeface="Calibri"/>
              </a:rPr>
              <a:t> </a:t>
            </a:r>
            <a:r>
              <a:rPr sz="2400" spc="10" dirty="0">
                <a:solidFill>
                  <a:srgbClr val="C00000"/>
                </a:solidFill>
                <a:latin typeface="Calibri"/>
                <a:cs typeface="Calibri"/>
              </a:rPr>
              <a:t>communicate</a:t>
            </a:r>
            <a:endParaRPr sz="2400">
              <a:latin typeface="Calibri"/>
              <a:cs typeface="Calibri"/>
            </a:endParaRPr>
          </a:p>
          <a:p>
            <a:pPr marL="12700">
              <a:lnSpc>
                <a:spcPts val="3290"/>
              </a:lnSpc>
              <a:spcBef>
                <a:spcPts val="375"/>
              </a:spcBef>
            </a:pPr>
            <a:r>
              <a:rPr sz="2750" b="1" dirty="0">
                <a:solidFill>
                  <a:srgbClr val="92D050"/>
                </a:solidFill>
                <a:latin typeface="Calibri"/>
                <a:cs typeface="Calibri"/>
              </a:rPr>
              <a:t>Semantics</a:t>
            </a:r>
            <a:endParaRPr sz="2750">
              <a:latin typeface="Calibri"/>
              <a:cs typeface="Calibri"/>
            </a:endParaRPr>
          </a:p>
          <a:p>
            <a:pPr marL="699135" indent="-229235">
              <a:lnSpc>
                <a:spcPts val="2820"/>
              </a:lnSpc>
              <a:buFont typeface="Arial"/>
              <a:buChar char="•"/>
              <a:tabLst>
                <a:tab pos="699135" algn="l"/>
              </a:tabLst>
            </a:pPr>
            <a:r>
              <a:rPr sz="2400" dirty="0">
                <a:solidFill>
                  <a:srgbClr val="92D050"/>
                </a:solidFill>
                <a:latin typeface="Calibri"/>
                <a:cs typeface="Calibri"/>
              </a:rPr>
              <a:t>Interprets</a:t>
            </a:r>
            <a:r>
              <a:rPr sz="2400" spc="-125" dirty="0">
                <a:solidFill>
                  <a:srgbClr val="92D050"/>
                </a:solidFill>
                <a:latin typeface="Calibri"/>
                <a:cs typeface="Calibri"/>
              </a:rPr>
              <a:t> </a:t>
            </a:r>
            <a:r>
              <a:rPr sz="2400" spc="5" dirty="0">
                <a:solidFill>
                  <a:srgbClr val="92D050"/>
                </a:solidFill>
                <a:latin typeface="Calibri"/>
                <a:cs typeface="Calibri"/>
              </a:rPr>
              <a:t>the</a:t>
            </a:r>
            <a:r>
              <a:rPr sz="2400" spc="-85" dirty="0">
                <a:solidFill>
                  <a:srgbClr val="92D050"/>
                </a:solidFill>
                <a:latin typeface="Calibri"/>
                <a:cs typeface="Calibri"/>
              </a:rPr>
              <a:t> </a:t>
            </a:r>
            <a:r>
              <a:rPr sz="2400" dirty="0">
                <a:solidFill>
                  <a:srgbClr val="92D050"/>
                </a:solidFill>
                <a:latin typeface="Calibri"/>
                <a:cs typeface="Calibri"/>
              </a:rPr>
              <a:t>meaning</a:t>
            </a:r>
            <a:r>
              <a:rPr sz="2400" spc="-20" dirty="0">
                <a:solidFill>
                  <a:srgbClr val="92D050"/>
                </a:solidFill>
                <a:latin typeface="Calibri"/>
                <a:cs typeface="Calibri"/>
              </a:rPr>
              <a:t> </a:t>
            </a:r>
            <a:r>
              <a:rPr sz="2400" dirty="0">
                <a:solidFill>
                  <a:srgbClr val="92D050"/>
                </a:solidFill>
                <a:latin typeface="Calibri"/>
                <a:cs typeface="Calibri"/>
              </a:rPr>
              <a:t>of</a:t>
            </a:r>
            <a:r>
              <a:rPr sz="2400" spc="-10" dirty="0">
                <a:solidFill>
                  <a:srgbClr val="92D050"/>
                </a:solidFill>
                <a:latin typeface="Calibri"/>
                <a:cs typeface="Calibri"/>
              </a:rPr>
              <a:t> </a:t>
            </a:r>
            <a:r>
              <a:rPr sz="2400" spc="5" dirty="0">
                <a:solidFill>
                  <a:srgbClr val="92D050"/>
                </a:solidFill>
                <a:latin typeface="Calibri"/>
                <a:cs typeface="Calibri"/>
              </a:rPr>
              <a:t>the</a:t>
            </a:r>
            <a:r>
              <a:rPr sz="2400" spc="-10" dirty="0">
                <a:solidFill>
                  <a:srgbClr val="92D050"/>
                </a:solidFill>
                <a:latin typeface="Calibri"/>
                <a:cs typeface="Calibri"/>
              </a:rPr>
              <a:t> </a:t>
            </a:r>
            <a:r>
              <a:rPr sz="2400" spc="-5" dirty="0">
                <a:solidFill>
                  <a:srgbClr val="92D050"/>
                </a:solidFill>
                <a:latin typeface="Calibri"/>
                <a:cs typeface="Calibri"/>
              </a:rPr>
              <a:t>bits</a:t>
            </a:r>
            <a:endParaRPr sz="2400">
              <a:latin typeface="Calibri"/>
              <a:cs typeface="Calibri"/>
            </a:endParaRPr>
          </a:p>
          <a:p>
            <a:pPr marL="699135" indent="-229235">
              <a:lnSpc>
                <a:spcPts val="2815"/>
              </a:lnSpc>
              <a:buFont typeface="Arial"/>
              <a:buChar char="•"/>
              <a:tabLst>
                <a:tab pos="699135" algn="l"/>
              </a:tabLst>
            </a:pPr>
            <a:r>
              <a:rPr sz="2400" spc="25" dirty="0">
                <a:solidFill>
                  <a:srgbClr val="92D050"/>
                </a:solidFill>
                <a:latin typeface="Calibri"/>
                <a:cs typeface="Calibri"/>
              </a:rPr>
              <a:t>K</a:t>
            </a:r>
            <a:r>
              <a:rPr sz="2400" spc="10" dirty="0">
                <a:solidFill>
                  <a:srgbClr val="92D050"/>
                </a:solidFill>
                <a:latin typeface="Calibri"/>
                <a:cs typeface="Calibri"/>
              </a:rPr>
              <a:t>n</a:t>
            </a:r>
            <a:r>
              <a:rPr sz="2400" spc="5" dirty="0">
                <a:solidFill>
                  <a:srgbClr val="92D050"/>
                </a:solidFill>
                <a:latin typeface="Calibri"/>
                <a:cs typeface="Calibri"/>
              </a:rPr>
              <a:t>ow</a:t>
            </a:r>
            <a:r>
              <a:rPr sz="2400" dirty="0">
                <a:solidFill>
                  <a:srgbClr val="92D050"/>
                </a:solidFill>
                <a:latin typeface="Calibri"/>
                <a:cs typeface="Calibri"/>
              </a:rPr>
              <a:t>s</a:t>
            </a:r>
            <a:r>
              <a:rPr sz="2400" spc="-135" dirty="0">
                <a:solidFill>
                  <a:srgbClr val="92D050"/>
                </a:solidFill>
                <a:latin typeface="Calibri"/>
                <a:cs typeface="Calibri"/>
              </a:rPr>
              <a:t> </a:t>
            </a:r>
            <a:r>
              <a:rPr sz="2400" spc="5" dirty="0">
                <a:solidFill>
                  <a:srgbClr val="92D050"/>
                </a:solidFill>
                <a:latin typeface="Calibri"/>
                <a:cs typeface="Calibri"/>
              </a:rPr>
              <a:t>w</a:t>
            </a:r>
            <a:r>
              <a:rPr sz="2400" spc="10" dirty="0">
                <a:solidFill>
                  <a:srgbClr val="92D050"/>
                </a:solidFill>
                <a:latin typeface="Calibri"/>
                <a:cs typeface="Calibri"/>
              </a:rPr>
              <a:t>h</a:t>
            </a:r>
            <a:r>
              <a:rPr sz="2400" spc="-30" dirty="0">
                <a:solidFill>
                  <a:srgbClr val="92D050"/>
                </a:solidFill>
                <a:latin typeface="Calibri"/>
                <a:cs typeface="Calibri"/>
              </a:rPr>
              <a:t>i</a:t>
            </a:r>
            <a:r>
              <a:rPr sz="2400" spc="30" dirty="0">
                <a:solidFill>
                  <a:srgbClr val="92D050"/>
                </a:solidFill>
                <a:latin typeface="Calibri"/>
                <a:cs typeface="Calibri"/>
              </a:rPr>
              <a:t>c</a:t>
            </a:r>
            <a:r>
              <a:rPr sz="2400" dirty="0">
                <a:solidFill>
                  <a:srgbClr val="92D050"/>
                </a:solidFill>
                <a:latin typeface="Calibri"/>
                <a:cs typeface="Calibri"/>
              </a:rPr>
              <a:t>h</a:t>
            </a:r>
            <a:r>
              <a:rPr sz="2400" spc="-85" dirty="0">
                <a:solidFill>
                  <a:srgbClr val="92D050"/>
                </a:solidFill>
                <a:latin typeface="Calibri"/>
                <a:cs typeface="Calibri"/>
              </a:rPr>
              <a:t> </a:t>
            </a:r>
            <a:r>
              <a:rPr sz="2400" spc="10" dirty="0">
                <a:solidFill>
                  <a:srgbClr val="92D050"/>
                </a:solidFill>
                <a:latin typeface="Calibri"/>
                <a:cs typeface="Calibri"/>
              </a:rPr>
              <a:t>f</a:t>
            </a:r>
            <a:r>
              <a:rPr sz="2400" spc="-30" dirty="0">
                <a:solidFill>
                  <a:srgbClr val="92D050"/>
                </a:solidFill>
                <a:latin typeface="Calibri"/>
                <a:cs typeface="Calibri"/>
              </a:rPr>
              <a:t>i</a:t>
            </a:r>
            <a:r>
              <a:rPr sz="2400" dirty="0">
                <a:solidFill>
                  <a:srgbClr val="92D050"/>
                </a:solidFill>
                <a:latin typeface="Calibri"/>
                <a:cs typeface="Calibri"/>
              </a:rPr>
              <a:t>e</a:t>
            </a:r>
            <a:r>
              <a:rPr sz="2400" spc="-25" dirty="0">
                <a:solidFill>
                  <a:srgbClr val="92D050"/>
                </a:solidFill>
                <a:latin typeface="Calibri"/>
                <a:cs typeface="Calibri"/>
              </a:rPr>
              <a:t>l</a:t>
            </a:r>
            <a:r>
              <a:rPr sz="2400" spc="10" dirty="0">
                <a:solidFill>
                  <a:srgbClr val="92D050"/>
                </a:solidFill>
                <a:latin typeface="Calibri"/>
                <a:cs typeface="Calibri"/>
              </a:rPr>
              <a:t>d</a:t>
            </a:r>
            <a:r>
              <a:rPr sz="2400" dirty="0">
                <a:solidFill>
                  <a:srgbClr val="92D050"/>
                </a:solidFill>
                <a:latin typeface="Calibri"/>
                <a:cs typeface="Calibri"/>
              </a:rPr>
              <a:t>s</a:t>
            </a:r>
            <a:r>
              <a:rPr sz="2400" spc="15" dirty="0">
                <a:solidFill>
                  <a:srgbClr val="92D050"/>
                </a:solidFill>
                <a:latin typeface="Calibri"/>
                <a:cs typeface="Calibri"/>
              </a:rPr>
              <a:t> </a:t>
            </a:r>
            <a:r>
              <a:rPr sz="2400" spc="10" dirty="0">
                <a:solidFill>
                  <a:srgbClr val="92D050"/>
                </a:solidFill>
                <a:latin typeface="Calibri"/>
                <a:cs typeface="Calibri"/>
              </a:rPr>
              <a:t>d</a:t>
            </a:r>
            <a:r>
              <a:rPr sz="2400" dirty="0">
                <a:solidFill>
                  <a:srgbClr val="92D050"/>
                </a:solidFill>
                <a:latin typeface="Calibri"/>
                <a:cs typeface="Calibri"/>
              </a:rPr>
              <a:t>e</a:t>
            </a:r>
            <a:r>
              <a:rPr sz="2400" spc="20" dirty="0">
                <a:solidFill>
                  <a:srgbClr val="92D050"/>
                </a:solidFill>
                <a:latin typeface="Calibri"/>
                <a:cs typeface="Calibri"/>
              </a:rPr>
              <a:t>f</a:t>
            </a:r>
            <a:r>
              <a:rPr sz="2400" spc="-30" dirty="0">
                <a:solidFill>
                  <a:srgbClr val="92D050"/>
                </a:solidFill>
                <a:latin typeface="Calibri"/>
                <a:cs typeface="Calibri"/>
              </a:rPr>
              <a:t>i</a:t>
            </a:r>
            <a:r>
              <a:rPr sz="2400" spc="10" dirty="0">
                <a:solidFill>
                  <a:srgbClr val="92D050"/>
                </a:solidFill>
                <a:latin typeface="Calibri"/>
                <a:cs typeface="Calibri"/>
              </a:rPr>
              <a:t>n</a:t>
            </a:r>
            <a:r>
              <a:rPr sz="2400" dirty="0">
                <a:solidFill>
                  <a:srgbClr val="92D050"/>
                </a:solidFill>
                <a:latin typeface="Calibri"/>
                <a:cs typeface="Calibri"/>
              </a:rPr>
              <a:t>e</a:t>
            </a:r>
            <a:r>
              <a:rPr sz="2400" spc="-15" dirty="0">
                <a:solidFill>
                  <a:srgbClr val="92D050"/>
                </a:solidFill>
                <a:latin typeface="Calibri"/>
                <a:cs typeface="Calibri"/>
              </a:rPr>
              <a:t> </a:t>
            </a:r>
            <a:r>
              <a:rPr sz="2400" spc="5" dirty="0">
                <a:solidFill>
                  <a:srgbClr val="92D050"/>
                </a:solidFill>
                <a:latin typeface="Calibri"/>
                <a:cs typeface="Calibri"/>
              </a:rPr>
              <a:t>w</a:t>
            </a:r>
            <a:r>
              <a:rPr sz="2400" spc="10" dirty="0">
                <a:solidFill>
                  <a:srgbClr val="92D050"/>
                </a:solidFill>
                <a:latin typeface="Calibri"/>
                <a:cs typeface="Calibri"/>
              </a:rPr>
              <a:t>h</a:t>
            </a:r>
            <a:r>
              <a:rPr sz="2400" spc="-30" dirty="0">
                <a:solidFill>
                  <a:srgbClr val="92D050"/>
                </a:solidFill>
                <a:latin typeface="Calibri"/>
                <a:cs typeface="Calibri"/>
              </a:rPr>
              <a:t>a</a:t>
            </a:r>
            <a:r>
              <a:rPr sz="2400" dirty="0">
                <a:solidFill>
                  <a:srgbClr val="92D050"/>
                </a:solidFill>
                <a:latin typeface="Calibri"/>
                <a:cs typeface="Calibri"/>
              </a:rPr>
              <a:t>t</a:t>
            </a:r>
            <a:r>
              <a:rPr sz="2400" spc="45" dirty="0">
                <a:solidFill>
                  <a:srgbClr val="92D050"/>
                </a:solidFill>
                <a:latin typeface="Calibri"/>
                <a:cs typeface="Calibri"/>
              </a:rPr>
              <a:t> </a:t>
            </a:r>
            <a:r>
              <a:rPr sz="2400" spc="-30" dirty="0">
                <a:solidFill>
                  <a:srgbClr val="92D050"/>
                </a:solidFill>
                <a:latin typeface="Calibri"/>
                <a:cs typeface="Calibri"/>
              </a:rPr>
              <a:t>a</a:t>
            </a:r>
            <a:r>
              <a:rPr sz="2400" spc="30" dirty="0">
                <a:solidFill>
                  <a:srgbClr val="92D050"/>
                </a:solidFill>
                <a:latin typeface="Calibri"/>
                <a:cs typeface="Calibri"/>
              </a:rPr>
              <a:t>c</a:t>
            </a:r>
            <a:r>
              <a:rPr sz="2400" spc="15" dirty="0">
                <a:solidFill>
                  <a:srgbClr val="92D050"/>
                </a:solidFill>
                <a:latin typeface="Calibri"/>
                <a:cs typeface="Calibri"/>
              </a:rPr>
              <a:t>t</a:t>
            </a:r>
            <a:r>
              <a:rPr sz="2400" spc="-30" dirty="0">
                <a:solidFill>
                  <a:srgbClr val="92D050"/>
                </a:solidFill>
                <a:latin typeface="Calibri"/>
                <a:cs typeface="Calibri"/>
              </a:rPr>
              <a:t>i</a:t>
            </a:r>
            <a:r>
              <a:rPr sz="2400" spc="5" dirty="0">
                <a:solidFill>
                  <a:srgbClr val="92D050"/>
                </a:solidFill>
                <a:latin typeface="Calibri"/>
                <a:cs typeface="Calibri"/>
              </a:rPr>
              <a:t>o</a:t>
            </a:r>
            <a:r>
              <a:rPr sz="2400" dirty="0">
                <a:solidFill>
                  <a:srgbClr val="92D050"/>
                </a:solidFill>
                <a:latin typeface="Calibri"/>
                <a:cs typeface="Calibri"/>
              </a:rPr>
              <a:t>n</a:t>
            </a:r>
            <a:endParaRPr sz="2400">
              <a:latin typeface="Calibri"/>
              <a:cs typeface="Calibri"/>
            </a:endParaRPr>
          </a:p>
          <a:p>
            <a:pPr marL="699135" indent="-229235">
              <a:lnSpc>
                <a:spcPts val="2865"/>
              </a:lnSpc>
              <a:buFont typeface="Arial"/>
              <a:buChar char="•"/>
              <a:tabLst>
                <a:tab pos="699135" algn="l"/>
              </a:tabLst>
            </a:pPr>
            <a:r>
              <a:rPr sz="2400" spc="-5" dirty="0">
                <a:solidFill>
                  <a:srgbClr val="92D050"/>
                </a:solidFill>
                <a:latin typeface="Calibri"/>
                <a:cs typeface="Calibri"/>
              </a:rPr>
              <a:t>Interpretation</a:t>
            </a:r>
            <a:r>
              <a:rPr sz="2400" spc="-160" dirty="0">
                <a:solidFill>
                  <a:srgbClr val="92D050"/>
                </a:solidFill>
                <a:latin typeface="Calibri"/>
                <a:cs typeface="Calibri"/>
              </a:rPr>
              <a:t> </a:t>
            </a:r>
            <a:r>
              <a:rPr sz="2400" dirty="0">
                <a:solidFill>
                  <a:srgbClr val="92D050"/>
                </a:solidFill>
                <a:latin typeface="Calibri"/>
                <a:cs typeface="Calibri"/>
              </a:rPr>
              <a:t>of</a:t>
            </a:r>
            <a:r>
              <a:rPr sz="2400" spc="-80" dirty="0">
                <a:solidFill>
                  <a:srgbClr val="92D050"/>
                </a:solidFill>
                <a:latin typeface="Calibri"/>
                <a:cs typeface="Calibri"/>
              </a:rPr>
              <a:t> </a:t>
            </a:r>
            <a:r>
              <a:rPr sz="2400" spc="5" dirty="0">
                <a:solidFill>
                  <a:srgbClr val="92D050"/>
                </a:solidFill>
                <a:latin typeface="Calibri"/>
                <a:cs typeface="Calibri"/>
              </a:rPr>
              <a:t>the</a:t>
            </a:r>
            <a:r>
              <a:rPr sz="2400" spc="-10" dirty="0">
                <a:solidFill>
                  <a:srgbClr val="92D050"/>
                </a:solidFill>
                <a:latin typeface="Calibri"/>
                <a:cs typeface="Calibri"/>
              </a:rPr>
              <a:t> </a:t>
            </a:r>
            <a:r>
              <a:rPr sz="2400" spc="-15" dirty="0">
                <a:solidFill>
                  <a:srgbClr val="92D050"/>
                </a:solidFill>
                <a:latin typeface="Calibri"/>
                <a:cs typeface="Calibri"/>
              </a:rPr>
              <a:t>syntax</a:t>
            </a:r>
            <a:r>
              <a:rPr sz="2400" spc="-90" dirty="0">
                <a:solidFill>
                  <a:srgbClr val="92D050"/>
                </a:solidFill>
                <a:latin typeface="Calibri"/>
                <a:cs typeface="Calibri"/>
              </a:rPr>
              <a:t> </a:t>
            </a:r>
            <a:r>
              <a:rPr sz="2400" spc="5" dirty="0">
                <a:solidFill>
                  <a:srgbClr val="92D050"/>
                </a:solidFill>
                <a:latin typeface="Calibri"/>
                <a:cs typeface="Calibri"/>
              </a:rPr>
              <a:t>should</a:t>
            </a:r>
            <a:r>
              <a:rPr sz="2400" spc="-5" dirty="0">
                <a:solidFill>
                  <a:srgbClr val="92D050"/>
                </a:solidFill>
                <a:latin typeface="Calibri"/>
                <a:cs typeface="Calibri"/>
              </a:rPr>
              <a:t> </a:t>
            </a:r>
            <a:r>
              <a:rPr sz="2400" spc="5" dirty="0">
                <a:solidFill>
                  <a:srgbClr val="92D050"/>
                </a:solidFill>
                <a:latin typeface="Calibri"/>
                <a:cs typeface="Calibri"/>
              </a:rPr>
              <a:t>be</a:t>
            </a:r>
            <a:r>
              <a:rPr sz="2400" spc="-15" dirty="0">
                <a:solidFill>
                  <a:srgbClr val="92D050"/>
                </a:solidFill>
                <a:latin typeface="Calibri"/>
                <a:cs typeface="Calibri"/>
              </a:rPr>
              <a:t> </a:t>
            </a:r>
            <a:r>
              <a:rPr sz="2400" spc="5" dirty="0">
                <a:solidFill>
                  <a:srgbClr val="92D050"/>
                </a:solidFill>
                <a:latin typeface="Calibri"/>
                <a:cs typeface="Calibri"/>
              </a:rPr>
              <a:t>same</a:t>
            </a:r>
            <a:endParaRPr sz="2400">
              <a:latin typeface="Calibri"/>
              <a:cs typeface="Calibri"/>
            </a:endParaRPr>
          </a:p>
          <a:p>
            <a:pPr marL="12700">
              <a:lnSpc>
                <a:spcPts val="3250"/>
              </a:lnSpc>
              <a:spcBef>
                <a:spcPts val="375"/>
              </a:spcBef>
            </a:pPr>
            <a:r>
              <a:rPr sz="2750" spc="-5" dirty="0">
                <a:solidFill>
                  <a:srgbClr val="006FC0"/>
                </a:solidFill>
                <a:latin typeface="Calibri"/>
                <a:cs typeface="Calibri"/>
              </a:rPr>
              <a:t>Timing</a:t>
            </a:r>
            <a:endParaRPr sz="2750">
              <a:latin typeface="Calibri"/>
              <a:cs typeface="Calibri"/>
            </a:endParaRPr>
          </a:p>
          <a:p>
            <a:pPr marL="699135" indent="-229235">
              <a:lnSpc>
                <a:spcPts val="2820"/>
              </a:lnSpc>
              <a:buFont typeface="Arial"/>
              <a:buChar char="•"/>
              <a:tabLst>
                <a:tab pos="699135" algn="l"/>
              </a:tabLst>
            </a:pPr>
            <a:r>
              <a:rPr sz="2400" spc="-10" dirty="0">
                <a:solidFill>
                  <a:srgbClr val="006FC0"/>
                </a:solidFill>
                <a:latin typeface="Calibri"/>
                <a:cs typeface="Calibri"/>
              </a:rPr>
              <a:t>When</a:t>
            </a:r>
            <a:r>
              <a:rPr sz="2400" spc="-15" dirty="0">
                <a:solidFill>
                  <a:srgbClr val="006FC0"/>
                </a:solidFill>
                <a:latin typeface="Calibri"/>
                <a:cs typeface="Calibri"/>
              </a:rPr>
              <a:t> </a:t>
            </a:r>
            <a:r>
              <a:rPr sz="2400" spc="-5" dirty="0">
                <a:solidFill>
                  <a:srgbClr val="006FC0"/>
                </a:solidFill>
                <a:latin typeface="Calibri"/>
                <a:cs typeface="Calibri"/>
              </a:rPr>
              <a:t>data</a:t>
            </a:r>
            <a:r>
              <a:rPr sz="2400" spc="-45" dirty="0">
                <a:solidFill>
                  <a:srgbClr val="006FC0"/>
                </a:solidFill>
                <a:latin typeface="Calibri"/>
                <a:cs typeface="Calibri"/>
              </a:rPr>
              <a:t> </a:t>
            </a:r>
            <a:r>
              <a:rPr sz="2400" dirty="0">
                <a:solidFill>
                  <a:srgbClr val="006FC0"/>
                </a:solidFill>
                <a:latin typeface="Calibri"/>
                <a:cs typeface="Calibri"/>
              </a:rPr>
              <a:t>should</a:t>
            </a:r>
            <a:r>
              <a:rPr sz="2400" spc="-85" dirty="0">
                <a:solidFill>
                  <a:srgbClr val="006FC0"/>
                </a:solidFill>
                <a:latin typeface="Calibri"/>
                <a:cs typeface="Calibri"/>
              </a:rPr>
              <a:t> </a:t>
            </a:r>
            <a:r>
              <a:rPr sz="2400" spc="5" dirty="0">
                <a:solidFill>
                  <a:srgbClr val="006FC0"/>
                </a:solidFill>
                <a:latin typeface="Calibri"/>
                <a:cs typeface="Calibri"/>
              </a:rPr>
              <a:t>be</a:t>
            </a:r>
            <a:r>
              <a:rPr sz="2400" spc="-15" dirty="0">
                <a:solidFill>
                  <a:srgbClr val="006FC0"/>
                </a:solidFill>
                <a:latin typeface="Calibri"/>
                <a:cs typeface="Calibri"/>
              </a:rPr>
              <a:t> </a:t>
            </a:r>
            <a:r>
              <a:rPr sz="2400" spc="10" dirty="0">
                <a:solidFill>
                  <a:srgbClr val="006FC0"/>
                </a:solidFill>
                <a:latin typeface="Calibri"/>
                <a:cs typeface="Calibri"/>
              </a:rPr>
              <a:t>sent</a:t>
            </a:r>
            <a:r>
              <a:rPr sz="2400" spc="-85" dirty="0">
                <a:solidFill>
                  <a:srgbClr val="006FC0"/>
                </a:solidFill>
                <a:latin typeface="Calibri"/>
                <a:cs typeface="Calibri"/>
              </a:rPr>
              <a:t> </a:t>
            </a:r>
            <a:r>
              <a:rPr sz="2400" spc="-10" dirty="0">
                <a:solidFill>
                  <a:srgbClr val="006FC0"/>
                </a:solidFill>
                <a:latin typeface="Calibri"/>
                <a:cs typeface="Calibri"/>
              </a:rPr>
              <a:t>and </a:t>
            </a:r>
            <a:r>
              <a:rPr sz="2400" spc="-5" dirty="0">
                <a:solidFill>
                  <a:srgbClr val="006FC0"/>
                </a:solidFill>
                <a:latin typeface="Calibri"/>
                <a:cs typeface="Calibri"/>
              </a:rPr>
              <a:t>what</a:t>
            </a:r>
            <a:endParaRPr sz="2400">
              <a:latin typeface="Calibri"/>
              <a:cs typeface="Calibri"/>
            </a:endParaRPr>
          </a:p>
          <a:p>
            <a:pPr marL="699135" indent="-229235">
              <a:lnSpc>
                <a:spcPts val="2870"/>
              </a:lnSpc>
              <a:buFont typeface="Arial"/>
              <a:buChar char="•"/>
              <a:tabLst>
                <a:tab pos="699135" algn="l"/>
              </a:tabLst>
            </a:pPr>
            <a:r>
              <a:rPr sz="2400" spc="5" dirty="0">
                <a:solidFill>
                  <a:srgbClr val="006FC0"/>
                </a:solidFill>
                <a:latin typeface="Calibri"/>
                <a:cs typeface="Calibri"/>
              </a:rPr>
              <a:t>Speed</a:t>
            </a:r>
            <a:r>
              <a:rPr sz="2400" spc="-75" dirty="0">
                <a:solidFill>
                  <a:srgbClr val="006FC0"/>
                </a:solidFill>
                <a:latin typeface="Calibri"/>
                <a:cs typeface="Calibri"/>
              </a:rPr>
              <a:t> </a:t>
            </a:r>
            <a:r>
              <a:rPr sz="2400" spc="-15" dirty="0">
                <a:solidFill>
                  <a:srgbClr val="006FC0"/>
                </a:solidFill>
                <a:latin typeface="Calibri"/>
                <a:cs typeface="Calibri"/>
              </a:rPr>
              <a:t>at</a:t>
            </a:r>
            <a:r>
              <a:rPr sz="2400" dirty="0">
                <a:solidFill>
                  <a:srgbClr val="006FC0"/>
                </a:solidFill>
                <a:latin typeface="Calibri"/>
                <a:cs typeface="Calibri"/>
              </a:rPr>
              <a:t> which</a:t>
            </a:r>
            <a:r>
              <a:rPr sz="2400" spc="-10" dirty="0">
                <a:solidFill>
                  <a:srgbClr val="006FC0"/>
                </a:solidFill>
                <a:latin typeface="Calibri"/>
                <a:cs typeface="Calibri"/>
              </a:rPr>
              <a:t> </a:t>
            </a:r>
            <a:r>
              <a:rPr sz="2400" spc="-5" dirty="0">
                <a:solidFill>
                  <a:srgbClr val="006FC0"/>
                </a:solidFill>
                <a:latin typeface="Calibri"/>
                <a:cs typeface="Calibri"/>
              </a:rPr>
              <a:t>data</a:t>
            </a:r>
            <a:r>
              <a:rPr sz="2400" spc="-40" dirty="0">
                <a:solidFill>
                  <a:srgbClr val="006FC0"/>
                </a:solidFill>
                <a:latin typeface="Calibri"/>
                <a:cs typeface="Calibri"/>
              </a:rPr>
              <a:t> </a:t>
            </a:r>
            <a:r>
              <a:rPr sz="2400" spc="5" dirty="0">
                <a:solidFill>
                  <a:srgbClr val="006FC0"/>
                </a:solidFill>
                <a:latin typeface="Calibri"/>
                <a:cs typeface="Calibri"/>
              </a:rPr>
              <a:t>should</a:t>
            </a:r>
            <a:r>
              <a:rPr sz="2400" spc="-85" dirty="0">
                <a:solidFill>
                  <a:srgbClr val="006FC0"/>
                </a:solidFill>
                <a:latin typeface="Calibri"/>
                <a:cs typeface="Calibri"/>
              </a:rPr>
              <a:t> </a:t>
            </a:r>
            <a:r>
              <a:rPr sz="2400" spc="5" dirty="0">
                <a:solidFill>
                  <a:srgbClr val="006FC0"/>
                </a:solidFill>
                <a:latin typeface="Calibri"/>
                <a:cs typeface="Calibri"/>
              </a:rPr>
              <a:t>be</a:t>
            </a:r>
            <a:r>
              <a:rPr sz="2400" spc="-15" dirty="0">
                <a:solidFill>
                  <a:srgbClr val="006FC0"/>
                </a:solidFill>
                <a:latin typeface="Calibri"/>
                <a:cs typeface="Calibri"/>
              </a:rPr>
              <a:t> </a:t>
            </a:r>
            <a:r>
              <a:rPr sz="2400" spc="10" dirty="0">
                <a:solidFill>
                  <a:srgbClr val="006FC0"/>
                </a:solidFill>
                <a:latin typeface="Calibri"/>
                <a:cs typeface="Calibri"/>
              </a:rPr>
              <a:t>sent</a:t>
            </a:r>
            <a:r>
              <a:rPr sz="2400" spc="-75" dirty="0">
                <a:solidFill>
                  <a:srgbClr val="006FC0"/>
                </a:solidFill>
                <a:latin typeface="Calibri"/>
                <a:cs typeface="Calibri"/>
              </a:rPr>
              <a:t> </a:t>
            </a:r>
            <a:r>
              <a:rPr sz="2400" dirty="0">
                <a:solidFill>
                  <a:srgbClr val="006FC0"/>
                </a:solidFill>
                <a:latin typeface="Calibri"/>
                <a:cs typeface="Calibri"/>
              </a:rPr>
              <a:t>or</a:t>
            </a:r>
            <a:r>
              <a:rPr sz="2400" spc="-30" dirty="0">
                <a:solidFill>
                  <a:srgbClr val="006FC0"/>
                </a:solidFill>
                <a:latin typeface="Calibri"/>
                <a:cs typeface="Calibri"/>
              </a:rPr>
              <a:t> </a:t>
            </a:r>
            <a:r>
              <a:rPr sz="2400" spc="5" dirty="0">
                <a:solidFill>
                  <a:srgbClr val="006FC0"/>
                </a:solidFill>
                <a:latin typeface="Calibri"/>
                <a:cs typeface="Calibri"/>
              </a:rPr>
              <a:t>speed</a:t>
            </a:r>
            <a:r>
              <a:rPr sz="2400" spc="-75" dirty="0">
                <a:solidFill>
                  <a:srgbClr val="006FC0"/>
                </a:solidFill>
                <a:latin typeface="Calibri"/>
                <a:cs typeface="Calibri"/>
              </a:rPr>
              <a:t> </a:t>
            </a:r>
            <a:r>
              <a:rPr sz="2400" spc="-15" dirty="0">
                <a:solidFill>
                  <a:srgbClr val="006FC0"/>
                </a:solidFill>
                <a:latin typeface="Calibri"/>
                <a:cs typeface="Calibri"/>
              </a:rPr>
              <a:t>at</a:t>
            </a:r>
            <a:r>
              <a:rPr sz="2400" dirty="0">
                <a:solidFill>
                  <a:srgbClr val="006FC0"/>
                </a:solidFill>
                <a:latin typeface="Calibri"/>
                <a:cs typeface="Calibri"/>
              </a:rPr>
              <a:t> which</a:t>
            </a:r>
            <a:r>
              <a:rPr sz="2400" spc="-5" dirty="0">
                <a:solidFill>
                  <a:srgbClr val="006FC0"/>
                </a:solidFill>
                <a:latin typeface="Calibri"/>
                <a:cs typeface="Calibri"/>
              </a:rPr>
              <a:t> </a:t>
            </a:r>
            <a:r>
              <a:rPr sz="2400" spc="-15" dirty="0">
                <a:solidFill>
                  <a:srgbClr val="006FC0"/>
                </a:solidFill>
                <a:latin typeface="Calibri"/>
                <a:cs typeface="Calibri"/>
              </a:rPr>
              <a:t>it</a:t>
            </a:r>
            <a:r>
              <a:rPr sz="2400" dirty="0">
                <a:solidFill>
                  <a:srgbClr val="006FC0"/>
                </a:solidFill>
                <a:latin typeface="Calibri"/>
                <a:cs typeface="Calibri"/>
              </a:rPr>
              <a:t> </a:t>
            </a:r>
            <a:r>
              <a:rPr sz="2400" spc="-15" dirty="0">
                <a:solidFill>
                  <a:srgbClr val="006FC0"/>
                </a:solidFill>
                <a:latin typeface="Calibri"/>
                <a:cs typeface="Calibri"/>
              </a:rPr>
              <a:t>is</a:t>
            </a:r>
            <a:r>
              <a:rPr sz="2400" spc="15" dirty="0">
                <a:solidFill>
                  <a:srgbClr val="006FC0"/>
                </a:solidFill>
                <a:latin typeface="Calibri"/>
                <a:cs typeface="Calibri"/>
              </a:rPr>
              <a:t> </a:t>
            </a:r>
            <a:r>
              <a:rPr sz="2400" dirty="0">
                <a:solidFill>
                  <a:srgbClr val="006FC0"/>
                </a:solidFill>
                <a:latin typeface="Calibri"/>
                <a:cs typeface="Calibri"/>
              </a:rPr>
              <a:t>being</a:t>
            </a:r>
            <a:r>
              <a:rPr sz="2400" spc="-20" dirty="0">
                <a:solidFill>
                  <a:srgbClr val="006FC0"/>
                </a:solidFill>
                <a:latin typeface="Calibri"/>
                <a:cs typeface="Calibri"/>
              </a:rPr>
              <a:t> </a:t>
            </a:r>
            <a:r>
              <a:rPr sz="2400" spc="-5" dirty="0">
                <a:solidFill>
                  <a:srgbClr val="006FC0"/>
                </a:solidFill>
                <a:latin typeface="Calibri"/>
                <a:cs typeface="Calibri"/>
              </a:rPr>
              <a:t>received</a:t>
            </a:r>
            <a:endParaRPr sz="240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5623560" cy="701040"/>
          </a:xfrm>
          <a:prstGeom prst="rect">
            <a:avLst/>
          </a:prstGeom>
        </p:spPr>
        <p:txBody>
          <a:bodyPr vert="horz" wrap="square" lIns="0" tIns="16510" rIns="0" bIns="0" rtlCol="0">
            <a:spAutoFit/>
          </a:bodyPr>
          <a:lstStyle/>
          <a:p>
            <a:pPr marL="12700">
              <a:lnSpc>
                <a:spcPct val="100000"/>
              </a:lnSpc>
              <a:spcBef>
                <a:spcPts val="130"/>
              </a:spcBef>
            </a:pPr>
            <a:r>
              <a:rPr sz="4400" b="0" spc="40" dirty="0">
                <a:latin typeface="Calibri Light"/>
                <a:cs typeface="Calibri Light"/>
              </a:rPr>
              <a:t>I</a:t>
            </a:r>
            <a:r>
              <a:rPr sz="4400" b="0" spc="20" dirty="0">
                <a:latin typeface="Calibri Light"/>
                <a:cs typeface="Calibri Light"/>
              </a:rPr>
              <a:t>S</a:t>
            </a:r>
            <a:r>
              <a:rPr sz="4400" b="0" spc="-30" dirty="0">
                <a:latin typeface="Calibri Light"/>
                <a:cs typeface="Calibri Light"/>
              </a:rPr>
              <a:t>O</a:t>
            </a:r>
            <a:r>
              <a:rPr sz="4400" b="0" spc="-20" dirty="0">
                <a:latin typeface="Calibri Light"/>
                <a:cs typeface="Calibri Light"/>
              </a:rPr>
              <a:t>/</a:t>
            </a:r>
            <a:r>
              <a:rPr sz="4400" b="0" spc="-30" dirty="0">
                <a:latin typeface="Calibri Light"/>
                <a:cs typeface="Calibri Light"/>
              </a:rPr>
              <a:t>O</a:t>
            </a:r>
            <a:r>
              <a:rPr sz="4400" b="0" spc="-50" dirty="0">
                <a:latin typeface="Calibri Light"/>
                <a:cs typeface="Calibri Light"/>
              </a:rPr>
              <a:t>S</a:t>
            </a:r>
            <a:r>
              <a:rPr sz="4400" b="0" spc="5" dirty="0">
                <a:latin typeface="Calibri Light"/>
                <a:cs typeface="Calibri Light"/>
              </a:rPr>
              <a:t>I</a:t>
            </a:r>
            <a:r>
              <a:rPr sz="4400" b="0" spc="-275" dirty="0">
                <a:latin typeface="Calibri Light"/>
                <a:cs typeface="Calibri Light"/>
              </a:rPr>
              <a:t> </a:t>
            </a:r>
            <a:r>
              <a:rPr sz="4400" b="0" spc="-20" dirty="0">
                <a:latin typeface="Calibri Light"/>
                <a:cs typeface="Calibri Light"/>
              </a:rPr>
              <a:t>R</a:t>
            </a:r>
            <a:r>
              <a:rPr sz="4400" b="0" spc="10" dirty="0">
                <a:latin typeface="Calibri Light"/>
                <a:cs typeface="Calibri Light"/>
              </a:rPr>
              <a:t>e</a:t>
            </a:r>
            <a:r>
              <a:rPr sz="4400" b="0" spc="-130" dirty="0">
                <a:latin typeface="Calibri Light"/>
                <a:cs typeface="Calibri Light"/>
              </a:rPr>
              <a:t>f</a:t>
            </a:r>
            <a:r>
              <a:rPr sz="4400" b="0" spc="10" dirty="0">
                <a:latin typeface="Calibri Light"/>
                <a:cs typeface="Calibri Light"/>
              </a:rPr>
              <a:t>e</a:t>
            </a:r>
            <a:r>
              <a:rPr sz="4400" b="0" spc="-110" dirty="0">
                <a:latin typeface="Calibri Light"/>
                <a:cs typeface="Calibri Light"/>
              </a:rPr>
              <a:t>r</a:t>
            </a:r>
            <a:r>
              <a:rPr sz="4400" b="0" spc="-75" dirty="0">
                <a:latin typeface="Calibri Light"/>
                <a:cs typeface="Calibri Light"/>
              </a:rPr>
              <a:t>e</a:t>
            </a:r>
            <a:r>
              <a:rPr sz="4400" b="0" spc="-40" dirty="0">
                <a:latin typeface="Calibri Light"/>
                <a:cs typeface="Calibri Light"/>
              </a:rPr>
              <a:t>n</a:t>
            </a:r>
            <a:r>
              <a:rPr sz="4400" b="0" spc="-75" dirty="0">
                <a:latin typeface="Calibri Light"/>
                <a:cs typeface="Calibri Light"/>
              </a:rPr>
              <a:t>c</a:t>
            </a:r>
            <a:r>
              <a:rPr sz="4400" b="0" spc="15" dirty="0">
                <a:latin typeface="Calibri Light"/>
                <a:cs typeface="Calibri Light"/>
              </a:rPr>
              <a:t>e</a:t>
            </a:r>
            <a:r>
              <a:rPr sz="4400" b="0" spc="-260" dirty="0">
                <a:latin typeface="Calibri Light"/>
                <a:cs typeface="Calibri Light"/>
              </a:rPr>
              <a:t> </a:t>
            </a:r>
            <a:r>
              <a:rPr sz="4400" b="0" spc="25" dirty="0">
                <a:latin typeface="Calibri Light"/>
                <a:cs typeface="Calibri Light"/>
              </a:rPr>
              <a:t>M</a:t>
            </a:r>
            <a:r>
              <a:rPr sz="4400" b="0" spc="35" dirty="0">
                <a:latin typeface="Calibri Light"/>
                <a:cs typeface="Calibri Light"/>
              </a:rPr>
              <a:t>o</a:t>
            </a:r>
            <a:r>
              <a:rPr sz="4400" b="0" spc="-40" dirty="0">
                <a:latin typeface="Calibri Light"/>
                <a:cs typeface="Calibri Light"/>
              </a:rPr>
              <a:t>d</a:t>
            </a:r>
            <a:r>
              <a:rPr sz="4400" b="0" spc="5" dirty="0">
                <a:latin typeface="Calibri Light"/>
                <a:cs typeface="Calibri Light"/>
              </a:rPr>
              <a:t>el</a:t>
            </a:r>
            <a:endParaRPr sz="4400">
              <a:latin typeface="Calibri Light"/>
              <a:cs typeface="Calibri Light"/>
            </a:endParaRPr>
          </a:p>
        </p:txBody>
      </p:sp>
      <p:sp>
        <p:nvSpPr>
          <p:cNvPr id="3" name="object 3"/>
          <p:cNvSpPr txBox="1"/>
          <p:nvPr/>
        </p:nvSpPr>
        <p:spPr>
          <a:xfrm>
            <a:off x="917575" y="1702288"/>
            <a:ext cx="9693275" cy="4003675"/>
          </a:xfrm>
          <a:prstGeom prst="rect">
            <a:avLst/>
          </a:prstGeom>
        </p:spPr>
        <p:txBody>
          <a:bodyPr vert="horz" wrap="square" lIns="0" tIns="108585" rIns="0" bIns="0" rtlCol="0">
            <a:spAutoFit/>
          </a:bodyPr>
          <a:lstStyle/>
          <a:p>
            <a:pPr marL="241300" indent="-229235">
              <a:lnSpc>
                <a:spcPct val="100000"/>
              </a:lnSpc>
              <a:spcBef>
                <a:spcPts val="855"/>
              </a:spcBef>
              <a:buFont typeface="Arial"/>
              <a:buChar char="•"/>
              <a:tabLst>
                <a:tab pos="241935" algn="l"/>
              </a:tabLst>
            </a:pPr>
            <a:r>
              <a:rPr sz="2750" spc="10" dirty="0">
                <a:latin typeface="Calibri"/>
                <a:cs typeface="Calibri"/>
              </a:rPr>
              <a:t>ISO-</a:t>
            </a:r>
            <a:r>
              <a:rPr sz="2750" spc="25" dirty="0">
                <a:latin typeface="Calibri"/>
                <a:cs typeface="Calibri"/>
              </a:rPr>
              <a:t> </a:t>
            </a:r>
            <a:r>
              <a:rPr sz="2750" spc="-5" dirty="0">
                <a:latin typeface="Calibri"/>
                <a:cs typeface="Calibri"/>
              </a:rPr>
              <a:t>International</a:t>
            </a:r>
            <a:r>
              <a:rPr sz="2750" spc="235" dirty="0">
                <a:latin typeface="Calibri"/>
                <a:cs typeface="Calibri"/>
              </a:rPr>
              <a:t> </a:t>
            </a:r>
            <a:r>
              <a:rPr sz="2750" spc="-15" dirty="0">
                <a:latin typeface="Calibri"/>
                <a:cs typeface="Calibri"/>
              </a:rPr>
              <a:t>Organisations</a:t>
            </a:r>
            <a:r>
              <a:rPr sz="2750" spc="229" dirty="0">
                <a:latin typeface="Calibri"/>
                <a:cs typeface="Calibri"/>
              </a:rPr>
              <a:t> </a:t>
            </a:r>
            <a:r>
              <a:rPr sz="2750" spc="-15" dirty="0">
                <a:latin typeface="Calibri"/>
                <a:cs typeface="Calibri"/>
              </a:rPr>
              <a:t>for</a:t>
            </a:r>
            <a:r>
              <a:rPr sz="2750" spc="55" dirty="0">
                <a:latin typeface="Calibri"/>
                <a:cs typeface="Calibri"/>
              </a:rPr>
              <a:t> </a:t>
            </a:r>
            <a:r>
              <a:rPr sz="2750" spc="-5" dirty="0">
                <a:latin typeface="Calibri"/>
                <a:cs typeface="Calibri"/>
              </a:rPr>
              <a:t>Standard</a:t>
            </a:r>
            <a:endParaRPr sz="2750" dirty="0">
              <a:latin typeface="Calibri"/>
              <a:cs typeface="Calibri"/>
            </a:endParaRPr>
          </a:p>
          <a:p>
            <a:pPr marL="241300" indent="-229235">
              <a:lnSpc>
                <a:spcPct val="100000"/>
              </a:lnSpc>
              <a:spcBef>
                <a:spcPts val="755"/>
              </a:spcBef>
              <a:buFont typeface="Arial"/>
              <a:buChar char="•"/>
              <a:tabLst>
                <a:tab pos="241935" algn="l"/>
              </a:tabLst>
            </a:pPr>
            <a:r>
              <a:rPr sz="2750" spc="10" dirty="0">
                <a:latin typeface="Calibri"/>
                <a:cs typeface="Calibri"/>
              </a:rPr>
              <a:t>OSI-</a:t>
            </a:r>
            <a:r>
              <a:rPr sz="2750" spc="20" dirty="0">
                <a:latin typeface="Calibri"/>
                <a:cs typeface="Calibri"/>
              </a:rPr>
              <a:t> </a:t>
            </a:r>
            <a:r>
              <a:rPr sz="2750" spc="-5" dirty="0">
                <a:latin typeface="Calibri"/>
                <a:cs typeface="Calibri"/>
              </a:rPr>
              <a:t>Opens</a:t>
            </a:r>
            <a:r>
              <a:rPr sz="2750" spc="155" dirty="0">
                <a:latin typeface="Calibri"/>
                <a:cs typeface="Calibri"/>
              </a:rPr>
              <a:t> </a:t>
            </a:r>
            <a:r>
              <a:rPr sz="2750" spc="-5" dirty="0">
                <a:latin typeface="Calibri"/>
                <a:cs typeface="Calibri"/>
              </a:rPr>
              <a:t>System</a:t>
            </a:r>
            <a:r>
              <a:rPr sz="2750" dirty="0">
                <a:latin typeface="Calibri"/>
                <a:cs typeface="Calibri"/>
              </a:rPr>
              <a:t> </a:t>
            </a:r>
            <a:r>
              <a:rPr sz="2750" spc="-10" dirty="0">
                <a:latin typeface="Calibri"/>
                <a:cs typeface="Calibri"/>
              </a:rPr>
              <a:t>Interconnections</a:t>
            </a:r>
            <a:endParaRPr sz="2750" dirty="0">
              <a:latin typeface="Calibri"/>
              <a:cs typeface="Calibri"/>
            </a:endParaRPr>
          </a:p>
          <a:p>
            <a:pPr marL="241300" indent="-229235">
              <a:lnSpc>
                <a:spcPct val="100000"/>
              </a:lnSpc>
              <a:spcBef>
                <a:spcPts val="755"/>
              </a:spcBef>
              <a:buFont typeface="Arial"/>
              <a:buChar char="•"/>
              <a:tabLst>
                <a:tab pos="241935" algn="l"/>
              </a:tabLst>
            </a:pPr>
            <a:r>
              <a:rPr sz="2750" spc="-5" dirty="0">
                <a:latin typeface="Calibri"/>
                <a:cs typeface="Calibri"/>
              </a:rPr>
              <a:t>Stats</a:t>
            </a:r>
            <a:r>
              <a:rPr sz="2750" dirty="0">
                <a:latin typeface="Calibri"/>
                <a:cs typeface="Calibri"/>
              </a:rPr>
              <a:t> </a:t>
            </a:r>
            <a:r>
              <a:rPr sz="2750" spc="-10" dirty="0">
                <a:latin typeface="Calibri"/>
                <a:cs typeface="Calibri"/>
              </a:rPr>
              <a:t>developing</a:t>
            </a:r>
            <a:r>
              <a:rPr sz="2750" spc="225" dirty="0">
                <a:latin typeface="Calibri"/>
                <a:cs typeface="Calibri"/>
              </a:rPr>
              <a:t> </a:t>
            </a:r>
            <a:r>
              <a:rPr sz="2750" spc="-10" dirty="0">
                <a:latin typeface="Calibri"/>
                <a:cs typeface="Calibri"/>
              </a:rPr>
              <a:t>in</a:t>
            </a:r>
            <a:r>
              <a:rPr sz="2750" spc="80" dirty="0">
                <a:latin typeface="Calibri"/>
                <a:cs typeface="Calibri"/>
              </a:rPr>
              <a:t> </a:t>
            </a:r>
            <a:r>
              <a:rPr sz="2750" spc="-5" dirty="0">
                <a:latin typeface="Calibri"/>
                <a:cs typeface="Calibri"/>
              </a:rPr>
              <a:t>late</a:t>
            </a:r>
            <a:r>
              <a:rPr sz="2750" spc="5" dirty="0">
                <a:latin typeface="Calibri"/>
                <a:cs typeface="Calibri"/>
              </a:rPr>
              <a:t> </a:t>
            </a:r>
            <a:r>
              <a:rPr sz="2750" spc="20" dirty="0">
                <a:latin typeface="Calibri"/>
                <a:cs typeface="Calibri"/>
              </a:rPr>
              <a:t>1970s</a:t>
            </a:r>
            <a:endParaRPr sz="2750" dirty="0">
              <a:latin typeface="Calibri"/>
              <a:cs typeface="Calibri"/>
            </a:endParaRPr>
          </a:p>
          <a:p>
            <a:pPr marL="241300" indent="-229235">
              <a:lnSpc>
                <a:spcPct val="100000"/>
              </a:lnSpc>
              <a:spcBef>
                <a:spcPts val="680"/>
              </a:spcBef>
              <a:buFont typeface="Arial"/>
              <a:buChar char="•"/>
              <a:tabLst>
                <a:tab pos="241935" algn="l"/>
              </a:tabLst>
            </a:pPr>
            <a:r>
              <a:rPr sz="2750" spc="-10" dirty="0">
                <a:latin typeface="Calibri"/>
                <a:cs typeface="Calibri"/>
              </a:rPr>
              <a:t>Approved</a:t>
            </a:r>
            <a:r>
              <a:rPr sz="2750" spc="145" dirty="0">
                <a:latin typeface="Calibri"/>
                <a:cs typeface="Calibri"/>
              </a:rPr>
              <a:t> </a:t>
            </a:r>
            <a:r>
              <a:rPr sz="2750" spc="-5" dirty="0">
                <a:latin typeface="Calibri"/>
                <a:cs typeface="Calibri"/>
              </a:rPr>
              <a:t>by</a:t>
            </a:r>
            <a:r>
              <a:rPr sz="2750" spc="50" dirty="0">
                <a:latin typeface="Calibri"/>
                <a:cs typeface="Calibri"/>
              </a:rPr>
              <a:t> </a:t>
            </a:r>
            <a:r>
              <a:rPr sz="2750" spc="20" dirty="0">
                <a:latin typeface="Calibri"/>
                <a:cs typeface="Calibri"/>
              </a:rPr>
              <a:t>1984</a:t>
            </a:r>
            <a:endParaRPr sz="2750" dirty="0">
              <a:latin typeface="Calibri"/>
              <a:cs typeface="Calibri"/>
            </a:endParaRPr>
          </a:p>
          <a:p>
            <a:pPr marL="241300" marR="322580" indent="-229235">
              <a:lnSpc>
                <a:spcPts val="3010"/>
              </a:lnSpc>
              <a:spcBef>
                <a:spcPts val="1095"/>
              </a:spcBef>
              <a:buFont typeface="Arial"/>
              <a:buChar char="•"/>
              <a:tabLst>
                <a:tab pos="241935" algn="l"/>
              </a:tabLst>
            </a:pPr>
            <a:r>
              <a:rPr sz="2750" dirty="0">
                <a:latin typeface="Calibri"/>
                <a:cs typeface="Calibri"/>
              </a:rPr>
              <a:t>The </a:t>
            </a:r>
            <a:r>
              <a:rPr sz="2750" spc="-5" dirty="0">
                <a:latin typeface="Calibri"/>
                <a:cs typeface="Calibri"/>
              </a:rPr>
              <a:t>term “Open” </a:t>
            </a:r>
            <a:r>
              <a:rPr sz="2750" spc="-10" dirty="0">
                <a:latin typeface="Calibri"/>
                <a:cs typeface="Calibri"/>
              </a:rPr>
              <a:t>in </a:t>
            </a:r>
            <a:r>
              <a:rPr sz="2750" spc="5" dirty="0">
                <a:latin typeface="Calibri"/>
                <a:cs typeface="Calibri"/>
              </a:rPr>
              <a:t>Open </a:t>
            </a:r>
            <a:r>
              <a:rPr sz="2750" spc="-5" dirty="0">
                <a:latin typeface="Calibri"/>
                <a:cs typeface="Calibri"/>
              </a:rPr>
              <a:t>System </a:t>
            </a:r>
            <a:r>
              <a:rPr sz="2750" spc="-10" dirty="0">
                <a:latin typeface="Calibri"/>
                <a:cs typeface="Calibri"/>
              </a:rPr>
              <a:t>Interconnections</a:t>
            </a:r>
            <a:r>
              <a:rPr sz="2750" spc="-5" dirty="0">
                <a:latin typeface="Calibri"/>
                <a:cs typeface="Calibri"/>
              </a:rPr>
              <a:t> </a:t>
            </a:r>
            <a:r>
              <a:rPr sz="2750" spc="-10" dirty="0">
                <a:latin typeface="Calibri"/>
                <a:cs typeface="Calibri"/>
              </a:rPr>
              <a:t>denotes</a:t>
            </a:r>
            <a:r>
              <a:rPr sz="2750" spc="-5" dirty="0">
                <a:latin typeface="Calibri"/>
                <a:cs typeface="Calibri"/>
              </a:rPr>
              <a:t> </a:t>
            </a:r>
            <a:r>
              <a:rPr sz="2750" b="1" spc="5" dirty="0">
                <a:latin typeface="Calibri"/>
                <a:cs typeface="Calibri"/>
              </a:rPr>
              <a:t>“to </a:t>
            </a:r>
            <a:r>
              <a:rPr sz="2750" b="1" spc="-610" dirty="0">
                <a:latin typeface="Calibri"/>
                <a:cs typeface="Calibri"/>
              </a:rPr>
              <a:t> </a:t>
            </a:r>
            <a:r>
              <a:rPr sz="2750" b="1" spc="5" dirty="0">
                <a:latin typeface="Calibri"/>
                <a:cs typeface="Calibri"/>
              </a:rPr>
              <a:t>communicate</a:t>
            </a:r>
            <a:r>
              <a:rPr sz="2750" b="1" spc="140" dirty="0">
                <a:latin typeface="Calibri"/>
                <a:cs typeface="Calibri"/>
              </a:rPr>
              <a:t> </a:t>
            </a:r>
            <a:r>
              <a:rPr sz="2750" b="1" spc="20" dirty="0">
                <a:latin typeface="Calibri"/>
                <a:cs typeface="Calibri"/>
              </a:rPr>
              <a:t>with</a:t>
            </a:r>
            <a:r>
              <a:rPr sz="2750" b="1" spc="-15" dirty="0">
                <a:latin typeface="Calibri"/>
                <a:cs typeface="Calibri"/>
              </a:rPr>
              <a:t> </a:t>
            </a:r>
            <a:r>
              <a:rPr sz="2750" b="1" spc="-20" dirty="0">
                <a:latin typeface="Calibri"/>
                <a:cs typeface="Calibri"/>
              </a:rPr>
              <a:t>any</a:t>
            </a:r>
            <a:r>
              <a:rPr sz="2750" b="1" spc="80" dirty="0">
                <a:latin typeface="Calibri"/>
                <a:cs typeface="Calibri"/>
              </a:rPr>
              <a:t> </a:t>
            </a:r>
            <a:r>
              <a:rPr sz="2750" b="1" spc="10" dirty="0">
                <a:latin typeface="Calibri"/>
                <a:cs typeface="Calibri"/>
              </a:rPr>
              <a:t>2</a:t>
            </a:r>
            <a:r>
              <a:rPr sz="2750" b="1" spc="60" dirty="0">
                <a:latin typeface="Calibri"/>
                <a:cs typeface="Calibri"/>
              </a:rPr>
              <a:t> </a:t>
            </a:r>
            <a:r>
              <a:rPr sz="2750" b="1" spc="10" dirty="0">
                <a:latin typeface="Calibri"/>
                <a:cs typeface="Calibri"/>
              </a:rPr>
              <a:t>systems”</a:t>
            </a:r>
            <a:endParaRPr sz="2750" dirty="0">
              <a:latin typeface="Calibri"/>
              <a:cs typeface="Calibri"/>
            </a:endParaRPr>
          </a:p>
          <a:p>
            <a:pPr marL="241300" indent="-229235">
              <a:lnSpc>
                <a:spcPct val="100000"/>
              </a:lnSpc>
              <a:spcBef>
                <a:spcPts val="700"/>
              </a:spcBef>
              <a:buFont typeface="Arial"/>
              <a:buChar char="•"/>
              <a:tabLst>
                <a:tab pos="241935" algn="l"/>
              </a:tabLst>
            </a:pPr>
            <a:r>
              <a:rPr sz="2750" spc="-5" dirty="0">
                <a:latin typeface="Calibri"/>
                <a:cs typeface="Calibri"/>
              </a:rPr>
              <a:t>There</a:t>
            </a:r>
            <a:r>
              <a:rPr sz="2750" spc="90" dirty="0">
                <a:latin typeface="Calibri"/>
                <a:cs typeface="Calibri"/>
              </a:rPr>
              <a:t> </a:t>
            </a:r>
            <a:r>
              <a:rPr sz="2750" spc="15" dirty="0">
                <a:latin typeface="Calibri"/>
                <a:cs typeface="Calibri"/>
              </a:rPr>
              <a:t>are</a:t>
            </a:r>
            <a:r>
              <a:rPr sz="2750" spc="-55" dirty="0">
                <a:latin typeface="Calibri"/>
                <a:cs typeface="Calibri"/>
              </a:rPr>
              <a:t> </a:t>
            </a:r>
            <a:r>
              <a:rPr sz="2750" spc="15" dirty="0">
                <a:latin typeface="Calibri"/>
                <a:cs typeface="Calibri"/>
              </a:rPr>
              <a:t>7</a:t>
            </a:r>
            <a:r>
              <a:rPr sz="2750" spc="60" dirty="0">
                <a:latin typeface="Calibri"/>
                <a:cs typeface="Calibri"/>
              </a:rPr>
              <a:t> </a:t>
            </a:r>
            <a:r>
              <a:rPr sz="2750" spc="-25" dirty="0">
                <a:latin typeface="Calibri"/>
                <a:cs typeface="Calibri"/>
              </a:rPr>
              <a:t>layers</a:t>
            </a:r>
            <a:r>
              <a:rPr sz="2750" spc="80" dirty="0">
                <a:latin typeface="Calibri"/>
                <a:cs typeface="Calibri"/>
              </a:rPr>
              <a:t> </a:t>
            </a:r>
            <a:r>
              <a:rPr sz="2750" spc="-10" dirty="0">
                <a:latin typeface="Calibri"/>
                <a:cs typeface="Calibri"/>
              </a:rPr>
              <a:t>in</a:t>
            </a:r>
            <a:r>
              <a:rPr sz="2750" spc="15" dirty="0">
                <a:latin typeface="Calibri"/>
                <a:cs typeface="Calibri"/>
              </a:rPr>
              <a:t> </a:t>
            </a:r>
            <a:r>
              <a:rPr sz="2750" spc="20" dirty="0">
                <a:latin typeface="Calibri"/>
                <a:cs typeface="Calibri"/>
              </a:rPr>
              <a:t>OSI</a:t>
            </a:r>
            <a:r>
              <a:rPr sz="2750" spc="15" dirty="0">
                <a:latin typeface="Calibri"/>
                <a:cs typeface="Calibri"/>
              </a:rPr>
              <a:t> </a:t>
            </a:r>
            <a:r>
              <a:rPr sz="2750" spc="-20" dirty="0">
                <a:latin typeface="Calibri"/>
                <a:cs typeface="Calibri"/>
              </a:rPr>
              <a:t>Reference</a:t>
            </a:r>
            <a:r>
              <a:rPr sz="2750" spc="165" dirty="0">
                <a:latin typeface="Calibri"/>
                <a:cs typeface="Calibri"/>
              </a:rPr>
              <a:t> </a:t>
            </a:r>
            <a:r>
              <a:rPr sz="2750" spc="10" dirty="0">
                <a:latin typeface="Calibri"/>
                <a:cs typeface="Calibri"/>
              </a:rPr>
              <a:t>model</a:t>
            </a:r>
            <a:endParaRPr sz="2750" dirty="0">
              <a:latin typeface="Calibri"/>
              <a:cs typeface="Calibri"/>
            </a:endParaRPr>
          </a:p>
          <a:p>
            <a:pPr marL="241300" indent="-229235">
              <a:lnSpc>
                <a:spcPct val="100000"/>
              </a:lnSpc>
              <a:spcBef>
                <a:spcPts val="755"/>
              </a:spcBef>
              <a:buFont typeface="Arial"/>
              <a:buChar char="•"/>
              <a:tabLst>
                <a:tab pos="241935" algn="l"/>
              </a:tabLst>
            </a:pPr>
            <a:r>
              <a:rPr sz="2750" spc="-5" dirty="0">
                <a:latin typeface="Calibri"/>
                <a:cs typeface="Calibri"/>
              </a:rPr>
              <a:t>It</a:t>
            </a:r>
            <a:r>
              <a:rPr sz="2750" spc="25" dirty="0">
                <a:latin typeface="Calibri"/>
                <a:cs typeface="Calibri"/>
              </a:rPr>
              <a:t> </a:t>
            </a:r>
            <a:r>
              <a:rPr sz="2750" spc="-15" dirty="0">
                <a:latin typeface="Calibri"/>
                <a:cs typeface="Calibri"/>
              </a:rPr>
              <a:t>is</a:t>
            </a:r>
            <a:r>
              <a:rPr sz="2750" spc="90" dirty="0">
                <a:latin typeface="Calibri"/>
                <a:cs typeface="Calibri"/>
              </a:rPr>
              <a:t> </a:t>
            </a:r>
            <a:r>
              <a:rPr sz="2750" spc="-5" dirty="0">
                <a:latin typeface="Calibri"/>
                <a:cs typeface="Calibri"/>
              </a:rPr>
              <a:t>also</a:t>
            </a:r>
            <a:r>
              <a:rPr sz="2750" spc="85" dirty="0">
                <a:latin typeface="Calibri"/>
                <a:cs typeface="Calibri"/>
              </a:rPr>
              <a:t> </a:t>
            </a:r>
            <a:r>
              <a:rPr sz="2750" spc="-5" dirty="0">
                <a:latin typeface="Calibri"/>
                <a:cs typeface="Calibri"/>
              </a:rPr>
              <a:t>called</a:t>
            </a:r>
            <a:r>
              <a:rPr sz="2750" spc="95" dirty="0">
                <a:latin typeface="Calibri"/>
                <a:cs typeface="Calibri"/>
              </a:rPr>
              <a:t> </a:t>
            </a:r>
            <a:r>
              <a:rPr sz="2750" spc="20" dirty="0">
                <a:latin typeface="Calibri"/>
                <a:cs typeface="Calibri"/>
              </a:rPr>
              <a:t>OSI</a:t>
            </a:r>
            <a:r>
              <a:rPr sz="2750" spc="30" dirty="0">
                <a:latin typeface="Calibri"/>
                <a:cs typeface="Calibri"/>
              </a:rPr>
              <a:t> </a:t>
            </a:r>
            <a:r>
              <a:rPr sz="2750" spc="-10" dirty="0">
                <a:latin typeface="Calibri"/>
                <a:cs typeface="Calibri"/>
              </a:rPr>
              <a:t>layered</a:t>
            </a:r>
            <a:r>
              <a:rPr sz="2750" spc="95" dirty="0">
                <a:latin typeface="Calibri"/>
                <a:cs typeface="Calibri"/>
              </a:rPr>
              <a:t> </a:t>
            </a:r>
            <a:r>
              <a:rPr sz="2750" spc="-10" dirty="0">
                <a:latin typeface="Calibri"/>
                <a:cs typeface="Calibri"/>
              </a:rPr>
              <a:t>architecture</a:t>
            </a:r>
            <a:r>
              <a:rPr sz="2750" spc="175" dirty="0">
                <a:latin typeface="Calibri"/>
                <a:cs typeface="Calibri"/>
              </a:rPr>
              <a:t> </a:t>
            </a:r>
            <a:r>
              <a:rPr sz="2750" spc="10" dirty="0">
                <a:latin typeface="Calibri"/>
                <a:cs typeface="Calibri"/>
              </a:rPr>
              <a:t>/OSI</a:t>
            </a:r>
            <a:r>
              <a:rPr sz="2750" spc="25" dirty="0">
                <a:latin typeface="Calibri"/>
                <a:cs typeface="Calibri"/>
              </a:rPr>
              <a:t> </a:t>
            </a:r>
            <a:r>
              <a:rPr sz="2750" spc="10" dirty="0">
                <a:latin typeface="Calibri"/>
                <a:cs typeface="Calibri"/>
              </a:rPr>
              <a:t>Protocol</a:t>
            </a:r>
            <a:r>
              <a:rPr sz="2750" spc="20" dirty="0">
                <a:latin typeface="Calibri"/>
                <a:cs typeface="Calibri"/>
              </a:rPr>
              <a:t> </a:t>
            </a:r>
            <a:r>
              <a:rPr sz="2750" spc="-10" dirty="0">
                <a:latin typeface="Calibri"/>
                <a:cs typeface="Calibri"/>
              </a:rPr>
              <a:t>architecture</a:t>
            </a:r>
            <a:endParaRPr sz="2750" dirty="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5622925" cy="701040"/>
          </a:xfrm>
          <a:prstGeom prst="rect">
            <a:avLst/>
          </a:prstGeom>
        </p:spPr>
        <p:txBody>
          <a:bodyPr vert="horz" wrap="square" lIns="0" tIns="16510" rIns="0" bIns="0" rtlCol="0">
            <a:spAutoFit/>
          </a:bodyPr>
          <a:lstStyle/>
          <a:p>
            <a:pPr marL="12700">
              <a:lnSpc>
                <a:spcPct val="100000"/>
              </a:lnSpc>
              <a:spcBef>
                <a:spcPts val="130"/>
              </a:spcBef>
            </a:pPr>
            <a:r>
              <a:rPr sz="4400" b="0" spc="40" dirty="0">
                <a:latin typeface="Calibri Light"/>
                <a:cs typeface="Calibri Light"/>
              </a:rPr>
              <a:t>I</a:t>
            </a:r>
            <a:r>
              <a:rPr sz="4400" b="0" spc="20" dirty="0">
                <a:latin typeface="Calibri Light"/>
                <a:cs typeface="Calibri Light"/>
              </a:rPr>
              <a:t>S</a:t>
            </a:r>
            <a:r>
              <a:rPr sz="4400" b="0" spc="-30" dirty="0">
                <a:latin typeface="Calibri Light"/>
                <a:cs typeface="Calibri Light"/>
              </a:rPr>
              <a:t>O</a:t>
            </a:r>
            <a:r>
              <a:rPr sz="4400" b="0" spc="-20" dirty="0">
                <a:latin typeface="Calibri Light"/>
                <a:cs typeface="Calibri Light"/>
              </a:rPr>
              <a:t>/</a:t>
            </a:r>
            <a:r>
              <a:rPr sz="4400" b="0" spc="-30" dirty="0">
                <a:latin typeface="Calibri Light"/>
                <a:cs typeface="Calibri Light"/>
              </a:rPr>
              <a:t>O</a:t>
            </a:r>
            <a:r>
              <a:rPr sz="4400" b="0" spc="-50" dirty="0">
                <a:latin typeface="Calibri Light"/>
                <a:cs typeface="Calibri Light"/>
              </a:rPr>
              <a:t>S</a:t>
            </a:r>
            <a:r>
              <a:rPr sz="4400" b="0" spc="5" dirty="0">
                <a:latin typeface="Calibri Light"/>
                <a:cs typeface="Calibri Light"/>
              </a:rPr>
              <a:t>I</a:t>
            </a:r>
            <a:r>
              <a:rPr sz="4400" b="0" spc="-275" dirty="0">
                <a:latin typeface="Calibri Light"/>
                <a:cs typeface="Calibri Light"/>
              </a:rPr>
              <a:t> </a:t>
            </a:r>
            <a:r>
              <a:rPr sz="4400" b="0" spc="-20" dirty="0">
                <a:latin typeface="Calibri Light"/>
                <a:cs typeface="Calibri Light"/>
              </a:rPr>
              <a:t>R</a:t>
            </a:r>
            <a:r>
              <a:rPr sz="4400" b="0" spc="10" dirty="0">
                <a:latin typeface="Calibri Light"/>
                <a:cs typeface="Calibri Light"/>
              </a:rPr>
              <a:t>e</a:t>
            </a:r>
            <a:r>
              <a:rPr sz="4400" b="0" spc="-130" dirty="0">
                <a:latin typeface="Calibri Light"/>
                <a:cs typeface="Calibri Light"/>
              </a:rPr>
              <a:t>f</a:t>
            </a:r>
            <a:r>
              <a:rPr sz="4400" b="0" spc="10" dirty="0">
                <a:latin typeface="Calibri Light"/>
                <a:cs typeface="Calibri Light"/>
              </a:rPr>
              <a:t>e</a:t>
            </a:r>
            <a:r>
              <a:rPr sz="4400" b="0" spc="-110" dirty="0">
                <a:latin typeface="Calibri Light"/>
                <a:cs typeface="Calibri Light"/>
              </a:rPr>
              <a:t>r</a:t>
            </a:r>
            <a:r>
              <a:rPr sz="4400" b="0" spc="-75" dirty="0">
                <a:latin typeface="Calibri Light"/>
                <a:cs typeface="Calibri Light"/>
              </a:rPr>
              <a:t>e</a:t>
            </a:r>
            <a:r>
              <a:rPr sz="4400" b="0" spc="-40" dirty="0">
                <a:latin typeface="Calibri Light"/>
                <a:cs typeface="Calibri Light"/>
              </a:rPr>
              <a:t>n</a:t>
            </a:r>
            <a:r>
              <a:rPr sz="4400" b="0" spc="-75" dirty="0">
                <a:latin typeface="Calibri Light"/>
                <a:cs typeface="Calibri Light"/>
              </a:rPr>
              <a:t>c</a:t>
            </a:r>
            <a:r>
              <a:rPr sz="4400" b="0" spc="15" dirty="0">
                <a:latin typeface="Calibri Light"/>
                <a:cs typeface="Calibri Light"/>
              </a:rPr>
              <a:t>e</a:t>
            </a:r>
            <a:r>
              <a:rPr sz="4400" b="0" spc="-265" dirty="0">
                <a:latin typeface="Calibri Light"/>
                <a:cs typeface="Calibri Light"/>
              </a:rPr>
              <a:t> </a:t>
            </a:r>
            <a:r>
              <a:rPr sz="4400" b="0" spc="25" dirty="0">
                <a:latin typeface="Calibri Light"/>
                <a:cs typeface="Calibri Light"/>
              </a:rPr>
              <a:t>M</a:t>
            </a:r>
            <a:r>
              <a:rPr sz="4400" b="0" spc="35" dirty="0">
                <a:latin typeface="Calibri Light"/>
                <a:cs typeface="Calibri Light"/>
              </a:rPr>
              <a:t>o</a:t>
            </a:r>
            <a:r>
              <a:rPr sz="4400" b="0" spc="-40" dirty="0">
                <a:latin typeface="Calibri Light"/>
                <a:cs typeface="Calibri Light"/>
              </a:rPr>
              <a:t>d</a:t>
            </a:r>
            <a:r>
              <a:rPr sz="4400" b="0" spc="5" dirty="0">
                <a:latin typeface="Calibri Light"/>
                <a:cs typeface="Calibri Light"/>
              </a:rPr>
              <a:t>el</a:t>
            </a:r>
            <a:endParaRPr sz="4400">
              <a:latin typeface="Calibri Light"/>
              <a:cs typeface="Calibri Light"/>
            </a:endParaRPr>
          </a:p>
        </p:txBody>
      </p:sp>
      <p:sp>
        <p:nvSpPr>
          <p:cNvPr id="3" name="object 3"/>
          <p:cNvSpPr txBox="1"/>
          <p:nvPr/>
        </p:nvSpPr>
        <p:spPr>
          <a:xfrm>
            <a:off x="1013142" y="1765680"/>
            <a:ext cx="10273665" cy="4293235"/>
          </a:xfrm>
          <a:prstGeom prst="rect">
            <a:avLst/>
          </a:prstGeom>
        </p:spPr>
        <p:txBody>
          <a:bodyPr vert="horz" wrap="square" lIns="0" tIns="91440" rIns="0" bIns="0" rtlCol="0">
            <a:spAutoFit/>
          </a:bodyPr>
          <a:lstStyle/>
          <a:p>
            <a:pPr marL="469900" marR="13335" indent="-457834">
              <a:lnSpc>
                <a:spcPts val="2700"/>
              </a:lnSpc>
              <a:spcBef>
                <a:spcPts val="720"/>
              </a:spcBef>
              <a:buClr>
                <a:srgbClr val="CC0000"/>
              </a:buClr>
              <a:buFont typeface="Arial"/>
              <a:buChar char="•"/>
              <a:tabLst>
                <a:tab pos="469900" algn="l"/>
                <a:tab pos="470534" algn="l"/>
                <a:tab pos="1146810" algn="l"/>
                <a:tab pos="2385695" algn="l"/>
                <a:tab pos="2824480" algn="l"/>
                <a:tab pos="4215765" algn="l"/>
                <a:tab pos="4730750" algn="l"/>
                <a:tab pos="5360035" algn="l"/>
                <a:tab pos="6847205" algn="l"/>
                <a:tab pos="7304405" algn="l"/>
                <a:tab pos="8162925" algn="l"/>
                <a:tab pos="8610600" algn="l"/>
              </a:tabLst>
            </a:pPr>
            <a:r>
              <a:rPr sz="2750" spc="5" dirty="0">
                <a:latin typeface="Calibri"/>
                <a:cs typeface="Calibri"/>
              </a:rPr>
              <a:t>T</a:t>
            </a:r>
            <a:r>
              <a:rPr sz="2750" spc="-25" dirty="0">
                <a:latin typeface="Calibri"/>
                <a:cs typeface="Calibri"/>
              </a:rPr>
              <a:t>h</a:t>
            </a:r>
            <a:r>
              <a:rPr sz="2750" spc="10" dirty="0">
                <a:latin typeface="Calibri"/>
                <a:cs typeface="Calibri"/>
              </a:rPr>
              <a:t>e</a:t>
            </a:r>
            <a:r>
              <a:rPr sz="2750" dirty="0">
                <a:latin typeface="Calibri"/>
                <a:cs typeface="Calibri"/>
              </a:rPr>
              <a:t>	</a:t>
            </a:r>
            <a:r>
              <a:rPr sz="2750" spc="-20" dirty="0">
                <a:latin typeface="Calibri"/>
                <a:cs typeface="Calibri"/>
              </a:rPr>
              <a:t>p</a:t>
            </a:r>
            <a:r>
              <a:rPr sz="2750" spc="-60" dirty="0">
                <a:latin typeface="Calibri"/>
                <a:cs typeface="Calibri"/>
              </a:rPr>
              <a:t>r</a:t>
            </a:r>
            <a:r>
              <a:rPr sz="2750" spc="45" dirty="0">
                <a:latin typeface="Calibri"/>
                <a:cs typeface="Calibri"/>
              </a:rPr>
              <a:t>o</a:t>
            </a:r>
            <a:r>
              <a:rPr sz="2750" spc="35" dirty="0">
                <a:latin typeface="Calibri"/>
                <a:cs typeface="Calibri"/>
              </a:rPr>
              <a:t>c</a:t>
            </a:r>
            <a:r>
              <a:rPr sz="2750" spc="50" dirty="0">
                <a:latin typeface="Calibri"/>
                <a:cs typeface="Calibri"/>
              </a:rPr>
              <a:t>e</a:t>
            </a:r>
            <a:r>
              <a:rPr sz="2750" spc="45" dirty="0">
                <a:latin typeface="Calibri"/>
                <a:cs typeface="Calibri"/>
              </a:rPr>
              <a:t>s</a:t>
            </a:r>
            <a:r>
              <a:rPr sz="2750" spc="10" dirty="0">
                <a:latin typeface="Calibri"/>
                <a:cs typeface="Calibri"/>
              </a:rPr>
              <a:t>s</a:t>
            </a:r>
            <a:r>
              <a:rPr sz="2750" dirty="0">
                <a:latin typeface="Calibri"/>
                <a:cs typeface="Calibri"/>
              </a:rPr>
              <a:t>	</a:t>
            </a:r>
            <a:r>
              <a:rPr sz="2750" spc="50" dirty="0">
                <a:latin typeface="Calibri"/>
                <a:cs typeface="Calibri"/>
              </a:rPr>
              <a:t>o</a:t>
            </a:r>
            <a:r>
              <a:rPr sz="2750" spc="5" dirty="0">
                <a:latin typeface="Calibri"/>
                <a:cs typeface="Calibri"/>
              </a:rPr>
              <a:t>f</a:t>
            </a:r>
            <a:r>
              <a:rPr sz="2750" dirty="0">
                <a:latin typeface="Calibri"/>
                <a:cs typeface="Calibri"/>
              </a:rPr>
              <a:t>	</a:t>
            </a:r>
            <a:r>
              <a:rPr sz="2750" spc="-20" dirty="0">
                <a:latin typeface="Calibri"/>
                <a:cs typeface="Calibri"/>
              </a:rPr>
              <a:t>b</a:t>
            </a:r>
            <a:r>
              <a:rPr sz="2750" spc="10" dirty="0">
                <a:latin typeface="Calibri"/>
                <a:cs typeface="Calibri"/>
              </a:rPr>
              <a:t>r</a:t>
            </a:r>
            <a:r>
              <a:rPr sz="2750" spc="-15" dirty="0">
                <a:latin typeface="Calibri"/>
                <a:cs typeface="Calibri"/>
              </a:rPr>
              <a:t>e</a:t>
            </a:r>
            <a:r>
              <a:rPr sz="2750" spc="25" dirty="0">
                <a:latin typeface="Calibri"/>
                <a:cs typeface="Calibri"/>
              </a:rPr>
              <a:t>a</a:t>
            </a:r>
            <a:r>
              <a:rPr sz="2750" spc="95" dirty="0">
                <a:latin typeface="Calibri"/>
                <a:cs typeface="Calibri"/>
              </a:rPr>
              <a:t>k</a:t>
            </a:r>
            <a:r>
              <a:rPr sz="2750" spc="-30" dirty="0">
                <a:latin typeface="Calibri"/>
                <a:cs typeface="Calibri"/>
              </a:rPr>
              <a:t>i</a:t>
            </a:r>
            <a:r>
              <a:rPr sz="2750" spc="50" dirty="0">
                <a:latin typeface="Calibri"/>
                <a:cs typeface="Calibri"/>
              </a:rPr>
              <a:t>n</a:t>
            </a:r>
            <a:r>
              <a:rPr sz="2750" spc="10" dirty="0">
                <a:latin typeface="Calibri"/>
                <a:cs typeface="Calibri"/>
              </a:rPr>
              <a:t>g</a:t>
            </a:r>
            <a:r>
              <a:rPr sz="2750" dirty="0">
                <a:latin typeface="Calibri"/>
                <a:cs typeface="Calibri"/>
              </a:rPr>
              <a:t>	</a:t>
            </a:r>
            <a:r>
              <a:rPr sz="2750" spc="50" dirty="0">
                <a:latin typeface="Calibri"/>
                <a:cs typeface="Calibri"/>
              </a:rPr>
              <a:t>u</a:t>
            </a:r>
            <a:r>
              <a:rPr sz="2750" spc="15" dirty="0">
                <a:latin typeface="Calibri"/>
                <a:cs typeface="Calibri"/>
              </a:rPr>
              <a:t>p</a:t>
            </a:r>
            <a:r>
              <a:rPr sz="2750" dirty="0">
                <a:latin typeface="Calibri"/>
                <a:cs typeface="Calibri"/>
              </a:rPr>
              <a:t>	</a:t>
            </a:r>
            <a:r>
              <a:rPr sz="2750" spc="50" dirty="0">
                <a:latin typeface="Calibri"/>
                <a:cs typeface="Calibri"/>
              </a:rPr>
              <a:t>th</a:t>
            </a:r>
            <a:r>
              <a:rPr sz="2750" spc="10" dirty="0">
                <a:latin typeface="Calibri"/>
                <a:cs typeface="Calibri"/>
              </a:rPr>
              <a:t>e</a:t>
            </a:r>
            <a:r>
              <a:rPr sz="2750" dirty="0">
                <a:latin typeface="Calibri"/>
                <a:cs typeface="Calibri"/>
              </a:rPr>
              <a:t>	</a:t>
            </a:r>
            <a:r>
              <a:rPr sz="2750" spc="-20" dirty="0">
                <a:latin typeface="Calibri"/>
                <a:cs typeface="Calibri"/>
              </a:rPr>
              <a:t>f</a:t>
            </a:r>
            <a:r>
              <a:rPr sz="2750" spc="50" dirty="0">
                <a:latin typeface="Calibri"/>
                <a:cs typeface="Calibri"/>
              </a:rPr>
              <a:t>u</a:t>
            </a:r>
            <a:r>
              <a:rPr sz="2750" spc="-20" dirty="0">
                <a:latin typeface="Calibri"/>
                <a:cs typeface="Calibri"/>
              </a:rPr>
              <a:t>n</a:t>
            </a:r>
            <a:r>
              <a:rPr sz="2750" spc="30" dirty="0">
                <a:latin typeface="Calibri"/>
                <a:cs typeface="Calibri"/>
              </a:rPr>
              <a:t>c</a:t>
            </a:r>
            <a:r>
              <a:rPr sz="2750" spc="50" dirty="0">
                <a:latin typeface="Calibri"/>
                <a:cs typeface="Calibri"/>
              </a:rPr>
              <a:t>t</a:t>
            </a:r>
            <a:r>
              <a:rPr sz="2750" spc="-35" dirty="0">
                <a:latin typeface="Calibri"/>
                <a:cs typeface="Calibri"/>
              </a:rPr>
              <a:t>i</a:t>
            </a:r>
            <a:r>
              <a:rPr sz="2750" spc="45" dirty="0">
                <a:latin typeface="Calibri"/>
                <a:cs typeface="Calibri"/>
              </a:rPr>
              <a:t>o</a:t>
            </a:r>
            <a:r>
              <a:rPr sz="2750" spc="50" dirty="0">
                <a:latin typeface="Calibri"/>
                <a:cs typeface="Calibri"/>
              </a:rPr>
              <a:t>n</a:t>
            </a:r>
            <a:r>
              <a:rPr sz="2750" spc="10" dirty="0">
                <a:latin typeface="Calibri"/>
                <a:cs typeface="Calibri"/>
              </a:rPr>
              <a:t>s</a:t>
            </a:r>
            <a:r>
              <a:rPr sz="2750" dirty="0">
                <a:latin typeface="Calibri"/>
                <a:cs typeface="Calibri"/>
              </a:rPr>
              <a:t>	</a:t>
            </a:r>
            <a:r>
              <a:rPr sz="2750" spc="50" dirty="0">
                <a:latin typeface="Calibri"/>
                <a:cs typeface="Calibri"/>
              </a:rPr>
              <a:t>o</a:t>
            </a:r>
            <a:r>
              <a:rPr sz="2750" spc="10" dirty="0">
                <a:latin typeface="Calibri"/>
                <a:cs typeface="Calibri"/>
              </a:rPr>
              <a:t>r</a:t>
            </a:r>
            <a:r>
              <a:rPr sz="2750" dirty="0">
                <a:latin typeface="Calibri"/>
                <a:cs typeface="Calibri"/>
              </a:rPr>
              <a:t>	</a:t>
            </a:r>
            <a:r>
              <a:rPr sz="2750" spc="-20" dirty="0">
                <a:latin typeface="Calibri"/>
                <a:cs typeface="Calibri"/>
              </a:rPr>
              <a:t>t</a:t>
            </a:r>
            <a:r>
              <a:rPr sz="2750" spc="25" dirty="0">
                <a:latin typeface="Calibri"/>
                <a:cs typeface="Calibri"/>
              </a:rPr>
              <a:t>a</a:t>
            </a:r>
            <a:r>
              <a:rPr sz="2750" spc="-25" dirty="0">
                <a:latin typeface="Calibri"/>
                <a:cs typeface="Calibri"/>
              </a:rPr>
              <a:t>s</a:t>
            </a:r>
            <a:r>
              <a:rPr sz="2750" spc="20" dirty="0">
                <a:latin typeface="Calibri"/>
                <a:cs typeface="Calibri"/>
              </a:rPr>
              <a:t>k</a:t>
            </a:r>
            <a:r>
              <a:rPr sz="2750" spc="10" dirty="0">
                <a:latin typeface="Calibri"/>
                <a:cs typeface="Calibri"/>
              </a:rPr>
              <a:t>s</a:t>
            </a:r>
            <a:r>
              <a:rPr sz="2750" dirty="0">
                <a:latin typeface="Calibri"/>
                <a:cs typeface="Calibri"/>
              </a:rPr>
              <a:t>	</a:t>
            </a:r>
            <a:r>
              <a:rPr sz="2750" spc="45" dirty="0">
                <a:latin typeface="Calibri"/>
                <a:cs typeface="Calibri"/>
              </a:rPr>
              <a:t>o</a:t>
            </a:r>
            <a:r>
              <a:rPr sz="2750" spc="5" dirty="0">
                <a:latin typeface="Calibri"/>
                <a:cs typeface="Calibri"/>
              </a:rPr>
              <a:t>f</a:t>
            </a:r>
            <a:r>
              <a:rPr sz="2750" dirty="0">
                <a:latin typeface="Calibri"/>
                <a:cs typeface="Calibri"/>
              </a:rPr>
              <a:t>	</a:t>
            </a:r>
            <a:r>
              <a:rPr sz="2750" spc="-20" dirty="0">
                <a:latin typeface="Calibri"/>
                <a:cs typeface="Calibri"/>
              </a:rPr>
              <a:t>n</a:t>
            </a:r>
            <a:r>
              <a:rPr sz="2750" spc="50" dirty="0">
                <a:latin typeface="Calibri"/>
                <a:cs typeface="Calibri"/>
              </a:rPr>
              <a:t>e</a:t>
            </a:r>
            <a:r>
              <a:rPr sz="2750" spc="-25" dirty="0">
                <a:latin typeface="Calibri"/>
                <a:cs typeface="Calibri"/>
              </a:rPr>
              <a:t>t</a:t>
            </a:r>
            <a:r>
              <a:rPr sz="2750" spc="-20" dirty="0">
                <a:latin typeface="Calibri"/>
                <a:cs typeface="Calibri"/>
              </a:rPr>
              <a:t>w</a:t>
            </a:r>
            <a:r>
              <a:rPr sz="2750" spc="45" dirty="0">
                <a:latin typeface="Calibri"/>
                <a:cs typeface="Calibri"/>
              </a:rPr>
              <a:t>o</a:t>
            </a:r>
            <a:r>
              <a:rPr sz="2750" spc="10" dirty="0">
                <a:latin typeface="Calibri"/>
                <a:cs typeface="Calibri"/>
              </a:rPr>
              <a:t>r</a:t>
            </a:r>
            <a:r>
              <a:rPr sz="2750" spc="20" dirty="0">
                <a:latin typeface="Calibri"/>
                <a:cs typeface="Calibri"/>
              </a:rPr>
              <a:t>k</a:t>
            </a:r>
            <a:r>
              <a:rPr sz="2750" spc="35" dirty="0">
                <a:latin typeface="Calibri"/>
                <a:cs typeface="Calibri"/>
              </a:rPr>
              <a:t>i</a:t>
            </a:r>
            <a:r>
              <a:rPr sz="2750" spc="50" dirty="0">
                <a:latin typeface="Calibri"/>
                <a:cs typeface="Calibri"/>
              </a:rPr>
              <a:t>n</a:t>
            </a:r>
            <a:r>
              <a:rPr sz="2750" spc="5" dirty="0">
                <a:latin typeface="Calibri"/>
                <a:cs typeface="Calibri"/>
              </a:rPr>
              <a:t>g  </a:t>
            </a:r>
            <a:r>
              <a:rPr sz="2750" spc="-20" dirty="0">
                <a:latin typeface="Calibri"/>
                <a:cs typeface="Calibri"/>
              </a:rPr>
              <a:t>into</a:t>
            </a:r>
            <a:r>
              <a:rPr sz="2750" spc="85" dirty="0">
                <a:latin typeface="Calibri"/>
                <a:cs typeface="Calibri"/>
              </a:rPr>
              <a:t> </a:t>
            </a:r>
            <a:r>
              <a:rPr sz="2750" spc="-20" dirty="0">
                <a:latin typeface="Calibri"/>
                <a:cs typeface="Calibri"/>
              </a:rPr>
              <a:t>layers</a:t>
            </a:r>
            <a:r>
              <a:rPr sz="2750" spc="90" dirty="0">
                <a:latin typeface="Calibri"/>
                <a:cs typeface="Calibri"/>
              </a:rPr>
              <a:t> </a:t>
            </a:r>
            <a:r>
              <a:rPr sz="2750" spc="-5" dirty="0">
                <a:latin typeface="Calibri"/>
                <a:cs typeface="Calibri"/>
              </a:rPr>
              <a:t>reduces</a:t>
            </a:r>
            <a:r>
              <a:rPr sz="2750" spc="175" dirty="0">
                <a:latin typeface="Calibri"/>
                <a:cs typeface="Calibri"/>
              </a:rPr>
              <a:t> </a:t>
            </a:r>
            <a:r>
              <a:rPr sz="2750" spc="-20" dirty="0">
                <a:latin typeface="Calibri"/>
                <a:cs typeface="Calibri"/>
              </a:rPr>
              <a:t>complexity.</a:t>
            </a:r>
            <a:endParaRPr sz="2750">
              <a:latin typeface="Calibri"/>
              <a:cs typeface="Calibri"/>
            </a:endParaRPr>
          </a:p>
          <a:p>
            <a:pPr marL="469900" marR="12065" indent="-457834">
              <a:lnSpc>
                <a:spcPts val="2710"/>
              </a:lnSpc>
              <a:spcBef>
                <a:spcPts val="1500"/>
              </a:spcBef>
              <a:buClr>
                <a:srgbClr val="CC0000"/>
              </a:buClr>
              <a:buFont typeface="Arial"/>
              <a:buChar char="•"/>
              <a:tabLst>
                <a:tab pos="469900" algn="l"/>
                <a:tab pos="470534" algn="l"/>
                <a:tab pos="2090420" algn="l"/>
                <a:tab pos="3739515" algn="l"/>
                <a:tab pos="5293360" algn="l"/>
                <a:tab pos="9039225" algn="l"/>
              </a:tabLst>
            </a:pPr>
            <a:r>
              <a:rPr sz="2750" spc="-75" dirty="0">
                <a:latin typeface="Calibri"/>
                <a:cs typeface="Calibri"/>
              </a:rPr>
              <a:t>E</a:t>
            </a:r>
            <a:r>
              <a:rPr sz="2750" spc="25" dirty="0">
                <a:latin typeface="Calibri"/>
                <a:cs typeface="Calibri"/>
              </a:rPr>
              <a:t>a</a:t>
            </a:r>
            <a:r>
              <a:rPr sz="2750" spc="30" dirty="0">
                <a:latin typeface="Calibri"/>
                <a:cs typeface="Calibri"/>
              </a:rPr>
              <a:t>c</a:t>
            </a:r>
            <a:r>
              <a:rPr sz="2750" spc="15" dirty="0">
                <a:latin typeface="Calibri"/>
                <a:cs typeface="Calibri"/>
              </a:rPr>
              <a:t>h</a:t>
            </a:r>
            <a:r>
              <a:rPr sz="2750" dirty="0">
                <a:latin typeface="Calibri"/>
                <a:cs typeface="Calibri"/>
              </a:rPr>
              <a:t> </a:t>
            </a:r>
            <a:r>
              <a:rPr sz="2750" spc="-300" dirty="0">
                <a:latin typeface="Calibri"/>
                <a:cs typeface="Calibri"/>
              </a:rPr>
              <a:t> </a:t>
            </a:r>
            <a:r>
              <a:rPr sz="2750" spc="-35" dirty="0">
                <a:latin typeface="Calibri"/>
                <a:cs typeface="Calibri"/>
              </a:rPr>
              <a:t>l</a:t>
            </a:r>
            <a:r>
              <a:rPr sz="2750" spc="-50" dirty="0">
                <a:latin typeface="Calibri"/>
                <a:cs typeface="Calibri"/>
              </a:rPr>
              <a:t>a</a:t>
            </a:r>
            <a:r>
              <a:rPr sz="2750" spc="20" dirty="0">
                <a:latin typeface="Calibri"/>
                <a:cs typeface="Calibri"/>
              </a:rPr>
              <a:t>y</a:t>
            </a:r>
            <a:r>
              <a:rPr sz="2750" spc="-25" dirty="0">
                <a:latin typeface="Calibri"/>
                <a:cs typeface="Calibri"/>
              </a:rPr>
              <a:t>e</a:t>
            </a:r>
            <a:r>
              <a:rPr sz="2750" spc="10" dirty="0">
                <a:latin typeface="Calibri"/>
                <a:cs typeface="Calibri"/>
              </a:rPr>
              <a:t>r</a:t>
            </a:r>
            <a:r>
              <a:rPr sz="2750" dirty="0">
                <a:latin typeface="Calibri"/>
                <a:cs typeface="Calibri"/>
              </a:rPr>
              <a:t>	</a:t>
            </a:r>
            <a:r>
              <a:rPr sz="2750" spc="-20" dirty="0">
                <a:latin typeface="Calibri"/>
                <a:cs typeface="Calibri"/>
              </a:rPr>
              <a:t>p</a:t>
            </a:r>
            <a:r>
              <a:rPr sz="2750" spc="-60" dirty="0">
                <a:latin typeface="Calibri"/>
                <a:cs typeface="Calibri"/>
              </a:rPr>
              <a:t>r</a:t>
            </a:r>
            <a:r>
              <a:rPr sz="2750" spc="45" dirty="0">
                <a:latin typeface="Calibri"/>
                <a:cs typeface="Calibri"/>
              </a:rPr>
              <a:t>o</a:t>
            </a:r>
            <a:r>
              <a:rPr sz="2750" spc="25" dirty="0">
                <a:latin typeface="Calibri"/>
                <a:cs typeface="Calibri"/>
              </a:rPr>
              <a:t>v</a:t>
            </a:r>
            <a:r>
              <a:rPr sz="2750" spc="-35" dirty="0">
                <a:latin typeface="Calibri"/>
                <a:cs typeface="Calibri"/>
              </a:rPr>
              <a:t>i</a:t>
            </a:r>
            <a:r>
              <a:rPr sz="2750" spc="50" dirty="0">
                <a:latin typeface="Calibri"/>
                <a:cs typeface="Calibri"/>
              </a:rPr>
              <a:t>de</a:t>
            </a:r>
            <a:r>
              <a:rPr sz="2750" spc="10" dirty="0">
                <a:latin typeface="Calibri"/>
                <a:cs typeface="Calibri"/>
              </a:rPr>
              <a:t>s</a:t>
            </a:r>
            <a:r>
              <a:rPr sz="2750" spc="250" dirty="0">
                <a:latin typeface="Calibri"/>
                <a:cs typeface="Calibri"/>
              </a:rPr>
              <a:t> </a:t>
            </a:r>
            <a:r>
              <a:rPr sz="2750" spc="10" dirty="0">
                <a:latin typeface="Calibri"/>
                <a:cs typeface="Calibri"/>
              </a:rPr>
              <a:t>a</a:t>
            </a:r>
            <a:r>
              <a:rPr sz="2750" dirty="0">
                <a:latin typeface="Calibri"/>
                <a:cs typeface="Calibri"/>
              </a:rPr>
              <a:t>	</a:t>
            </a:r>
            <a:r>
              <a:rPr sz="2750" spc="-30" dirty="0">
                <a:latin typeface="Calibri"/>
                <a:cs typeface="Calibri"/>
              </a:rPr>
              <a:t>s</a:t>
            </a:r>
            <a:r>
              <a:rPr sz="2750" spc="50" dirty="0">
                <a:latin typeface="Calibri"/>
                <a:cs typeface="Calibri"/>
              </a:rPr>
              <a:t>e</a:t>
            </a:r>
            <a:r>
              <a:rPr sz="2750" spc="10" dirty="0">
                <a:latin typeface="Calibri"/>
                <a:cs typeface="Calibri"/>
              </a:rPr>
              <a:t>r</a:t>
            </a:r>
            <a:r>
              <a:rPr sz="2750" spc="30" dirty="0">
                <a:latin typeface="Calibri"/>
                <a:cs typeface="Calibri"/>
              </a:rPr>
              <a:t>v</a:t>
            </a:r>
            <a:r>
              <a:rPr sz="2750" spc="-35" dirty="0">
                <a:latin typeface="Calibri"/>
                <a:cs typeface="Calibri"/>
              </a:rPr>
              <a:t>i</a:t>
            </a:r>
            <a:r>
              <a:rPr sz="2750" spc="30" dirty="0">
                <a:latin typeface="Calibri"/>
                <a:cs typeface="Calibri"/>
              </a:rPr>
              <a:t>c</a:t>
            </a:r>
            <a:r>
              <a:rPr sz="2750" spc="10" dirty="0">
                <a:latin typeface="Calibri"/>
                <a:cs typeface="Calibri"/>
              </a:rPr>
              <a:t>e</a:t>
            </a:r>
            <a:r>
              <a:rPr sz="2750" dirty="0">
                <a:latin typeface="Calibri"/>
                <a:cs typeface="Calibri"/>
              </a:rPr>
              <a:t> </a:t>
            </a:r>
            <a:r>
              <a:rPr sz="2750" spc="-295" dirty="0">
                <a:latin typeface="Calibri"/>
                <a:cs typeface="Calibri"/>
              </a:rPr>
              <a:t> </a:t>
            </a:r>
            <a:r>
              <a:rPr sz="2750" spc="-20" dirty="0">
                <a:latin typeface="Calibri"/>
                <a:cs typeface="Calibri"/>
              </a:rPr>
              <a:t>t</a:t>
            </a:r>
            <a:r>
              <a:rPr sz="2750" spc="15" dirty="0">
                <a:latin typeface="Calibri"/>
                <a:cs typeface="Calibri"/>
              </a:rPr>
              <a:t>o</a:t>
            </a:r>
            <a:r>
              <a:rPr sz="2750" dirty="0">
                <a:latin typeface="Calibri"/>
                <a:cs typeface="Calibri"/>
              </a:rPr>
              <a:t>	</a:t>
            </a:r>
            <a:r>
              <a:rPr sz="2750" spc="50" dirty="0">
                <a:latin typeface="Calibri"/>
                <a:cs typeface="Calibri"/>
              </a:rPr>
              <a:t>t</a:t>
            </a:r>
            <a:r>
              <a:rPr sz="2750" spc="-20" dirty="0">
                <a:latin typeface="Calibri"/>
                <a:cs typeface="Calibri"/>
              </a:rPr>
              <a:t>h</a:t>
            </a:r>
            <a:r>
              <a:rPr sz="2750" spc="10" dirty="0">
                <a:latin typeface="Calibri"/>
                <a:cs typeface="Calibri"/>
              </a:rPr>
              <a:t>e</a:t>
            </a:r>
            <a:r>
              <a:rPr sz="2750" dirty="0">
                <a:latin typeface="Calibri"/>
                <a:cs typeface="Calibri"/>
              </a:rPr>
              <a:t> </a:t>
            </a:r>
            <a:r>
              <a:rPr sz="2750" spc="-300" dirty="0">
                <a:latin typeface="Calibri"/>
                <a:cs typeface="Calibri"/>
              </a:rPr>
              <a:t> </a:t>
            </a:r>
            <a:r>
              <a:rPr sz="2750" spc="35" dirty="0">
                <a:latin typeface="Calibri"/>
                <a:cs typeface="Calibri"/>
              </a:rPr>
              <a:t>l</a:t>
            </a:r>
            <a:r>
              <a:rPr sz="2750" spc="-50" dirty="0">
                <a:latin typeface="Calibri"/>
                <a:cs typeface="Calibri"/>
              </a:rPr>
              <a:t>a</a:t>
            </a:r>
            <a:r>
              <a:rPr sz="2750" spc="20" dirty="0">
                <a:latin typeface="Calibri"/>
                <a:cs typeface="Calibri"/>
              </a:rPr>
              <a:t>y</a:t>
            </a:r>
            <a:r>
              <a:rPr sz="2750" spc="-25" dirty="0">
                <a:latin typeface="Calibri"/>
                <a:cs typeface="Calibri"/>
              </a:rPr>
              <a:t>e</a:t>
            </a:r>
            <a:r>
              <a:rPr sz="2750" spc="10" dirty="0">
                <a:latin typeface="Calibri"/>
                <a:cs typeface="Calibri"/>
              </a:rPr>
              <a:t>r</a:t>
            </a:r>
            <a:r>
              <a:rPr sz="2750" spc="290" dirty="0">
                <a:latin typeface="Calibri"/>
                <a:cs typeface="Calibri"/>
              </a:rPr>
              <a:t> </a:t>
            </a:r>
            <a:r>
              <a:rPr sz="2750" spc="100" dirty="0">
                <a:latin typeface="Calibri"/>
                <a:cs typeface="Calibri"/>
              </a:rPr>
              <a:t>a</a:t>
            </a:r>
            <a:r>
              <a:rPr sz="2750" spc="-20" dirty="0">
                <a:latin typeface="Calibri"/>
                <a:cs typeface="Calibri"/>
              </a:rPr>
              <a:t>b</a:t>
            </a:r>
            <a:r>
              <a:rPr sz="2750" spc="45" dirty="0">
                <a:latin typeface="Calibri"/>
                <a:cs typeface="Calibri"/>
              </a:rPr>
              <a:t>o</a:t>
            </a:r>
            <a:r>
              <a:rPr sz="2750" spc="25" dirty="0">
                <a:latin typeface="Calibri"/>
                <a:cs typeface="Calibri"/>
              </a:rPr>
              <a:t>v</a:t>
            </a:r>
            <a:r>
              <a:rPr sz="2750" spc="10" dirty="0">
                <a:latin typeface="Calibri"/>
                <a:cs typeface="Calibri"/>
              </a:rPr>
              <a:t>e</a:t>
            </a:r>
            <a:r>
              <a:rPr sz="2750" spc="250" dirty="0">
                <a:latin typeface="Calibri"/>
                <a:cs typeface="Calibri"/>
              </a:rPr>
              <a:t> </a:t>
            </a:r>
            <a:r>
              <a:rPr sz="2750" spc="40" dirty="0">
                <a:latin typeface="Calibri"/>
                <a:cs typeface="Calibri"/>
              </a:rPr>
              <a:t>i</a:t>
            </a:r>
            <a:r>
              <a:rPr sz="2750" spc="10" dirty="0">
                <a:latin typeface="Calibri"/>
                <a:cs typeface="Calibri"/>
              </a:rPr>
              <a:t>t</a:t>
            </a:r>
            <a:r>
              <a:rPr sz="2750" dirty="0">
                <a:latin typeface="Calibri"/>
                <a:cs typeface="Calibri"/>
              </a:rPr>
              <a:t> </a:t>
            </a:r>
            <a:r>
              <a:rPr sz="2750" spc="-300" dirty="0">
                <a:latin typeface="Calibri"/>
                <a:cs typeface="Calibri"/>
              </a:rPr>
              <a:t> </a:t>
            </a:r>
            <a:r>
              <a:rPr sz="2750" spc="40" dirty="0">
                <a:latin typeface="Calibri"/>
                <a:cs typeface="Calibri"/>
              </a:rPr>
              <a:t>i</a:t>
            </a:r>
            <a:r>
              <a:rPr sz="2750" spc="15" dirty="0">
                <a:latin typeface="Calibri"/>
                <a:cs typeface="Calibri"/>
              </a:rPr>
              <a:t>n</a:t>
            </a:r>
            <a:r>
              <a:rPr sz="2750" dirty="0">
                <a:latin typeface="Calibri"/>
                <a:cs typeface="Calibri"/>
              </a:rPr>
              <a:t> </a:t>
            </a:r>
            <a:r>
              <a:rPr sz="2750" spc="-305" dirty="0">
                <a:latin typeface="Calibri"/>
                <a:cs typeface="Calibri"/>
              </a:rPr>
              <a:t> </a:t>
            </a:r>
            <a:r>
              <a:rPr sz="2750" spc="50" dirty="0">
                <a:latin typeface="Calibri"/>
                <a:cs typeface="Calibri"/>
              </a:rPr>
              <a:t>t</a:t>
            </a:r>
            <a:r>
              <a:rPr sz="2750" spc="-20" dirty="0">
                <a:latin typeface="Calibri"/>
                <a:cs typeface="Calibri"/>
              </a:rPr>
              <a:t>h</a:t>
            </a:r>
            <a:r>
              <a:rPr sz="2750" spc="10" dirty="0">
                <a:latin typeface="Calibri"/>
                <a:cs typeface="Calibri"/>
              </a:rPr>
              <a:t>e</a:t>
            </a:r>
            <a:r>
              <a:rPr sz="2750" dirty="0">
                <a:latin typeface="Calibri"/>
                <a:cs typeface="Calibri"/>
              </a:rPr>
              <a:t>	</a:t>
            </a:r>
            <a:r>
              <a:rPr sz="2750" spc="-20" dirty="0">
                <a:latin typeface="Calibri"/>
                <a:cs typeface="Calibri"/>
              </a:rPr>
              <a:t>p</a:t>
            </a:r>
            <a:r>
              <a:rPr sz="2750" spc="-60" dirty="0">
                <a:latin typeface="Calibri"/>
                <a:cs typeface="Calibri"/>
              </a:rPr>
              <a:t>r</a:t>
            </a:r>
            <a:r>
              <a:rPr sz="2750" spc="45" dirty="0">
                <a:latin typeface="Calibri"/>
                <a:cs typeface="Calibri"/>
              </a:rPr>
              <a:t>o</a:t>
            </a:r>
            <a:r>
              <a:rPr sz="2750" spc="-25" dirty="0">
                <a:latin typeface="Calibri"/>
                <a:cs typeface="Calibri"/>
              </a:rPr>
              <a:t>t</a:t>
            </a:r>
            <a:r>
              <a:rPr sz="2750" spc="45" dirty="0">
                <a:latin typeface="Calibri"/>
                <a:cs typeface="Calibri"/>
              </a:rPr>
              <a:t>o</a:t>
            </a:r>
            <a:r>
              <a:rPr sz="2750" spc="30" dirty="0">
                <a:latin typeface="Calibri"/>
                <a:cs typeface="Calibri"/>
              </a:rPr>
              <a:t>c</a:t>
            </a:r>
            <a:r>
              <a:rPr sz="2750" spc="45" dirty="0">
                <a:latin typeface="Calibri"/>
                <a:cs typeface="Calibri"/>
              </a:rPr>
              <a:t>o</a:t>
            </a:r>
            <a:r>
              <a:rPr sz="2750" spc="5" dirty="0">
                <a:latin typeface="Calibri"/>
                <a:cs typeface="Calibri"/>
              </a:rPr>
              <a:t>l  </a:t>
            </a:r>
            <a:r>
              <a:rPr sz="2750" spc="-10" dirty="0">
                <a:latin typeface="Calibri"/>
                <a:cs typeface="Calibri"/>
              </a:rPr>
              <a:t>specification.</a:t>
            </a:r>
            <a:endParaRPr sz="2750">
              <a:latin typeface="Calibri"/>
              <a:cs typeface="Calibri"/>
            </a:endParaRPr>
          </a:p>
          <a:p>
            <a:pPr marL="469900" marR="12065" indent="-457834">
              <a:lnSpc>
                <a:spcPct val="79600"/>
              </a:lnSpc>
              <a:spcBef>
                <a:spcPts val="1580"/>
              </a:spcBef>
              <a:buClr>
                <a:srgbClr val="CC0000"/>
              </a:buClr>
              <a:buFont typeface="Arial"/>
              <a:buChar char="•"/>
              <a:tabLst>
                <a:tab pos="546100" algn="l"/>
                <a:tab pos="546735" algn="l"/>
                <a:tab pos="1451610" algn="l"/>
                <a:tab pos="2376170" algn="l"/>
                <a:tab pos="4711700" algn="l"/>
                <a:tab pos="5579110" algn="l"/>
                <a:tab pos="6294120" algn="l"/>
                <a:tab pos="7285355" algn="l"/>
                <a:tab pos="8438515" algn="l"/>
                <a:tab pos="9935845" algn="l"/>
              </a:tabLst>
            </a:pPr>
            <a:r>
              <a:rPr dirty="0"/>
              <a:t>	</a:t>
            </a:r>
            <a:r>
              <a:rPr sz="2750" spc="-75" dirty="0">
                <a:latin typeface="Calibri"/>
                <a:cs typeface="Calibri"/>
              </a:rPr>
              <a:t>E</a:t>
            </a:r>
            <a:r>
              <a:rPr sz="2750" spc="25" dirty="0">
                <a:latin typeface="Calibri"/>
                <a:cs typeface="Calibri"/>
              </a:rPr>
              <a:t>a</a:t>
            </a:r>
            <a:r>
              <a:rPr sz="2750" spc="30" dirty="0">
                <a:latin typeface="Calibri"/>
                <a:cs typeface="Calibri"/>
              </a:rPr>
              <a:t>c</a:t>
            </a:r>
            <a:r>
              <a:rPr sz="2750" spc="10" dirty="0">
                <a:latin typeface="Calibri"/>
                <a:cs typeface="Calibri"/>
              </a:rPr>
              <a:t>h</a:t>
            </a:r>
            <a:r>
              <a:rPr sz="2750" dirty="0">
                <a:latin typeface="Calibri"/>
                <a:cs typeface="Calibri"/>
              </a:rPr>
              <a:t>	</a:t>
            </a:r>
            <a:r>
              <a:rPr sz="2750" spc="-35" dirty="0">
                <a:latin typeface="Calibri"/>
                <a:cs typeface="Calibri"/>
              </a:rPr>
              <a:t>l</a:t>
            </a:r>
            <a:r>
              <a:rPr sz="2750" spc="-50" dirty="0">
                <a:latin typeface="Calibri"/>
                <a:cs typeface="Calibri"/>
              </a:rPr>
              <a:t>a</a:t>
            </a:r>
            <a:r>
              <a:rPr sz="2750" spc="20" dirty="0">
                <a:latin typeface="Calibri"/>
                <a:cs typeface="Calibri"/>
              </a:rPr>
              <a:t>y</a:t>
            </a:r>
            <a:r>
              <a:rPr sz="2750" spc="-25" dirty="0">
                <a:latin typeface="Calibri"/>
                <a:cs typeface="Calibri"/>
              </a:rPr>
              <a:t>e</a:t>
            </a:r>
            <a:r>
              <a:rPr sz="2750" spc="5" dirty="0">
                <a:latin typeface="Calibri"/>
                <a:cs typeface="Calibri"/>
              </a:rPr>
              <a:t>r</a:t>
            </a:r>
            <a:r>
              <a:rPr sz="2750" dirty="0">
                <a:latin typeface="Calibri"/>
                <a:cs typeface="Calibri"/>
              </a:rPr>
              <a:t>	</a:t>
            </a:r>
            <a:r>
              <a:rPr sz="2750" spc="35" dirty="0">
                <a:latin typeface="Calibri"/>
                <a:cs typeface="Calibri"/>
              </a:rPr>
              <a:t>c</a:t>
            </a:r>
            <a:r>
              <a:rPr sz="2750" spc="45" dirty="0">
                <a:latin typeface="Calibri"/>
                <a:cs typeface="Calibri"/>
              </a:rPr>
              <a:t>o</a:t>
            </a:r>
            <a:r>
              <a:rPr sz="2750" spc="50" dirty="0">
                <a:latin typeface="Calibri"/>
                <a:cs typeface="Calibri"/>
              </a:rPr>
              <a:t>mm</a:t>
            </a:r>
            <a:r>
              <a:rPr sz="2750" spc="-25" dirty="0">
                <a:latin typeface="Calibri"/>
                <a:cs typeface="Calibri"/>
              </a:rPr>
              <a:t>uni</a:t>
            </a:r>
            <a:r>
              <a:rPr sz="2750" spc="35" dirty="0">
                <a:latin typeface="Calibri"/>
                <a:cs typeface="Calibri"/>
              </a:rPr>
              <a:t>c</a:t>
            </a:r>
            <a:r>
              <a:rPr sz="2750" spc="25" dirty="0">
                <a:latin typeface="Calibri"/>
                <a:cs typeface="Calibri"/>
              </a:rPr>
              <a:t>a</a:t>
            </a:r>
            <a:r>
              <a:rPr sz="2750" spc="-25" dirty="0">
                <a:latin typeface="Calibri"/>
                <a:cs typeface="Calibri"/>
              </a:rPr>
              <a:t>t</a:t>
            </a:r>
            <a:r>
              <a:rPr sz="2750" spc="50" dirty="0">
                <a:latin typeface="Calibri"/>
                <a:cs typeface="Calibri"/>
              </a:rPr>
              <a:t>e</a:t>
            </a:r>
            <a:r>
              <a:rPr sz="2750" spc="10" dirty="0">
                <a:latin typeface="Calibri"/>
                <a:cs typeface="Calibri"/>
              </a:rPr>
              <a:t>s</a:t>
            </a:r>
            <a:r>
              <a:rPr sz="2750" dirty="0">
                <a:latin typeface="Calibri"/>
                <a:cs typeface="Calibri"/>
              </a:rPr>
              <a:t>	</a:t>
            </a:r>
            <a:r>
              <a:rPr sz="2750" spc="50" dirty="0">
                <a:latin typeface="Calibri"/>
                <a:cs typeface="Calibri"/>
              </a:rPr>
              <a:t>w</a:t>
            </a:r>
            <a:r>
              <a:rPr sz="2750" spc="-35" dirty="0">
                <a:latin typeface="Calibri"/>
                <a:cs typeface="Calibri"/>
              </a:rPr>
              <a:t>i</a:t>
            </a:r>
            <a:r>
              <a:rPr sz="2750" spc="45" dirty="0">
                <a:latin typeface="Calibri"/>
                <a:cs typeface="Calibri"/>
              </a:rPr>
              <a:t>t</a:t>
            </a:r>
            <a:r>
              <a:rPr sz="2750" spc="10" dirty="0">
                <a:latin typeface="Calibri"/>
                <a:cs typeface="Calibri"/>
              </a:rPr>
              <a:t>h</a:t>
            </a:r>
            <a:r>
              <a:rPr sz="2750" dirty="0">
                <a:latin typeface="Calibri"/>
                <a:cs typeface="Calibri"/>
              </a:rPr>
              <a:t>	</a:t>
            </a:r>
            <a:r>
              <a:rPr sz="2750" spc="45" dirty="0">
                <a:latin typeface="Calibri"/>
                <a:cs typeface="Calibri"/>
              </a:rPr>
              <a:t>t</a:t>
            </a:r>
            <a:r>
              <a:rPr sz="2750" spc="-25" dirty="0">
                <a:latin typeface="Calibri"/>
                <a:cs typeface="Calibri"/>
              </a:rPr>
              <a:t>h</a:t>
            </a:r>
            <a:r>
              <a:rPr sz="2750" spc="10" dirty="0">
                <a:latin typeface="Calibri"/>
                <a:cs typeface="Calibri"/>
              </a:rPr>
              <a:t>e</a:t>
            </a:r>
            <a:r>
              <a:rPr sz="2750" dirty="0">
                <a:latin typeface="Calibri"/>
                <a:cs typeface="Calibri"/>
              </a:rPr>
              <a:t>	</a:t>
            </a:r>
            <a:r>
              <a:rPr sz="2750" spc="-30" dirty="0">
                <a:latin typeface="Calibri"/>
                <a:cs typeface="Calibri"/>
              </a:rPr>
              <a:t>s</a:t>
            </a:r>
            <a:r>
              <a:rPr sz="2750" spc="25" dirty="0">
                <a:latin typeface="Calibri"/>
                <a:cs typeface="Calibri"/>
              </a:rPr>
              <a:t>a</a:t>
            </a:r>
            <a:r>
              <a:rPr sz="2750" spc="50" dirty="0">
                <a:latin typeface="Calibri"/>
                <a:cs typeface="Calibri"/>
              </a:rPr>
              <a:t>m</a:t>
            </a:r>
            <a:r>
              <a:rPr sz="2750" spc="10" dirty="0">
                <a:latin typeface="Calibri"/>
                <a:cs typeface="Calibri"/>
              </a:rPr>
              <a:t>e</a:t>
            </a:r>
            <a:r>
              <a:rPr sz="2750" dirty="0">
                <a:latin typeface="Calibri"/>
                <a:cs typeface="Calibri"/>
              </a:rPr>
              <a:t>	</a:t>
            </a:r>
            <a:r>
              <a:rPr sz="2750" spc="-30" dirty="0">
                <a:latin typeface="Calibri"/>
                <a:cs typeface="Calibri"/>
              </a:rPr>
              <a:t>l</a:t>
            </a:r>
            <a:r>
              <a:rPr sz="2750" spc="-45" dirty="0">
                <a:latin typeface="Calibri"/>
                <a:cs typeface="Calibri"/>
              </a:rPr>
              <a:t>a</a:t>
            </a:r>
            <a:r>
              <a:rPr sz="2750" spc="25" dirty="0">
                <a:latin typeface="Calibri"/>
                <a:cs typeface="Calibri"/>
              </a:rPr>
              <a:t>y</a:t>
            </a:r>
            <a:r>
              <a:rPr sz="2750" spc="-20" dirty="0">
                <a:latin typeface="Calibri"/>
                <a:cs typeface="Calibri"/>
              </a:rPr>
              <a:t>e</a:t>
            </a:r>
            <a:r>
              <a:rPr sz="2750" spc="160" dirty="0">
                <a:latin typeface="Calibri"/>
                <a:cs typeface="Calibri"/>
              </a:rPr>
              <a:t>r</a:t>
            </a:r>
            <a:r>
              <a:rPr sz="2750" spc="-90" dirty="0">
                <a:latin typeface="Calibri"/>
                <a:cs typeface="Calibri"/>
              </a:rPr>
              <a:t>’</a:t>
            </a:r>
            <a:r>
              <a:rPr sz="2750" spc="10" dirty="0">
                <a:latin typeface="Calibri"/>
                <a:cs typeface="Calibri"/>
              </a:rPr>
              <a:t>s</a:t>
            </a:r>
            <a:r>
              <a:rPr sz="2750" dirty="0">
                <a:latin typeface="Calibri"/>
                <a:cs typeface="Calibri"/>
              </a:rPr>
              <a:t>	</a:t>
            </a:r>
            <a:r>
              <a:rPr sz="2750" spc="-25" dirty="0">
                <a:latin typeface="Calibri"/>
                <a:cs typeface="Calibri"/>
              </a:rPr>
              <a:t>s</a:t>
            </a:r>
            <a:r>
              <a:rPr sz="2750" spc="45" dirty="0">
                <a:latin typeface="Calibri"/>
                <a:cs typeface="Calibri"/>
              </a:rPr>
              <a:t>o</a:t>
            </a:r>
            <a:r>
              <a:rPr sz="2750" spc="55" dirty="0">
                <a:latin typeface="Calibri"/>
                <a:cs typeface="Calibri"/>
              </a:rPr>
              <a:t>f</a:t>
            </a:r>
            <a:r>
              <a:rPr sz="2750" spc="-25" dirty="0">
                <a:latin typeface="Calibri"/>
                <a:cs typeface="Calibri"/>
              </a:rPr>
              <a:t>t</a:t>
            </a:r>
            <a:r>
              <a:rPr sz="2750" spc="-20" dirty="0">
                <a:latin typeface="Calibri"/>
                <a:cs typeface="Calibri"/>
              </a:rPr>
              <a:t>w</a:t>
            </a:r>
            <a:r>
              <a:rPr sz="2750" spc="25" dirty="0">
                <a:latin typeface="Calibri"/>
                <a:cs typeface="Calibri"/>
              </a:rPr>
              <a:t>a</a:t>
            </a:r>
            <a:r>
              <a:rPr sz="2750" spc="10" dirty="0">
                <a:latin typeface="Calibri"/>
                <a:cs typeface="Calibri"/>
              </a:rPr>
              <a:t>re</a:t>
            </a:r>
            <a:r>
              <a:rPr sz="2750" dirty="0">
                <a:latin typeface="Calibri"/>
                <a:cs typeface="Calibri"/>
              </a:rPr>
              <a:t>	</a:t>
            </a:r>
            <a:r>
              <a:rPr sz="2750" spc="40" dirty="0">
                <a:latin typeface="Calibri"/>
                <a:cs typeface="Calibri"/>
              </a:rPr>
              <a:t>or  </a:t>
            </a:r>
            <a:r>
              <a:rPr sz="2750" spc="-5" dirty="0">
                <a:latin typeface="Calibri"/>
                <a:cs typeface="Calibri"/>
              </a:rPr>
              <a:t>hardware</a:t>
            </a:r>
            <a:r>
              <a:rPr sz="2750" spc="100" dirty="0">
                <a:latin typeface="Calibri"/>
                <a:cs typeface="Calibri"/>
              </a:rPr>
              <a:t> </a:t>
            </a:r>
            <a:r>
              <a:rPr sz="2750" spc="30" dirty="0">
                <a:latin typeface="Calibri"/>
                <a:cs typeface="Calibri"/>
              </a:rPr>
              <a:t>on</a:t>
            </a:r>
            <a:r>
              <a:rPr sz="2750" spc="15" dirty="0">
                <a:latin typeface="Calibri"/>
                <a:cs typeface="Calibri"/>
              </a:rPr>
              <a:t> </a:t>
            </a:r>
            <a:r>
              <a:rPr sz="2750" dirty="0">
                <a:latin typeface="Calibri"/>
                <a:cs typeface="Calibri"/>
              </a:rPr>
              <a:t>other</a:t>
            </a:r>
            <a:r>
              <a:rPr sz="2750" spc="130" dirty="0">
                <a:latin typeface="Calibri"/>
                <a:cs typeface="Calibri"/>
              </a:rPr>
              <a:t> </a:t>
            </a:r>
            <a:r>
              <a:rPr sz="2750" spc="-5" dirty="0">
                <a:latin typeface="Calibri"/>
                <a:cs typeface="Calibri"/>
              </a:rPr>
              <a:t>computers.</a:t>
            </a:r>
            <a:endParaRPr sz="2750">
              <a:latin typeface="Calibri"/>
              <a:cs typeface="Calibri"/>
            </a:endParaRPr>
          </a:p>
          <a:p>
            <a:pPr marL="469900" marR="5080" indent="-457834">
              <a:lnSpc>
                <a:spcPts val="2700"/>
              </a:lnSpc>
              <a:spcBef>
                <a:spcPts val="1500"/>
              </a:spcBef>
              <a:buClr>
                <a:srgbClr val="CC0000"/>
              </a:buClr>
              <a:buFont typeface="Arial"/>
              <a:buChar char="•"/>
              <a:tabLst>
                <a:tab pos="469900" algn="l"/>
                <a:tab pos="470534" algn="l"/>
              </a:tabLst>
            </a:pPr>
            <a:r>
              <a:rPr sz="2750" spc="-5" dirty="0">
                <a:latin typeface="Calibri"/>
                <a:cs typeface="Calibri"/>
              </a:rPr>
              <a:t>The</a:t>
            </a:r>
            <a:r>
              <a:rPr sz="2750" spc="95" dirty="0">
                <a:latin typeface="Calibri"/>
                <a:cs typeface="Calibri"/>
              </a:rPr>
              <a:t> </a:t>
            </a:r>
            <a:r>
              <a:rPr sz="2750" spc="10" dirty="0">
                <a:latin typeface="Calibri"/>
                <a:cs typeface="Calibri"/>
              </a:rPr>
              <a:t>lower</a:t>
            </a:r>
            <a:r>
              <a:rPr sz="2750" spc="60" dirty="0">
                <a:latin typeface="Calibri"/>
                <a:cs typeface="Calibri"/>
              </a:rPr>
              <a:t> </a:t>
            </a:r>
            <a:r>
              <a:rPr sz="2750" spc="10" dirty="0">
                <a:latin typeface="Calibri"/>
                <a:cs typeface="Calibri"/>
              </a:rPr>
              <a:t>4</a:t>
            </a:r>
            <a:r>
              <a:rPr sz="2750" spc="150" dirty="0">
                <a:latin typeface="Calibri"/>
                <a:cs typeface="Calibri"/>
              </a:rPr>
              <a:t> </a:t>
            </a:r>
            <a:r>
              <a:rPr sz="2750" spc="-10" dirty="0">
                <a:latin typeface="Calibri"/>
                <a:cs typeface="Calibri"/>
              </a:rPr>
              <a:t>layers</a:t>
            </a:r>
            <a:r>
              <a:rPr sz="2750" spc="100" dirty="0">
                <a:latin typeface="Calibri"/>
                <a:cs typeface="Calibri"/>
              </a:rPr>
              <a:t> </a:t>
            </a:r>
            <a:r>
              <a:rPr sz="2750" spc="15" dirty="0">
                <a:latin typeface="Calibri"/>
                <a:cs typeface="Calibri"/>
              </a:rPr>
              <a:t>are</a:t>
            </a:r>
            <a:r>
              <a:rPr sz="2750" spc="35" dirty="0">
                <a:latin typeface="Calibri"/>
                <a:cs typeface="Calibri"/>
              </a:rPr>
              <a:t> </a:t>
            </a:r>
            <a:r>
              <a:rPr sz="2750" spc="20" dirty="0">
                <a:latin typeface="Calibri"/>
                <a:cs typeface="Calibri"/>
              </a:rPr>
              <a:t>concerned</a:t>
            </a:r>
            <a:r>
              <a:rPr sz="2750" spc="114" dirty="0">
                <a:latin typeface="Calibri"/>
                <a:cs typeface="Calibri"/>
              </a:rPr>
              <a:t> </a:t>
            </a:r>
            <a:r>
              <a:rPr sz="2750" spc="20" dirty="0">
                <a:latin typeface="Calibri"/>
                <a:cs typeface="Calibri"/>
              </a:rPr>
              <a:t>with</a:t>
            </a:r>
            <a:r>
              <a:rPr sz="2750" spc="105" dirty="0">
                <a:latin typeface="Calibri"/>
                <a:cs typeface="Calibri"/>
              </a:rPr>
              <a:t> </a:t>
            </a:r>
            <a:r>
              <a:rPr sz="2750" spc="10" dirty="0">
                <a:latin typeface="Calibri"/>
                <a:cs typeface="Calibri"/>
              </a:rPr>
              <a:t>the</a:t>
            </a:r>
            <a:r>
              <a:rPr sz="2750" spc="100" dirty="0">
                <a:latin typeface="Calibri"/>
                <a:cs typeface="Calibri"/>
              </a:rPr>
              <a:t> </a:t>
            </a:r>
            <a:r>
              <a:rPr sz="2750" spc="20" dirty="0">
                <a:latin typeface="Calibri"/>
                <a:cs typeface="Calibri"/>
              </a:rPr>
              <a:t>flow</a:t>
            </a:r>
            <a:r>
              <a:rPr sz="2750" spc="25" dirty="0">
                <a:latin typeface="Calibri"/>
                <a:cs typeface="Calibri"/>
              </a:rPr>
              <a:t> of</a:t>
            </a:r>
            <a:r>
              <a:rPr sz="2750" spc="185" dirty="0">
                <a:latin typeface="Calibri"/>
                <a:cs typeface="Calibri"/>
              </a:rPr>
              <a:t> </a:t>
            </a:r>
            <a:r>
              <a:rPr sz="2750" spc="-5" dirty="0">
                <a:latin typeface="Calibri"/>
                <a:cs typeface="Calibri"/>
              </a:rPr>
              <a:t>data</a:t>
            </a:r>
            <a:r>
              <a:rPr sz="2750" spc="75" dirty="0">
                <a:latin typeface="Calibri"/>
                <a:cs typeface="Calibri"/>
              </a:rPr>
              <a:t> </a:t>
            </a:r>
            <a:r>
              <a:rPr sz="2750" spc="-5" dirty="0">
                <a:latin typeface="Calibri"/>
                <a:cs typeface="Calibri"/>
              </a:rPr>
              <a:t>from</a:t>
            </a:r>
            <a:r>
              <a:rPr sz="2750" spc="160" dirty="0">
                <a:latin typeface="Calibri"/>
                <a:cs typeface="Calibri"/>
              </a:rPr>
              <a:t> </a:t>
            </a:r>
            <a:r>
              <a:rPr sz="2750" spc="15" dirty="0">
                <a:latin typeface="Calibri"/>
                <a:cs typeface="Calibri"/>
              </a:rPr>
              <a:t>end</a:t>
            </a:r>
            <a:r>
              <a:rPr sz="2750" spc="95" dirty="0">
                <a:latin typeface="Calibri"/>
                <a:cs typeface="Calibri"/>
              </a:rPr>
              <a:t> </a:t>
            </a:r>
            <a:r>
              <a:rPr sz="2750" spc="50" dirty="0">
                <a:latin typeface="Calibri"/>
                <a:cs typeface="Calibri"/>
              </a:rPr>
              <a:t>to </a:t>
            </a:r>
            <a:r>
              <a:rPr sz="2750" spc="-605" dirty="0">
                <a:latin typeface="Calibri"/>
                <a:cs typeface="Calibri"/>
              </a:rPr>
              <a:t> </a:t>
            </a:r>
            <a:r>
              <a:rPr sz="2750" spc="-10" dirty="0">
                <a:latin typeface="Calibri"/>
                <a:cs typeface="Calibri"/>
              </a:rPr>
              <a:t>end</a:t>
            </a:r>
            <a:r>
              <a:rPr sz="2750" spc="85" dirty="0">
                <a:latin typeface="Calibri"/>
                <a:cs typeface="Calibri"/>
              </a:rPr>
              <a:t> </a:t>
            </a:r>
            <a:r>
              <a:rPr sz="2750" spc="-15" dirty="0">
                <a:latin typeface="Calibri"/>
                <a:cs typeface="Calibri"/>
              </a:rPr>
              <a:t>through</a:t>
            </a:r>
            <a:r>
              <a:rPr sz="2750" spc="240" dirty="0">
                <a:latin typeface="Calibri"/>
                <a:cs typeface="Calibri"/>
              </a:rPr>
              <a:t> </a:t>
            </a:r>
            <a:r>
              <a:rPr sz="2750" spc="-10" dirty="0">
                <a:latin typeface="Calibri"/>
                <a:cs typeface="Calibri"/>
              </a:rPr>
              <a:t>the</a:t>
            </a:r>
            <a:r>
              <a:rPr sz="2750" spc="95" dirty="0">
                <a:latin typeface="Calibri"/>
                <a:cs typeface="Calibri"/>
              </a:rPr>
              <a:t> </a:t>
            </a:r>
            <a:r>
              <a:rPr sz="2750" spc="-5" dirty="0">
                <a:latin typeface="Calibri"/>
                <a:cs typeface="Calibri"/>
              </a:rPr>
              <a:t>network</a:t>
            </a:r>
            <a:endParaRPr sz="2750">
              <a:latin typeface="Calibri"/>
              <a:cs typeface="Calibri"/>
            </a:endParaRPr>
          </a:p>
          <a:p>
            <a:pPr marL="469900" marR="12700" indent="-457834">
              <a:lnSpc>
                <a:spcPts val="2710"/>
              </a:lnSpc>
              <a:spcBef>
                <a:spcPts val="1500"/>
              </a:spcBef>
              <a:buClr>
                <a:srgbClr val="CC0000"/>
              </a:buClr>
              <a:buFont typeface="Arial"/>
              <a:buChar char="•"/>
              <a:tabLst>
                <a:tab pos="469900" algn="l"/>
                <a:tab pos="470534" algn="l"/>
                <a:tab pos="1184910" algn="l"/>
                <a:tab pos="2223770" algn="l"/>
                <a:tab pos="3234055" algn="l"/>
                <a:tab pos="4244340" algn="l"/>
                <a:tab pos="4721225" algn="l"/>
                <a:tab pos="5379085" algn="l"/>
                <a:tab pos="6046470" algn="l"/>
                <a:tab pos="7142480" algn="l"/>
                <a:tab pos="7781290" algn="l"/>
                <a:tab pos="9478010" algn="l"/>
              </a:tabLst>
            </a:pPr>
            <a:r>
              <a:rPr sz="2750" spc="5" dirty="0">
                <a:latin typeface="Calibri"/>
                <a:cs typeface="Calibri"/>
              </a:rPr>
              <a:t>T</a:t>
            </a:r>
            <a:r>
              <a:rPr sz="2750" spc="-25" dirty="0">
                <a:latin typeface="Calibri"/>
                <a:cs typeface="Calibri"/>
              </a:rPr>
              <a:t>h</a:t>
            </a:r>
            <a:r>
              <a:rPr sz="2750" spc="10" dirty="0">
                <a:latin typeface="Calibri"/>
                <a:cs typeface="Calibri"/>
              </a:rPr>
              <a:t>e</a:t>
            </a:r>
            <a:r>
              <a:rPr sz="2750" dirty="0">
                <a:latin typeface="Calibri"/>
                <a:cs typeface="Calibri"/>
              </a:rPr>
              <a:t>	</a:t>
            </a:r>
            <a:r>
              <a:rPr sz="2750" spc="-20" dirty="0">
                <a:latin typeface="Calibri"/>
                <a:cs typeface="Calibri"/>
              </a:rPr>
              <a:t>u</a:t>
            </a:r>
            <a:r>
              <a:rPr sz="2750" spc="50" dirty="0">
                <a:latin typeface="Calibri"/>
                <a:cs typeface="Calibri"/>
              </a:rPr>
              <a:t>pp</a:t>
            </a:r>
            <a:r>
              <a:rPr sz="2750" spc="-20" dirty="0">
                <a:latin typeface="Calibri"/>
                <a:cs typeface="Calibri"/>
              </a:rPr>
              <a:t>e</a:t>
            </a:r>
            <a:r>
              <a:rPr sz="2750" spc="10" dirty="0">
                <a:latin typeface="Calibri"/>
                <a:cs typeface="Calibri"/>
              </a:rPr>
              <a:t>r</a:t>
            </a:r>
            <a:r>
              <a:rPr sz="2750" dirty="0">
                <a:latin typeface="Calibri"/>
                <a:cs typeface="Calibri"/>
              </a:rPr>
              <a:t>	</a:t>
            </a:r>
            <a:r>
              <a:rPr sz="2750" spc="5" dirty="0">
                <a:latin typeface="Calibri"/>
                <a:cs typeface="Calibri"/>
              </a:rPr>
              <a:t>T</a:t>
            </a:r>
            <a:r>
              <a:rPr sz="2750" spc="-25" dirty="0">
                <a:latin typeface="Calibri"/>
                <a:cs typeface="Calibri"/>
              </a:rPr>
              <a:t>h</a:t>
            </a:r>
            <a:r>
              <a:rPr sz="2750" spc="10" dirty="0">
                <a:latin typeface="Calibri"/>
                <a:cs typeface="Calibri"/>
              </a:rPr>
              <a:t>r</a:t>
            </a:r>
            <a:r>
              <a:rPr sz="2750" spc="50" dirty="0">
                <a:latin typeface="Calibri"/>
                <a:cs typeface="Calibri"/>
              </a:rPr>
              <a:t>e</a:t>
            </a:r>
            <a:r>
              <a:rPr sz="2750" spc="10" dirty="0">
                <a:latin typeface="Calibri"/>
                <a:cs typeface="Calibri"/>
              </a:rPr>
              <a:t>e</a:t>
            </a:r>
            <a:r>
              <a:rPr sz="2750" dirty="0">
                <a:latin typeface="Calibri"/>
                <a:cs typeface="Calibri"/>
              </a:rPr>
              <a:t>	</a:t>
            </a:r>
            <a:r>
              <a:rPr sz="2750" spc="-30" dirty="0">
                <a:latin typeface="Calibri"/>
                <a:cs typeface="Calibri"/>
              </a:rPr>
              <a:t>l</a:t>
            </a:r>
            <a:r>
              <a:rPr sz="2750" spc="-45" dirty="0">
                <a:latin typeface="Calibri"/>
                <a:cs typeface="Calibri"/>
              </a:rPr>
              <a:t>a</a:t>
            </a:r>
            <a:r>
              <a:rPr sz="2750" spc="25" dirty="0">
                <a:latin typeface="Calibri"/>
                <a:cs typeface="Calibri"/>
              </a:rPr>
              <a:t>y</a:t>
            </a:r>
            <a:r>
              <a:rPr sz="2750" spc="-20" dirty="0">
                <a:latin typeface="Calibri"/>
                <a:cs typeface="Calibri"/>
              </a:rPr>
              <a:t>e</a:t>
            </a:r>
            <a:r>
              <a:rPr sz="2750" spc="10" dirty="0">
                <a:latin typeface="Calibri"/>
                <a:cs typeface="Calibri"/>
              </a:rPr>
              <a:t>rs</a:t>
            </a:r>
            <a:r>
              <a:rPr sz="2750" dirty="0">
                <a:latin typeface="Calibri"/>
                <a:cs typeface="Calibri"/>
              </a:rPr>
              <a:t>	</a:t>
            </a:r>
            <a:r>
              <a:rPr sz="2750" spc="45" dirty="0">
                <a:latin typeface="Calibri"/>
                <a:cs typeface="Calibri"/>
              </a:rPr>
              <a:t>o</a:t>
            </a:r>
            <a:r>
              <a:rPr sz="2750" spc="5" dirty="0">
                <a:latin typeface="Calibri"/>
                <a:cs typeface="Calibri"/>
              </a:rPr>
              <a:t>f</a:t>
            </a:r>
            <a:r>
              <a:rPr sz="2750" dirty="0">
                <a:latin typeface="Calibri"/>
                <a:cs typeface="Calibri"/>
              </a:rPr>
              <a:t>	</a:t>
            </a:r>
            <a:r>
              <a:rPr sz="2750" spc="50" dirty="0">
                <a:latin typeface="Calibri"/>
                <a:cs typeface="Calibri"/>
              </a:rPr>
              <a:t>t</a:t>
            </a:r>
            <a:r>
              <a:rPr sz="2750" spc="-20" dirty="0">
                <a:latin typeface="Calibri"/>
                <a:cs typeface="Calibri"/>
              </a:rPr>
              <a:t>h</a:t>
            </a:r>
            <a:r>
              <a:rPr sz="2750" spc="10" dirty="0">
                <a:latin typeface="Calibri"/>
                <a:cs typeface="Calibri"/>
              </a:rPr>
              <a:t>e</a:t>
            </a:r>
            <a:r>
              <a:rPr sz="2750" dirty="0">
                <a:latin typeface="Calibri"/>
                <a:cs typeface="Calibri"/>
              </a:rPr>
              <a:t>	</a:t>
            </a:r>
            <a:r>
              <a:rPr sz="2750" spc="45" dirty="0">
                <a:latin typeface="Calibri"/>
                <a:cs typeface="Calibri"/>
              </a:rPr>
              <a:t>O</a:t>
            </a:r>
            <a:r>
              <a:rPr sz="2750" spc="5" dirty="0">
                <a:latin typeface="Calibri"/>
                <a:cs typeface="Calibri"/>
              </a:rPr>
              <a:t>SI</a:t>
            </a:r>
            <a:r>
              <a:rPr sz="2750" dirty="0">
                <a:latin typeface="Calibri"/>
                <a:cs typeface="Calibri"/>
              </a:rPr>
              <a:t>	</a:t>
            </a:r>
            <a:r>
              <a:rPr sz="2750" spc="45" dirty="0">
                <a:latin typeface="Calibri"/>
                <a:cs typeface="Calibri"/>
              </a:rPr>
              <a:t>mo</a:t>
            </a:r>
            <a:r>
              <a:rPr sz="2750" spc="-20" dirty="0">
                <a:latin typeface="Calibri"/>
                <a:cs typeface="Calibri"/>
              </a:rPr>
              <a:t>d</a:t>
            </a:r>
            <a:r>
              <a:rPr sz="2750" spc="50" dirty="0">
                <a:latin typeface="Calibri"/>
                <a:cs typeface="Calibri"/>
              </a:rPr>
              <a:t>e</a:t>
            </a:r>
            <a:r>
              <a:rPr sz="2750" spc="5" dirty="0">
                <a:latin typeface="Calibri"/>
                <a:cs typeface="Calibri"/>
              </a:rPr>
              <a:t>l</a:t>
            </a:r>
            <a:r>
              <a:rPr sz="2750" dirty="0">
                <a:latin typeface="Calibri"/>
                <a:cs typeface="Calibri"/>
              </a:rPr>
              <a:t>	</a:t>
            </a:r>
            <a:r>
              <a:rPr sz="2750" spc="25" dirty="0">
                <a:latin typeface="Calibri"/>
                <a:cs typeface="Calibri"/>
              </a:rPr>
              <a:t>a</a:t>
            </a:r>
            <a:r>
              <a:rPr sz="2750" spc="10" dirty="0">
                <a:latin typeface="Calibri"/>
                <a:cs typeface="Calibri"/>
              </a:rPr>
              <a:t>re</a:t>
            </a:r>
            <a:r>
              <a:rPr sz="2750" dirty="0">
                <a:latin typeface="Calibri"/>
                <a:cs typeface="Calibri"/>
              </a:rPr>
              <a:t>	</a:t>
            </a:r>
            <a:r>
              <a:rPr sz="2750" spc="45" dirty="0">
                <a:latin typeface="Calibri"/>
                <a:cs typeface="Calibri"/>
              </a:rPr>
              <a:t>o</a:t>
            </a:r>
            <a:r>
              <a:rPr sz="2750" spc="10" dirty="0">
                <a:latin typeface="Calibri"/>
                <a:cs typeface="Calibri"/>
              </a:rPr>
              <a:t>r</a:t>
            </a:r>
            <a:r>
              <a:rPr sz="2750" spc="40" dirty="0">
                <a:latin typeface="Calibri"/>
                <a:cs typeface="Calibri"/>
              </a:rPr>
              <a:t>i</a:t>
            </a:r>
            <a:r>
              <a:rPr sz="2750" spc="-25" dirty="0">
                <a:latin typeface="Calibri"/>
                <a:cs typeface="Calibri"/>
              </a:rPr>
              <a:t>ent</a:t>
            </a:r>
            <a:r>
              <a:rPr sz="2750" spc="25" dirty="0">
                <a:latin typeface="Calibri"/>
                <a:cs typeface="Calibri"/>
              </a:rPr>
              <a:t>a</a:t>
            </a:r>
            <a:r>
              <a:rPr sz="2750" spc="-25" dirty="0">
                <a:latin typeface="Calibri"/>
                <a:cs typeface="Calibri"/>
              </a:rPr>
              <a:t>t</a:t>
            </a:r>
            <a:r>
              <a:rPr sz="2750" spc="50" dirty="0">
                <a:latin typeface="Calibri"/>
                <a:cs typeface="Calibri"/>
              </a:rPr>
              <a:t>e</a:t>
            </a:r>
            <a:r>
              <a:rPr sz="2750" spc="15" dirty="0">
                <a:latin typeface="Calibri"/>
                <a:cs typeface="Calibri"/>
              </a:rPr>
              <a:t>d</a:t>
            </a:r>
            <a:r>
              <a:rPr sz="2750" dirty="0">
                <a:latin typeface="Calibri"/>
                <a:cs typeface="Calibri"/>
              </a:rPr>
              <a:t>	</a:t>
            </a:r>
            <a:r>
              <a:rPr sz="2750" spc="45" dirty="0">
                <a:latin typeface="Calibri"/>
                <a:cs typeface="Calibri"/>
              </a:rPr>
              <a:t>mo</a:t>
            </a:r>
            <a:r>
              <a:rPr sz="2750" spc="5" dirty="0">
                <a:latin typeface="Calibri"/>
                <a:cs typeface="Calibri"/>
              </a:rPr>
              <a:t>re  </a:t>
            </a:r>
            <a:r>
              <a:rPr sz="2750" spc="-5" dirty="0">
                <a:latin typeface="Calibri"/>
                <a:cs typeface="Calibri"/>
              </a:rPr>
              <a:t>toward</a:t>
            </a:r>
            <a:r>
              <a:rPr sz="2750" spc="25" dirty="0">
                <a:latin typeface="Calibri"/>
                <a:cs typeface="Calibri"/>
              </a:rPr>
              <a:t> </a:t>
            </a:r>
            <a:r>
              <a:rPr sz="2750" dirty="0">
                <a:latin typeface="Calibri"/>
                <a:cs typeface="Calibri"/>
              </a:rPr>
              <a:t>services</a:t>
            </a:r>
            <a:r>
              <a:rPr sz="2750" spc="235" dirty="0">
                <a:latin typeface="Calibri"/>
                <a:cs typeface="Calibri"/>
              </a:rPr>
              <a:t> </a:t>
            </a:r>
            <a:r>
              <a:rPr sz="2750" spc="-5" dirty="0">
                <a:latin typeface="Calibri"/>
                <a:cs typeface="Calibri"/>
              </a:rPr>
              <a:t>to</a:t>
            </a:r>
            <a:r>
              <a:rPr sz="2750" spc="10" dirty="0">
                <a:latin typeface="Calibri"/>
                <a:cs typeface="Calibri"/>
              </a:rPr>
              <a:t> </a:t>
            </a:r>
            <a:r>
              <a:rPr sz="2750" spc="-10" dirty="0">
                <a:latin typeface="Calibri"/>
                <a:cs typeface="Calibri"/>
              </a:rPr>
              <a:t>the</a:t>
            </a:r>
            <a:r>
              <a:rPr sz="2750" spc="95" dirty="0">
                <a:latin typeface="Calibri"/>
                <a:cs typeface="Calibri"/>
              </a:rPr>
              <a:t> </a:t>
            </a:r>
            <a:r>
              <a:rPr sz="2750" spc="-5" dirty="0">
                <a:latin typeface="Calibri"/>
                <a:cs typeface="Calibri"/>
              </a:rPr>
              <a:t>applications</a:t>
            </a:r>
            <a:endParaRPr sz="275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7687309" cy="701040"/>
          </a:xfrm>
          <a:prstGeom prst="rect">
            <a:avLst/>
          </a:prstGeom>
        </p:spPr>
        <p:txBody>
          <a:bodyPr vert="horz" wrap="square" lIns="0" tIns="16510" rIns="0" bIns="0" rtlCol="0">
            <a:spAutoFit/>
          </a:bodyPr>
          <a:lstStyle/>
          <a:p>
            <a:pPr marL="12700">
              <a:lnSpc>
                <a:spcPct val="100000"/>
              </a:lnSpc>
              <a:spcBef>
                <a:spcPts val="130"/>
              </a:spcBef>
            </a:pPr>
            <a:r>
              <a:rPr sz="4400" b="0" spc="40" dirty="0">
                <a:latin typeface="Calibri Light"/>
                <a:cs typeface="Calibri Light"/>
              </a:rPr>
              <a:t>I</a:t>
            </a:r>
            <a:r>
              <a:rPr sz="4400" b="0" spc="20" dirty="0">
                <a:latin typeface="Calibri Light"/>
                <a:cs typeface="Calibri Light"/>
              </a:rPr>
              <a:t>S</a:t>
            </a:r>
            <a:r>
              <a:rPr sz="4400" b="0" spc="-30" dirty="0">
                <a:latin typeface="Calibri Light"/>
                <a:cs typeface="Calibri Light"/>
              </a:rPr>
              <a:t>O</a:t>
            </a:r>
            <a:r>
              <a:rPr sz="4400" b="0" spc="-20" dirty="0">
                <a:latin typeface="Calibri Light"/>
                <a:cs typeface="Calibri Light"/>
              </a:rPr>
              <a:t>/</a:t>
            </a:r>
            <a:r>
              <a:rPr sz="4400" b="0" spc="-30" dirty="0">
                <a:latin typeface="Calibri Light"/>
                <a:cs typeface="Calibri Light"/>
              </a:rPr>
              <a:t>O</a:t>
            </a:r>
            <a:r>
              <a:rPr sz="4400" b="0" spc="-50" dirty="0">
                <a:latin typeface="Calibri Light"/>
                <a:cs typeface="Calibri Light"/>
              </a:rPr>
              <a:t>S</a:t>
            </a:r>
            <a:r>
              <a:rPr sz="4400" b="0" spc="5" dirty="0">
                <a:latin typeface="Calibri Light"/>
                <a:cs typeface="Calibri Light"/>
              </a:rPr>
              <a:t>I</a:t>
            </a:r>
            <a:r>
              <a:rPr sz="4400" b="0" spc="-275" dirty="0">
                <a:latin typeface="Calibri Light"/>
                <a:cs typeface="Calibri Light"/>
              </a:rPr>
              <a:t> </a:t>
            </a:r>
            <a:r>
              <a:rPr sz="4400" b="0" spc="-20" dirty="0">
                <a:latin typeface="Calibri Light"/>
                <a:cs typeface="Calibri Light"/>
              </a:rPr>
              <a:t>R</a:t>
            </a:r>
            <a:r>
              <a:rPr sz="4400" b="0" spc="10" dirty="0">
                <a:latin typeface="Calibri Light"/>
                <a:cs typeface="Calibri Light"/>
              </a:rPr>
              <a:t>e</a:t>
            </a:r>
            <a:r>
              <a:rPr sz="4400" b="0" spc="-130" dirty="0">
                <a:latin typeface="Calibri Light"/>
                <a:cs typeface="Calibri Light"/>
              </a:rPr>
              <a:t>f</a:t>
            </a:r>
            <a:r>
              <a:rPr sz="4400" b="0" spc="10" dirty="0">
                <a:latin typeface="Calibri Light"/>
                <a:cs typeface="Calibri Light"/>
              </a:rPr>
              <a:t>e</a:t>
            </a:r>
            <a:r>
              <a:rPr sz="4400" b="0" spc="-110" dirty="0">
                <a:latin typeface="Calibri Light"/>
                <a:cs typeface="Calibri Light"/>
              </a:rPr>
              <a:t>r</a:t>
            </a:r>
            <a:r>
              <a:rPr sz="4400" b="0" spc="-75" dirty="0">
                <a:latin typeface="Calibri Light"/>
                <a:cs typeface="Calibri Light"/>
              </a:rPr>
              <a:t>e</a:t>
            </a:r>
            <a:r>
              <a:rPr sz="4400" b="0" spc="-40" dirty="0">
                <a:latin typeface="Calibri Light"/>
                <a:cs typeface="Calibri Light"/>
              </a:rPr>
              <a:t>n</a:t>
            </a:r>
            <a:r>
              <a:rPr sz="4400" b="0" spc="-75" dirty="0">
                <a:latin typeface="Calibri Light"/>
                <a:cs typeface="Calibri Light"/>
              </a:rPr>
              <a:t>c</a:t>
            </a:r>
            <a:r>
              <a:rPr sz="4400" b="0" spc="15" dirty="0">
                <a:latin typeface="Calibri Light"/>
                <a:cs typeface="Calibri Light"/>
              </a:rPr>
              <a:t>e</a:t>
            </a:r>
            <a:r>
              <a:rPr sz="4400" b="0" spc="-265" dirty="0">
                <a:latin typeface="Calibri Light"/>
                <a:cs typeface="Calibri Light"/>
              </a:rPr>
              <a:t> </a:t>
            </a:r>
            <a:r>
              <a:rPr sz="4400" b="0" spc="25" dirty="0">
                <a:latin typeface="Calibri Light"/>
                <a:cs typeface="Calibri Light"/>
              </a:rPr>
              <a:t>M</a:t>
            </a:r>
            <a:r>
              <a:rPr sz="4400" b="0" spc="35" dirty="0">
                <a:latin typeface="Calibri Light"/>
                <a:cs typeface="Calibri Light"/>
              </a:rPr>
              <a:t>o</a:t>
            </a:r>
            <a:r>
              <a:rPr sz="4400" b="0" spc="-40" dirty="0">
                <a:latin typeface="Calibri Light"/>
                <a:cs typeface="Calibri Light"/>
              </a:rPr>
              <a:t>d</a:t>
            </a:r>
            <a:r>
              <a:rPr sz="4400" b="0" spc="10" dirty="0">
                <a:latin typeface="Calibri Light"/>
                <a:cs typeface="Calibri Light"/>
              </a:rPr>
              <a:t>e</a:t>
            </a:r>
            <a:r>
              <a:rPr sz="4400" b="0" spc="-10" dirty="0">
                <a:latin typeface="Calibri Light"/>
                <a:cs typeface="Calibri Light"/>
              </a:rPr>
              <a:t>l</a:t>
            </a:r>
            <a:r>
              <a:rPr sz="4400" b="0" spc="10" dirty="0">
                <a:latin typeface="Calibri Light"/>
                <a:cs typeface="Calibri Light"/>
              </a:rPr>
              <a:t>-</a:t>
            </a:r>
            <a:r>
              <a:rPr sz="4400" b="0" spc="-325" dirty="0">
                <a:latin typeface="Calibri Light"/>
                <a:cs typeface="Calibri Light"/>
              </a:rPr>
              <a:t> </a:t>
            </a:r>
            <a:r>
              <a:rPr sz="4400" b="0" spc="15" dirty="0">
                <a:latin typeface="Calibri Light"/>
                <a:cs typeface="Calibri Light"/>
              </a:rPr>
              <a:t>7</a:t>
            </a:r>
            <a:r>
              <a:rPr sz="4400" b="0" spc="-90" dirty="0">
                <a:latin typeface="Calibri Light"/>
                <a:cs typeface="Calibri Light"/>
              </a:rPr>
              <a:t> </a:t>
            </a:r>
            <a:r>
              <a:rPr sz="4400" b="0" spc="20" dirty="0">
                <a:latin typeface="Calibri Light"/>
                <a:cs typeface="Calibri Light"/>
              </a:rPr>
              <a:t>L</a:t>
            </a:r>
            <a:r>
              <a:rPr sz="4400" b="0" spc="-50" dirty="0">
                <a:latin typeface="Calibri Light"/>
                <a:cs typeface="Calibri Light"/>
              </a:rPr>
              <a:t>a</a:t>
            </a:r>
            <a:r>
              <a:rPr sz="4400" b="0" spc="10" dirty="0">
                <a:latin typeface="Calibri Light"/>
                <a:cs typeface="Calibri Light"/>
              </a:rPr>
              <a:t>y</a:t>
            </a:r>
            <a:r>
              <a:rPr sz="4400" b="0" spc="-5" dirty="0">
                <a:latin typeface="Calibri Light"/>
                <a:cs typeface="Calibri Light"/>
              </a:rPr>
              <a:t>e</a:t>
            </a:r>
            <a:r>
              <a:rPr sz="4400" b="0" spc="-170" dirty="0">
                <a:latin typeface="Calibri Light"/>
                <a:cs typeface="Calibri Light"/>
              </a:rPr>
              <a:t>r</a:t>
            </a:r>
            <a:r>
              <a:rPr sz="4400" b="0" spc="10" dirty="0">
                <a:latin typeface="Calibri Light"/>
                <a:cs typeface="Calibri Light"/>
              </a:rPr>
              <a:t>s</a:t>
            </a:r>
            <a:endParaRPr sz="4400">
              <a:latin typeface="Calibri Light"/>
              <a:cs typeface="Calibri Light"/>
            </a:endParaRPr>
          </a:p>
        </p:txBody>
      </p:sp>
      <p:sp>
        <p:nvSpPr>
          <p:cNvPr id="3" name="object 3"/>
          <p:cNvSpPr txBox="1"/>
          <p:nvPr/>
        </p:nvSpPr>
        <p:spPr>
          <a:xfrm>
            <a:off x="917575" y="1702288"/>
            <a:ext cx="8434070" cy="5200783"/>
          </a:xfrm>
          <a:prstGeom prst="rect">
            <a:avLst/>
          </a:prstGeom>
        </p:spPr>
        <p:txBody>
          <a:bodyPr vert="horz" wrap="square" lIns="0" tIns="108585" rIns="0" bIns="0" rtlCol="0">
            <a:spAutoFit/>
          </a:bodyPr>
          <a:lstStyle/>
          <a:p>
            <a:pPr marL="241300" indent="-229235">
              <a:lnSpc>
                <a:spcPct val="100000"/>
              </a:lnSpc>
              <a:spcBef>
                <a:spcPts val="855"/>
              </a:spcBef>
              <a:buFont typeface="Arial"/>
              <a:buChar char="•"/>
              <a:tabLst>
                <a:tab pos="241935" algn="l"/>
              </a:tabLst>
            </a:pPr>
            <a:r>
              <a:rPr sz="2750" dirty="0">
                <a:latin typeface="Calibri"/>
                <a:cs typeface="Calibri"/>
              </a:rPr>
              <a:t>Layer</a:t>
            </a:r>
            <a:r>
              <a:rPr sz="2750" spc="-25" dirty="0">
                <a:latin typeface="Calibri"/>
                <a:cs typeface="Calibri"/>
              </a:rPr>
              <a:t> </a:t>
            </a:r>
            <a:r>
              <a:rPr sz="2750" spc="15" dirty="0">
                <a:latin typeface="Calibri"/>
                <a:cs typeface="Calibri"/>
              </a:rPr>
              <a:t>7</a:t>
            </a:r>
            <a:r>
              <a:rPr sz="2750" spc="65" dirty="0">
                <a:latin typeface="Calibri"/>
                <a:cs typeface="Calibri"/>
              </a:rPr>
              <a:t> </a:t>
            </a:r>
            <a:r>
              <a:rPr sz="2750" spc="-10" dirty="0">
                <a:latin typeface="Calibri"/>
                <a:cs typeface="Calibri"/>
              </a:rPr>
              <a:t>–Application</a:t>
            </a:r>
            <a:r>
              <a:rPr sz="2750" spc="225" dirty="0">
                <a:latin typeface="Calibri"/>
                <a:cs typeface="Calibri"/>
              </a:rPr>
              <a:t> </a:t>
            </a:r>
            <a:r>
              <a:rPr sz="2750" dirty="0">
                <a:latin typeface="Calibri"/>
                <a:cs typeface="Calibri"/>
              </a:rPr>
              <a:t>Layer</a:t>
            </a:r>
          </a:p>
          <a:p>
            <a:pPr marL="241300" indent="-229235">
              <a:lnSpc>
                <a:spcPct val="100000"/>
              </a:lnSpc>
              <a:spcBef>
                <a:spcPts val="755"/>
              </a:spcBef>
              <a:buFont typeface="Arial"/>
              <a:buChar char="•"/>
              <a:tabLst>
                <a:tab pos="241935" algn="l"/>
              </a:tabLst>
            </a:pPr>
            <a:r>
              <a:rPr sz="2750" dirty="0">
                <a:latin typeface="Calibri"/>
                <a:cs typeface="Calibri"/>
              </a:rPr>
              <a:t>Layer</a:t>
            </a:r>
            <a:r>
              <a:rPr sz="2750" spc="-20" dirty="0">
                <a:latin typeface="Calibri"/>
                <a:cs typeface="Calibri"/>
              </a:rPr>
              <a:t> </a:t>
            </a:r>
            <a:r>
              <a:rPr sz="2750" spc="10" dirty="0">
                <a:latin typeface="Calibri"/>
                <a:cs typeface="Calibri"/>
              </a:rPr>
              <a:t>6</a:t>
            </a:r>
            <a:r>
              <a:rPr sz="2750" spc="60" dirty="0">
                <a:latin typeface="Calibri"/>
                <a:cs typeface="Calibri"/>
              </a:rPr>
              <a:t> </a:t>
            </a:r>
            <a:r>
              <a:rPr sz="2750" spc="-10" dirty="0">
                <a:latin typeface="Calibri"/>
                <a:cs typeface="Calibri"/>
              </a:rPr>
              <a:t>–Presentation</a:t>
            </a:r>
            <a:r>
              <a:rPr sz="2750" spc="220" dirty="0">
                <a:latin typeface="Calibri"/>
                <a:cs typeface="Calibri"/>
              </a:rPr>
              <a:t> </a:t>
            </a:r>
            <a:r>
              <a:rPr sz="2750" dirty="0">
                <a:latin typeface="Calibri"/>
                <a:cs typeface="Calibri"/>
              </a:rPr>
              <a:t>Layer</a:t>
            </a:r>
          </a:p>
          <a:p>
            <a:pPr marL="241300" indent="-229235">
              <a:lnSpc>
                <a:spcPct val="100000"/>
              </a:lnSpc>
              <a:spcBef>
                <a:spcPts val="755"/>
              </a:spcBef>
              <a:buFont typeface="Arial"/>
              <a:buChar char="•"/>
              <a:tabLst>
                <a:tab pos="241935" algn="l"/>
              </a:tabLst>
            </a:pPr>
            <a:r>
              <a:rPr sz="2750" dirty="0">
                <a:latin typeface="Calibri"/>
                <a:cs typeface="Calibri"/>
              </a:rPr>
              <a:t>Layer</a:t>
            </a:r>
            <a:r>
              <a:rPr sz="2750" spc="-25" dirty="0">
                <a:latin typeface="Calibri"/>
                <a:cs typeface="Calibri"/>
              </a:rPr>
              <a:t> </a:t>
            </a:r>
            <a:r>
              <a:rPr sz="2750" spc="10" dirty="0">
                <a:latin typeface="Calibri"/>
                <a:cs typeface="Calibri"/>
              </a:rPr>
              <a:t>5</a:t>
            </a:r>
            <a:r>
              <a:rPr sz="2750" spc="50" dirty="0">
                <a:latin typeface="Calibri"/>
                <a:cs typeface="Calibri"/>
              </a:rPr>
              <a:t> </a:t>
            </a:r>
            <a:r>
              <a:rPr sz="2750" spc="-10" dirty="0">
                <a:latin typeface="Calibri"/>
                <a:cs typeface="Calibri"/>
              </a:rPr>
              <a:t>–Session</a:t>
            </a:r>
            <a:r>
              <a:rPr sz="2750" spc="220" dirty="0">
                <a:latin typeface="Calibri"/>
                <a:cs typeface="Calibri"/>
              </a:rPr>
              <a:t> </a:t>
            </a:r>
            <a:r>
              <a:rPr sz="2750" dirty="0">
                <a:latin typeface="Calibri"/>
                <a:cs typeface="Calibri"/>
              </a:rPr>
              <a:t>Layer</a:t>
            </a:r>
          </a:p>
          <a:p>
            <a:pPr marL="241300" indent="-229235">
              <a:lnSpc>
                <a:spcPct val="100000"/>
              </a:lnSpc>
              <a:spcBef>
                <a:spcPts val="680"/>
              </a:spcBef>
              <a:buFont typeface="Arial"/>
              <a:buChar char="•"/>
              <a:tabLst>
                <a:tab pos="241935" algn="l"/>
              </a:tabLst>
            </a:pPr>
            <a:r>
              <a:rPr sz="2750" dirty="0">
                <a:latin typeface="Calibri"/>
                <a:cs typeface="Calibri"/>
              </a:rPr>
              <a:t>Layer</a:t>
            </a:r>
            <a:r>
              <a:rPr sz="2750" spc="-30" dirty="0">
                <a:latin typeface="Calibri"/>
                <a:cs typeface="Calibri"/>
              </a:rPr>
              <a:t> </a:t>
            </a:r>
            <a:r>
              <a:rPr sz="2750" spc="15" dirty="0">
                <a:latin typeface="Calibri"/>
                <a:cs typeface="Calibri"/>
              </a:rPr>
              <a:t>4</a:t>
            </a:r>
            <a:r>
              <a:rPr sz="2750" spc="55" dirty="0">
                <a:latin typeface="Calibri"/>
                <a:cs typeface="Calibri"/>
              </a:rPr>
              <a:t> </a:t>
            </a:r>
            <a:r>
              <a:rPr sz="2750" spc="-20" dirty="0">
                <a:latin typeface="Calibri"/>
                <a:cs typeface="Calibri"/>
              </a:rPr>
              <a:t>–Transport</a:t>
            </a:r>
            <a:r>
              <a:rPr sz="2750" spc="150" dirty="0">
                <a:latin typeface="Calibri"/>
                <a:cs typeface="Calibri"/>
              </a:rPr>
              <a:t> </a:t>
            </a:r>
            <a:r>
              <a:rPr sz="2750" dirty="0">
                <a:latin typeface="Calibri"/>
                <a:cs typeface="Calibri"/>
              </a:rPr>
              <a:t>Layer</a:t>
            </a:r>
          </a:p>
          <a:p>
            <a:pPr marL="241300" indent="-229235">
              <a:lnSpc>
                <a:spcPct val="100000"/>
              </a:lnSpc>
              <a:spcBef>
                <a:spcPts val="755"/>
              </a:spcBef>
              <a:buFont typeface="Arial"/>
              <a:buChar char="•"/>
              <a:tabLst>
                <a:tab pos="241935" algn="l"/>
              </a:tabLst>
            </a:pPr>
            <a:r>
              <a:rPr sz="2750" dirty="0">
                <a:latin typeface="Calibri"/>
                <a:cs typeface="Calibri"/>
              </a:rPr>
              <a:t>Layer</a:t>
            </a:r>
            <a:r>
              <a:rPr sz="2750" spc="-30" dirty="0">
                <a:latin typeface="Calibri"/>
                <a:cs typeface="Calibri"/>
              </a:rPr>
              <a:t> </a:t>
            </a:r>
            <a:r>
              <a:rPr sz="2750" spc="15" dirty="0">
                <a:latin typeface="Calibri"/>
                <a:cs typeface="Calibri"/>
              </a:rPr>
              <a:t>3</a:t>
            </a:r>
            <a:r>
              <a:rPr sz="2750" spc="55" dirty="0">
                <a:latin typeface="Calibri"/>
                <a:cs typeface="Calibri"/>
              </a:rPr>
              <a:t> </a:t>
            </a:r>
            <a:r>
              <a:rPr sz="2750" dirty="0">
                <a:latin typeface="Calibri"/>
                <a:cs typeface="Calibri"/>
              </a:rPr>
              <a:t>–Network</a:t>
            </a:r>
            <a:r>
              <a:rPr sz="2750" spc="114" dirty="0">
                <a:latin typeface="Calibri"/>
                <a:cs typeface="Calibri"/>
              </a:rPr>
              <a:t> </a:t>
            </a:r>
            <a:r>
              <a:rPr sz="2750" dirty="0">
                <a:latin typeface="Calibri"/>
                <a:cs typeface="Calibri"/>
              </a:rPr>
              <a:t>Layer</a:t>
            </a:r>
          </a:p>
          <a:p>
            <a:pPr marL="241300" indent="-229235">
              <a:lnSpc>
                <a:spcPct val="100000"/>
              </a:lnSpc>
              <a:spcBef>
                <a:spcPts val="755"/>
              </a:spcBef>
              <a:buFont typeface="Arial"/>
              <a:buChar char="•"/>
              <a:tabLst>
                <a:tab pos="241935" algn="l"/>
              </a:tabLst>
            </a:pPr>
            <a:r>
              <a:rPr sz="2750" dirty="0">
                <a:latin typeface="Calibri"/>
                <a:cs typeface="Calibri"/>
              </a:rPr>
              <a:t>Layer</a:t>
            </a:r>
            <a:r>
              <a:rPr sz="2750" spc="-20" dirty="0">
                <a:latin typeface="Calibri"/>
                <a:cs typeface="Calibri"/>
              </a:rPr>
              <a:t> </a:t>
            </a:r>
            <a:r>
              <a:rPr sz="2750" spc="10" dirty="0">
                <a:latin typeface="Calibri"/>
                <a:cs typeface="Calibri"/>
              </a:rPr>
              <a:t>2</a:t>
            </a:r>
            <a:r>
              <a:rPr sz="2750" spc="55" dirty="0">
                <a:latin typeface="Calibri"/>
                <a:cs typeface="Calibri"/>
              </a:rPr>
              <a:t> </a:t>
            </a:r>
            <a:r>
              <a:rPr sz="2750" spc="5" dirty="0">
                <a:latin typeface="Calibri"/>
                <a:cs typeface="Calibri"/>
              </a:rPr>
              <a:t>–Data</a:t>
            </a:r>
            <a:r>
              <a:rPr sz="2750" spc="-25" dirty="0">
                <a:latin typeface="Calibri"/>
                <a:cs typeface="Calibri"/>
              </a:rPr>
              <a:t> </a:t>
            </a:r>
            <a:r>
              <a:rPr sz="2750" spc="-5" dirty="0">
                <a:latin typeface="Calibri"/>
                <a:cs typeface="Calibri"/>
              </a:rPr>
              <a:t>Link</a:t>
            </a:r>
            <a:r>
              <a:rPr sz="2750" spc="114" dirty="0">
                <a:latin typeface="Calibri"/>
                <a:cs typeface="Calibri"/>
              </a:rPr>
              <a:t> </a:t>
            </a:r>
            <a:r>
              <a:rPr sz="2750" dirty="0">
                <a:latin typeface="Calibri"/>
                <a:cs typeface="Calibri"/>
              </a:rPr>
              <a:t>Layer</a:t>
            </a:r>
          </a:p>
          <a:p>
            <a:pPr marL="241300" indent="-229235">
              <a:lnSpc>
                <a:spcPct val="100000"/>
              </a:lnSpc>
              <a:spcBef>
                <a:spcPts val="680"/>
              </a:spcBef>
              <a:buFont typeface="Arial"/>
              <a:buChar char="•"/>
              <a:tabLst>
                <a:tab pos="241935" algn="l"/>
              </a:tabLst>
            </a:pPr>
            <a:r>
              <a:rPr sz="2750" dirty="0">
                <a:latin typeface="Calibri"/>
                <a:cs typeface="Calibri"/>
              </a:rPr>
              <a:t>Layer</a:t>
            </a:r>
            <a:r>
              <a:rPr sz="2750" spc="-25" dirty="0">
                <a:latin typeface="Calibri"/>
                <a:cs typeface="Calibri"/>
              </a:rPr>
              <a:t> </a:t>
            </a:r>
            <a:r>
              <a:rPr sz="2750" spc="10" dirty="0">
                <a:latin typeface="Calibri"/>
                <a:cs typeface="Calibri"/>
              </a:rPr>
              <a:t>1</a:t>
            </a:r>
            <a:r>
              <a:rPr sz="2750" spc="45" dirty="0">
                <a:latin typeface="Calibri"/>
                <a:cs typeface="Calibri"/>
              </a:rPr>
              <a:t> </a:t>
            </a:r>
            <a:r>
              <a:rPr sz="2750" spc="-10" dirty="0">
                <a:latin typeface="Calibri"/>
                <a:cs typeface="Calibri"/>
              </a:rPr>
              <a:t>–Physical</a:t>
            </a:r>
            <a:r>
              <a:rPr sz="2750" spc="140" dirty="0">
                <a:latin typeface="Calibri"/>
                <a:cs typeface="Calibri"/>
              </a:rPr>
              <a:t> </a:t>
            </a:r>
            <a:r>
              <a:rPr sz="2750" dirty="0">
                <a:latin typeface="Calibri"/>
                <a:cs typeface="Calibri"/>
              </a:rPr>
              <a:t>Layer</a:t>
            </a:r>
            <a:endParaRPr lang="en-US" sz="2750" dirty="0">
              <a:latin typeface="Calibri"/>
              <a:cs typeface="Calibri"/>
            </a:endParaRPr>
          </a:p>
          <a:p>
            <a:pPr marL="241300" indent="-229235">
              <a:lnSpc>
                <a:spcPct val="100000"/>
              </a:lnSpc>
              <a:spcBef>
                <a:spcPts val="680"/>
              </a:spcBef>
              <a:buFont typeface="Arial"/>
              <a:buChar char="•"/>
              <a:tabLst>
                <a:tab pos="241935" algn="l"/>
              </a:tabLst>
            </a:pPr>
            <a:endParaRPr lang="en-US" sz="2750" dirty="0">
              <a:latin typeface="Calibri"/>
              <a:cs typeface="Calibri"/>
            </a:endParaRPr>
          </a:p>
          <a:p>
            <a:pPr marL="241300" indent="-229235">
              <a:lnSpc>
                <a:spcPct val="100000"/>
              </a:lnSpc>
              <a:spcBef>
                <a:spcPts val="680"/>
              </a:spcBef>
              <a:buFont typeface="Arial"/>
              <a:buChar char="•"/>
              <a:tabLst>
                <a:tab pos="241935" algn="l"/>
              </a:tabLst>
            </a:pPr>
            <a:r>
              <a:rPr lang="en-US" sz="2750" dirty="0">
                <a:solidFill>
                  <a:srgbClr val="FF0000"/>
                </a:solidFill>
                <a:latin typeface="Calibri"/>
                <a:cs typeface="Calibri"/>
              </a:rPr>
              <a:t>P</a:t>
            </a:r>
            <a:r>
              <a:rPr lang="en-US" sz="2750" dirty="0">
                <a:latin typeface="Calibri"/>
                <a:cs typeface="Calibri"/>
              </a:rPr>
              <a:t>lease </a:t>
            </a:r>
            <a:r>
              <a:rPr lang="en-US" sz="2750" dirty="0">
                <a:solidFill>
                  <a:srgbClr val="FF0000"/>
                </a:solidFill>
                <a:latin typeface="Calibri"/>
                <a:cs typeface="Calibri"/>
              </a:rPr>
              <a:t>d</a:t>
            </a:r>
            <a:r>
              <a:rPr lang="en-US" sz="2750" dirty="0">
                <a:latin typeface="Calibri"/>
                <a:cs typeface="Calibri"/>
              </a:rPr>
              <a:t>o </a:t>
            </a:r>
            <a:r>
              <a:rPr lang="en-US" sz="2750" dirty="0">
                <a:solidFill>
                  <a:srgbClr val="FF0000"/>
                </a:solidFill>
                <a:latin typeface="Calibri"/>
                <a:cs typeface="Calibri"/>
              </a:rPr>
              <a:t>n</a:t>
            </a:r>
            <a:r>
              <a:rPr lang="en-US" sz="2750" dirty="0">
                <a:latin typeface="Calibri"/>
                <a:cs typeface="Calibri"/>
              </a:rPr>
              <a:t>ot </a:t>
            </a:r>
            <a:r>
              <a:rPr lang="en-US" sz="2750" dirty="0">
                <a:solidFill>
                  <a:srgbClr val="FF0000"/>
                </a:solidFill>
                <a:latin typeface="Calibri"/>
                <a:cs typeface="Calibri"/>
              </a:rPr>
              <a:t>t</a:t>
            </a:r>
            <a:r>
              <a:rPr lang="en-US" sz="2750" dirty="0">
                <a:latin typeface="Calibri"/>
                <a:cs typeface="Calibri"/>
              </a:rPr>
              <a:t>hrow </a:t>
            </a:r>
            <a:r>
              <a:rPr lang="en-US" sz="2750" dirty="0">
                <a:solidFill>
                  <a:srgbClr val="FF0000"/>
                </a:solidFill>
                <a:latin typeface="Calibri"/>
                <a:cs typeface="Calibri"/>
              </a:rPr>
              <a:t>s</a:t>
            </a:r>
            <a:r>
              <a:rPr lang="en-US" sz="2750" dirty="0">
                <a:latin typeface="Calibri"/>
                <a:cs typeface="Calibri"/>
              </a:rPr>
              <a:t>ausage </a:t>
            </a:r>
            <a:r>
              <a:rPr lang="en-US" sz="2750" dirty="0">
                <a:solidFill>
                  <a:srgbClr val="FF0000"/>
                </a:solidFill>
                <a:latin typeface="Calibri"/>
                <a:cs typeface="Calibri"/>
              </a:rPr>
              <a:t>p</a:t>
            </a:r>
            <a:r>
              <a:rPr lang="en-US" sz="2750" dirty="0">
                <a:latin typeface="Calibri"/>
                <a:cs typeface="Calibri"/>
              </a:rPr>
              <a:t>izza </a:t>
            </a:r>
            <a:r>
              <a:rPr lang="en-US" sz="2750" dirty="0">
                <a:solidFill>
                  <a:srgbClr val="FF0000"/>
                </a:solidFill>
                <a:latin typeface="Calibri"/>
                <a:cs typeface="Calibri"/>
              </a:rPr>
              <a:t>A</a:t>
            </a:r>
            <a:r>
              <a:rPr lang="en-US" sz="2750" dirty="0">
                <a:latin typeface="Calibri"/>
                <a:cs typeface="Calibri"/>
              </a:rPr>
              <a:t>way</a:t>
            </a:r>
          </a:p>
          <a:p>
            <a:pPr marL="12065">
              <a:lnSpc>
                <a:spcPct val="100000"/>
              </a:lnSpc>
              <a:spcBef>
                <a:spcPts val="680"/>
              </a:spcBef>
              <a:tabLst>
                <a:tab pos="241935" algn="l"/>
              </a:tabLst>
            </a:pPr>
            <a:endParaRPr sz="2750" dirty="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7687309" cy="701040"/>
          </a:xfrm>
          <a:prstGeom prst="rect">
            <a:avLst/>
          </a:prstGeom>
        </p:spPr>
        <p:txBody>
          <a:bodyPr vert="horz" wrap="square" lIns="0" tIns="16510" rIns="0" bIns="0" rtlCol="0">
            <a:spAutoFit/>
          </a:bodyPr>
          <a:lstStyle/>
          <a:p>
            <a:pPr marL="12700">
              <a:lnSpc>
                <a:spcPct val="100000"/>
              </a:lnSpc>
              <a:spcBef>
                <a:spcPts val="130"/>
              </a:spcBef>
            </a:pPr>
            <a:r>
              <a:rPr sz="4400" b="0" spc="40" dirty="0">
                <a:latin typeface="Calibri Light"/>
                <a:cs typeface="Calibri Light"/>
              </a:rPr>
              <a:t>I</a:t>
            </a:r>
            <a:r>
              <a:rPr sz="4400" b="0" spc="20" dirty="0">
                <a:latin typeface="Calibri Light"/>
                <a:cs typeface="Calibri Light"/>
              </a:rPr>
              <a:t>S</a:t>
            </a:r>
            <a:r>
              <a:rPr sz="4400" b="0" spc="-30" dirty="0">
                <a:latin typeface="Calibri Light"/>
                <a:cs typeface="Calibri Light"/>
              </a:rPr>
              <a:t>O</a:t>
            </a:r>
            <a:r>
              <a:rPr sz="4400" b="0" spc="-20" dirty="0">
                <a:latin typeface="Calibri Light"/>
                <a:cs typeface="Calibri Light"/>
              </a:rPr>
              <a:t>/</a:t>
            </a:r>
            <a:r>
              <a:rPr sz="4400" b="0" spc="-30" dirty="0">
                <a:latin typeface="Calibri Light"/>
                <a:cs typeface="Calibri Light"/>
              </a:rPr>
              <a:t>O</a:t>
            </a:r>
            <a:r>
              <a:rPr sz="4400" b="0" spc="-50" dirty="0">
                <a:latin typeface="Calibri Light"/>
                <a:cs typeface="Calibri Light"/>
              </a:rPr>
              <a:t>S</a:t>
            </a:r>
            <a:r>
              <a:rPr sz="4400" b="0" spc="5" dirty="0">
                <a:latin typeface="Calibri Light"/>
                <a:cs typeface="Calibri Light"/>
              </a:rPr>
              <a:t>I</a:t>
            </a:r>
            <a:r>
              <a:rPr sz="4400" b="0" spc="-275" dirty="0">
                <a:latin typeface="Calibri Light"/>
                <a:cs typeface="Calibri Light"/>
              </a:rPr>
              <a:t> </a:t>
            </a:r>
            <a:r>
              <a:rPr sz="4400" b="0" spc="-20" dirty="0">
                <a:latin typeface="Calibri Light"/>
                <a:cs typeface="Calibri Light"/>
              </a:rPr>
              <a:t>R</a:t>
            </a:r>
            <a:r>
              <a:rPr sz="4400" b="0" spc="10" dirty="0">
                <a:latin typeface="Calibri Light"/>
                <a:cs typeface="Calibri Light"/>
              </a:rPr>
              <a:t>e</a:t>
            </a:r>
            <a:r>
              <a:rPr sz="4400" b="0" spc="-130" dirty="0">
                <a:latin typeface="Calibri Light"/>
                <a:cs typeface="Calibri Light"/>
              </a:rPr>
              <a:t>f</a:t>
            </a:r>
            <a:r>
              <a:rPr sz="4400" b="0" spc="10" dirty="0">
                <a:latin typeface="Calibri Light"/>
                <a:cs typeface="Calibri Light"/>
              </a:rPr>
              <a:t>e</a:t>
            </a:r>
            <a:r>
              <a:rPr sz="4400" b="0" spc="-110" dirty="0">
                <a:latin typeface="Calibri Light"/>
                <a:cs typeface="Calibri Light"/>
              </a:rPr>
              <a:t>r</a:t>
            </a:r>
            <a:r>
              <a:rPr sz="4400" b="0" spc="-75" dirty="0">
                <a:latin typeface="Calibri Light"/>
                <a:cs typeface="Calibri Light"/>
              </a:rPr>
              <a:t>e</a:t>
            </a:r>
            <a:r>
              <a:rPr sz="4400" b="0" spc="-40" dirty="0">
                <a:latin typeface="Calibri Light"/>
                <a:cs typeface="Calibri Light"/>
              </a:rPr>
              <a:t>n</a:t>
            </a:r>
            <a:r>
              <a:rPr sz="4400" b="0" spc="-75" dirty="0">
                <a:latin typeface="Calibri Light"/>
                <a:cs typeface="Calibri Light"/>
              </a:rPr>
              <a:t>c</a:t>
            </a:r>
            <a:r>
              <a:rPr sz="4400" b="0" spc="15" dirty="0">
                <a:latin typeface="Calibri Light"/>
                <a:cs typeface="Calibri Light"/>
              </a:rPr>
              <a:t>e</a:t>
            </a:r>
            <a:r>
              <a:rPr sz="4400" b="0" spc="-265" dirty="0">
                <a:latin typeface="Calibri Light"/>
                <a:cs typeface="Calibri Light"/>
              </a:rPr>
              <a:t> </a:t>
            </a:r>
            <a:r>
              <a:rPr sz="4400" b="0" spc="25" dirty="0">
                <a:latin typeface="Calibri Light"/>
                <a:cs typeface="Calibri Light"/>
              </a:rPr>
              <a:t>M</a:t>
            </a:r>
            <a:r>
              <a:rPr sz="4400" b="0" spc="35" dirty="0">
                <a:latin typeface="Calibri Light"/>
                <a:cs typeface="Calibri Light"/>
              </a:rPr>
              <a:t>o</a:t>
            </a:r>
            <a:r>
              <a:rPr sz="4400" b="0" spc="-40" dirty="0">
                <a:latin typeface="Calibri Light"/>
                <a:cs typeface="Calibri Light"/>
              </a:rPr>
              <a:t>d</a:t>
            </a:r>
            <a:r>
              <a:rPr sz="4400" b="0" spc="10" dirty="0">
                <a:latin typeface="Calibri Light"/>
                <a:cs typeface="Calibri Light"/>
              </a:rPr>
              <a:t>e</a:t>
            </a:r>
            <a:r>
              <a:rPr sz="4400" b="0" spc="-10" dirty="0">
                <a:latin typeface="Calibri Light"/>
                <a:cs typeface="Calibri Light"/>
              </a:rPr>
              <a:t>l</a:t>
            </a:r>
            <a:r>
              <a:rPr sz="4400" b="0" spc="10" dirty="0">
                <a:latin typeface="Calibri Light"/>
                <a:cs typeface="Calibri Light"/>
              </a:rPr>
              <a:t>-</a:t>
            </a:r>
            <a:r>
              <a:rPr sz="4400" b="0" spc="-325" dirty="0">
                <a:latin typeface="Calibri Light"/>
                <a:cs typeface="Calibri Light"/>
              </a:rPr>
              <a:t> </a:t>
            </a:r>
            <a:r>
              <a:rPr sz="4400" b="0" spc="15" dirty="0">
                <a:latin typeface="Calibri Light"/>
                <a:cs typeface="Calibri Light"/>
              </a:rPr>
              <a:t>7</a:t>
            </a:r>
            <a:r>
              <a:rPr sz="4400" b="0" spc="-90" dirty="0">
                <a:latin typeface="Calibri Light"/>
                <a:cs typeface="Calibri Light"/>
              </a:rPr>
              <a:t> </a:t>
            </a:r>
            <a:r>
              <a:rPr sz="4400" b="0" spc="20" dirty="0">
                <a:latin typeface="Calibri Light"/>
                <a:cs typeface="Calibri Light"/>
              </a:rPr>
              <a:t>L</a:t>
            </a:r>
            <a:r>
              <a:rPr sz="4400" b="0" spc="-50" dirty="0">
                <a:latin typeface="Calibri Light"/>
                <a:cs typeface="Calibri Light"/>
              </a:rPr>
              <a:t>a</a:t>
            </a:r>
            <a:r>
              <a:rPr sz="4400" b="0" spc="10" dirty="0">
                <a:latin typeface="Calibri Light"/>
                <a:cs typeface="Calibri Light"/>
              </a:rPr>
              <a:t>y</a:t>
            </a:r>
            <a:r>
              <a:rPr sz="4400" b="0" spc="-5" dirty="0">
                <a:latin typeface="Calibri Light"/>
                <a:cs typeface="Calibri Light"/>
              </a:rPr>
              <a:t>e</a:t>
            </a:r>
            <a:r>
              <a:rPr sz="4400" b="0" spc="-170" dirty="0">
                <a:latin typeface="Calibri Light"/>
                <a:cs typeface="Calibri Light"/>
              </a:rPr>
              <a:t>r</a:t>
            </a:r>
            <a:r>
              <a:rPr sz="4400" b="0" spc="10" dirty="0">
                <a:latin typeface="Calibri Light"/>
                <a:cs typeface="Calibri Light"/>
              </a:rPr>
              <a:t>s</a:t>
            </a:r>
            <a:endParaRPr sz="4400">
              <a:latin typeface="Calibri Light"/>
              <a:cs typeface="Calibri Light"/>
            </a:endParaRPr>
          </a:p>
        </p:txBody>
      </p:sp>
      <p:pic>
        <p:nvPicPr>
          <p:cNvPr id="3" name="object 3"/>
          <p:cNvPicPr/>
          <p:nvPr/>
        </p:nvPicPr>
        <p:blipFill>
          <a:blip r:embed="rId2" cstate="print"/>
          <a:stretch>
            <a:fillRect/>
          </a:stretch>
        </p:blipFill>
        <p:spPr>
          <a:xfrm>
            <a:off x="1968463" y="2127757"/>
            <a:ext cx="6442383" cy="3745483"/>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7687309" cy="701040"/>
          </a:xfrm>
          <a:prstGeom prst="rect">
            <a:avLst/>
          </a:prstGeom>
        </p:spPr>
        <p:txBody>
          <a:bodyPr vert="horz" wrap="square" lIns="0" tIns="16510" rIns="0" bIns="0" rtlCol="0">
            <a:spAutoFit/>
          </a:bodyPr>
          <a:lstStyle/>
          <a:p>
            <a:pPr marL="12700">
              <a:lnSpc>
                <a:spcPct val="100000"/>
              </a:lnSpc>
              <a:spcBef>
                <a:spcPts val="130"/>
              </a:spcBef>
            </a:pPr>
            <a:r>
              <a:rPr sz="4400" b="0" spc="40" dirty="0">
                <a:latin typeface="Calibri Light"/>
                <a:cs typeface="Calibri Light"/>
              </a:rPr>
              <a:t>I</a:t>
            </a:r>
            <a:r>
              <a:rPr sz="4400" b="0" spc="20" dirty="0">
                <a:latin typeface="Calibri Light"/>
                <a:cs typeface="Calibri Light"/>
              </a:rPr>
              <a:t>S</a:t>
            </a:r>
            <a:r>
              <a:rPr sz="4400" b="0" spc="-30" dirty="0">
                <a:latin typeface="Calibri Light"/>
                <a:cs typeface="Calibri Light"/>
              </a:rPr>
              <a:t>O</a:t>
            </a:r>
            <a:r>
              <a:rPr sz="4400" b="0" spc="-20" dirty="0">
                <a:latin typeface="Calibri Light"/>
                <a:cs typeface="Calibri Light"/>
              </a:rPr>
              <a:t>/</a:t>
            </a:r>
            <a:r>
              <a:rPr sz="4400" b="0" spc="-30" dirty="0">
                <a:latin typeface="Calibri Light"/>
                <a:cs typeface="Calibri Light"/>
              </a:rPr>
              <a:t>O</a:t>
            </a:r>
            <a:r>
              <a:rPr sz="4400" b="0" spc="-50" dirty="0">
                <a:latin typeface="Calibri Light"/>
                <a:cs typeface="Calibri Light"/>
              </a:rPr>
              <a:t>S</a:t>
            </a:r>
            <a:r>
              <a:rPr sz="4400" b="0" spc="5" dirty="0">
                <a:latin typeface="Calibri Light"/>
                <a:cs typeface="Calibri Light"/>
              </a:rPr>
              <a:t>I</a:t>
            </a:r>
            <a:r>
              <a:rPr sz="4400" b="0" spc="-275" dirty="0">
                <a:latin typeface="Calibri Light"/>
                <a:cs typeface="Calibri Light"/>
              </a:rPr>
              <a:t> </a:t>
            </a:r>
            <a:r>
              <a:rPr sz="4400" b="0" spc="-20" dirty="0">
                <a:latin typeface="Calibri Light"/>
                <a:cs typeface="Calibri Light"/>
              </a:rPr>
              <a:t>R</a:t>
            </a:r>
            <a:r>
              <a:rPr sz="4400" b="0" spc="10" dirty="0">
                <a:latin typeface="Calibri Light"/>
                <a:cs typeface="Calibri Light"/>
              </a:rPr>
              <a:t>e</a:t>
            </a:r>
            <a:r>
              <a:rPr sz="4400" b="0" spc="-130" dirty="0">
                <a:latin typeface="Calibri Light"/>
                <a:cs typeface="Calibri Light"/>
              </a:rPr>
              <a:t>f</a:t>
            </a:r>
            <a:r>
              <a:rPr sz="4400" b="0" spc="10" dirty="0">
                <a:latin typeface="Calibri Light"/>
                <a:cs typeface="Calibri Light"/>
              </a:rPr>
              <a:t>e</a:t>
            </a:r>
            <a:r>
              <a:rPr sz="4400" b="0" spc="-110" dirty="0">
                <a:latin typeface="Calibri Light"/>
                <a:cs typeface="Calibri Light"/>
              </a:rPr>
              <a:t>r</a:t>
            </a:r>
            <a:r>
              <a:rPr sz="4400" b="0" spc="-75" dirty="0">
                <a:latin typeface="Calibri Light"/>
                <a:cs typeface="Calibri Light"/>
              </a:rPr>
              <a:t>e</a:t>
            </a:r>
            <a:r>
              <a:rPr sz="4400" b="0" spc="-40" dirty="0">
                <a:latin typeface="Calibri Light"/>
                <a:cs typeface="Calibri Light"/>
              </a:rPr>
              <a:t>n</a:t>
            </a:r>
            <a:r>
              <a:rPr sz="4400" b="0" spc="-75" dirty="0">
                <a:latin typeface="Calibri Light"/>
                <a:cs typeface="Calibri Light"/>
              </a:rPr>
              <a:t>c</a:t>
            </a:r>
            <a:r>
              <a:rPr sz="4400" b="0" spc="15" dirty="0">
                <a:latin typeface="Calibri Light"/>
                <a:cs typeface="Calibri Light"/>
              </a:rPr>
              <a:t>e</a:t>
            </a:r>
            <a:r>
              <a:rPr sz="4400" b="0" spc="-265" dirty="0">
                <a:latin typeface="Calibri Light"/>
                <a:cs typeface="Calibri Light"/>
              </a:rPr>
              <a:t> </a:t>
            </a:r>
            <a:r>
              <a:rPr sz="4400" b="0" spc="25" dirty="0">
                <a:latin typeface="Calibri Light"/>
                <a:cs typeface="Calibri Light"/>
              </a:rPr>
              <a:t>M</a:t>
            </a:r>
            <a:r>
              <a:rPr sz="4400" b="0" spc="35" dirty="0">
                <a:latin typeface="Calibri Light"/>
                <a:cs typeface="Calibri Light"/>
              </a:rPr>
              <a:t>o</a:t>
            </a:r>
            <a:r>
              <a:rPr sz="4400" b="0" spc="-40" dirty="0">
                <a:latin typeface="Calibri Light"/>
                <a:cs typeface="Calibri Light"/>
              </a:rPr>
              <a:t>d</a:t>
            </a:r>
            <a:r>
              <a:rPr sz="4400" b="0" spc="10" dirty="0">
                <a:latin typeface="Calibri Light"/>
                <a:cs typeface="Calibri Light"/>
              </a:rPr>
              <a:t>e</a:t>
            </a:r>
            <a:r>
              <a:rPr sz="4400" b="0" spc="-10" dirty="0">
                <a:latin typeface="Calibri Light"/>
                <a:cs typeface="Calibri Light"/>
              </a:rPr>
              <a:t>l</a:t>
            </a:r>
            <a:r>
              <a:rPr sz="4400" b="0" spc="10" dirty="0">
                <a:latin typeface="Calibri Light"/>
                <a:cs typeface="Calibri Light"/>
              </a:rPr>
              <a:t>-</a:t>
            </a:r>
            <a:r>
              <a:rPr sz="4400" b="0" spc="-325" dirty="0">
                <a:latin typeface="Calibri Light"/>
                <a:cs typeface="Calibri Light"/>
              </a:rPr>
              <a:t> </a:t>
            </a:r>
            <a:r>
              <a:rPr sz="4400" b="0" spc="15" dirty="0">
                <a:latin typeface="Calibri Light"/>
                <a:cs typeface="Calibri Light"/>
              </a:rPr>
              <a:t>7</a:t>
            </a:r>
            <a:r>
              <a:rPr sz="4400" b="0" spc="-90" dirty="0">
                <a:latin typeface="Calibri Light"/>
                <a:cs typeface="Calibri Light"/>
              </a:rPr>
              <a:t> </a:t>
            </a:r>
            <a:r>
              <a:rPr sz="4400" b="0" spc="20" dirty="0">
                <a:latin typeface="Calibri Light"/>
                <a:cs typeface="Calibri Light"/>
              </a:rPr>
              <a:t>L</a:t>
            </a:r>
            <a:r>
              <a:rPr sz="4400" b="0" spc="-50" dirty="0">
                <a:latin typeface="Calibri Light"/>
                <a:cs typeface="Calibri Light"/>
              </a:rPr>
              <a:t>a</a:t>
            </a:r>
            <a:r>
              <a:rPr sz="4400" b="0" spc="10" dirty="0">
                <a:latin typeface="Calibri Light"/>
                <a:cs typeface="Calibri Light"/>
              </a:rPr>
              <a:t>y</a:t>
            </a:r>
            <a:r>
              <a:rPr sz="4400" b="0" spc="-5" dirty="0">
                <a:latin typeface="Calibri Light"/>
                <a:cs typeface="Calibri Light"/>
              </a:rPr>
              <a:t>e</a:t>
            </a:r>
            <a:r>
              <a:rPr sz="4400" b="0" spc="-170" dirty="0">
                <a:latin typeface="Calibri Light"/>
                <a:cs typeface="Calibri Light"/>
              </a:rPr>
              <a:t>r</a:t>
            </a:r>
            <a:r>
              <a:rPr sz="4400" b="0" spc="10" dirty="0">
                <a:latin typeface="Calibri Light"/>
                <a:cs typeface="Calibri Light"/>
              </a:rPr>
              <a:t>s</a:t>
            </a:r>
            <a:endParaRPr sz="4400">
              <a:latin typeface="Calibri Light"/>
              <a:cs typeface="Calibri Light"/>
            </a:endParaRPr>
          </a:p>
        </p:txBody>
      </p:sp>
      <p:pic>
        <p:nvPicPr>
          <p:cNvPr id="3" name="object 3"/>
          <p:cNvPicPr/>
          <p:nvPr/>
        </p:nvPicPr>
        <p:blipFill>
          <a:blip r:embed="rId2" cstate="print"/>
          <a:stretch>
            <a:fillRect/>
          </a:stretch>
        </p:blipFill>
        <p:spPr>
          <a:xfrm>
            <a:off x="3162300" y="1828800"/>
            <a:ext cx="5867400" cy="435292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5838190" cy="701040"/>
          </a:xfrm>
          <a:prstGeom prst="rect">
            <a:avLst/>
          </a:prstGeom>
        </p:spPr>
        <p:txBody>
          <a:bodyPr vert="horz" wrap="square" lIns="0" tIns="16510" rIns="0" bIns="0" rtlCol="0">
            <a:spAutoFit/>
          </a:bodyPr>
          <a:lstStyle/>
          <a:p>
            <a:pPr marL="12700">
              <a:lnSpc>
                <a:spcPct val="100000"/>
              </a:lnSpc>
              <a:spcBef>
                <a:spcPts val="130"/>
              </a:spcBef>
            </a:pPr>
            <a:r>
              <a:rPr sz="4400" b="0" spc="65" dirty="0">
                <a:latin typeface="Calibri Light"/>
                <a:cs typeface="Calibri Light"/>
              </a:rPr>
              <a:t>A</a:t>
            </a:r>
            <a:r>
              <a:rPr sz="4400" b="0" spc="30" dirty="0">
                <a:latin typeface="Calibri Light"/>
                <a:cs typeface="Calibri Light"/>
              </a:rPr>
              <a:t>p</a:t>
            </a:r>
            <a:r>
              <a:rPr sz="4400" b="0" spc="-40" dirty="0">
                <a:latin typeface="Calibri Light"/>
                <a:cs typeface="Calibri Light"/>
              </a:rPr>
              <a:t>p</a:t>
            </a:r>
            <a:r>
              <a:rPr sz="4400" b="0" spc="5" dirty="0">
                <a:latin typeface="Calibri Light"/>
                <a:cs typeface="Calibri Light"/>
              </a:rPr>
              <a:t>l</a:t>
            </a:r>
            <a:r>
              <a:rPr sz="4400" b="0" spc="-75" dirty="0">
                <a:latin typeface="Calibri Light"/>
                <a:cs typeface="Calibri Light"/>
              </a:rPr>
              <a:t>ic</a:t>
            </a:r>
            <a:r>
              <a:rPr sz="4400" b="0" spc="-50" dirty="0">
                <a:latin typeface="Calibri Light"/>
                <a:cs typeface="Calibri Light"/>
              </a:rPr>
              <a:t>a</a:t>
            </a:r>
            <a:r>
              <a:rPr sz="4400" b="0" spc="-20" dirty="0">
                <a:latin typeface="Calibri Light"/>
                <a:cs typeface="Calibri Light"/>
              </a:rPr>
              <a:t>t</a:t>
            </a:r>
            <a:r>
              <a:rPr sz="4400" b="0" spc="5" dirty="0">
                <a:latin typeface="Calibri Light"/>
                <a:cs typeface="Calibri Light"/>
              </a:rPr>
              <a:t>i</a:t>
            </a:r>
            <a:r>
              <a:rPr sz="4400" b="0" spc="-45" dirty="0">
                <a:latin typeface="Calibri Light"/>
                <a:cs typeface="Calibri Light"/>
              </a:rPr>
              <a:t>o</a:t>
            </a:r>
            <a:r>
              <a:rPr sz="4400" b="0" spc="15" dirty="0">
                <a:latin typeface="Calibri Light"/>
                <a:cs typeface="Calibri Light"/>
              </a:rPr>
              <a:t>n</a:t>
            </a:r>
            <a:r>
              <a:rPr sz="4400" b="0" spc="-295"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65" dirty="0">
                <a:latin typeface="Calibri Light"/>
                <a:cs typeface="Calibri Light"/>
              </a:rPr>
              <a:t>y</a:t>
            </a:r>
            <a:r>
              <a:rPr sz="4400" b="0" spc="10" dirty="0">
                <a:latin typeface="Calibri Light"/>
                <a:cs typeface="Calibri Light"/>
              </a:rPr>
              <a:t>er</a:t>
            </a:r>
            <a:r>
              <a:rPr sz="4400" b="0" spc="-285"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65" dirty="0">
                <a:latin typeface="Calibri Light"/>
                <a:cs typeface="Calibri Light"/>
              </a:rPr>
              <a:t>y</a:t>
            </a:r>
            <a:r>
              <a:rPr sz="4400" b="0" spc="-75" dirty="0">
                <a:latin typeface="Calibri Light"/>
                <a:cs typeface="Calibri Light"/>
              </a:rPr>
              <a:t>e</a:t>
            </a:r>
            <a:r>
              <a:rPr sz="4400" b="0" spc="10" dirty="0">
                <a:latin typeface="Calibri Light"/>
                <a:cs typeface="Calibri Light"/>
              </a:rPr>
              <a:t>r</a:t>
            </a:r>
            <a:r>
              <a:rPr sz="4400" b="0" spc="-270" dirty="0">
                <a:latin typeface="Calibri Light"/>
                <a:cs typeface="Calibri Light"/>
              </a:rPr>
              <a:t> </a:t>
            </a:r>
            <a:r>
              <a:rPr sz="4400" b="0" spc="10" dirty="0">
                <a:latin typeface="Calibri Light"/>
                <a:cs typeface="Calibri Light"/>
              </a:rPr>
              <a:t>7)</a:t>
            </a:r>
            <a:endParaRPr sz="4400">
              <a:latin typeface="Calibri Light"/>
              <a:cs typeface="Calibri Light"/>
            </a:endParaRPr>
          </a:p>
        </p:txBody>
      </p:sp>
      <p:sp>
        <p:nvSpPr>
          <p:cNvPr id="3" name="object 3"/>
          <p:cNvSpPr txBox="1"/>
          <p:nvPr/>
        </p:nvSpPr>
        <p:spPr>
          <a:xfrm>
            <a:off x="917575" y="1722119"/>
            <a:ext cx="10123170" cy="4327525"/>
          </a:xfrm>
          <a:prstGeom prst="rect">
            <a:avLst/>
          </a:prstGeom>
        </p:spPr>
        <p:txBody>
          <a:bodyPr vert="horz" wrap="square" lIns="0" tIns="59690" rIns="0" bIns="0" rtlCol="0">
            <a:spAutoFit/>
          </a:bodyPr>
          <a:lstStyle/>
          <a:p>
            <a:pPr marL="241300" indent="-229235">
              <a:lnSpc>
                <a:spcPct val="100000"/>
              </a:lnSpc>
              <a:spcBef>
                <a:spcPts val="470"/>
              </a:spcBef>
              <a:buFont typeface="Arial"/>
              <a:buChar char="•"/>
              <a:tabLst>
                <a:tab pos="241935" algn="l"/>
              </a:tabLst>
            </a:pPr>
            <a:r>
              <a:rPr sz="2750" dirty="0">
                <a:latin typeface="Calibri"/>
                <a:cs typeface="Calibri"/>
              </a:rPr>
              <a:t>The</a:t>
            </a:r>
            <a:r>
              <a:rPr sz="2750" spc="95" dirty="0">
                <a:latin typeface="Calibri"/>
                <a:cs typeface="Calibri"/>
              </a:rPr>
              <a:t> </a:t>
            </a:r>
            <a:r>
              <a:rPr sz="2750" spc="-5" dirty="0">
                <a:latin typeface="Calibri"/>
                <a:cs typeface="Calibri"/>
              </a:rPr>
              <a:t>application</a:t>
            </a:r>
            <a:r>
              <a:rPr sz="2750" spc="170" dirty="0">
                <a:latin typeface="Calibri"/>
                <a:cs typeface="Calibri"/>
              </a:rPr>
              <a:t> </a:t>
            </a:r>
            <a:r>
              <a:rPr sz="2750" spc="-15" dirty="0">
                <a:latin typeface="Calibri"/>
                <a:cs typeface="Calibri"/>
              </a:rPr>
              <a:t>layer</a:t>
            </a:r>
            <a:r>
              <a:rPr sz="2750" spc="60" dirty="0">
                <a:latin typeface="Calibri"/>
                <a:cs typeface="Calibri"/>
              </a:rPr>
              <a:t> </a:t>
            </a:r>
            <a:r>
              <a:rPr sz="2750" spc="-15" dirty="0">
                <a:latin typeface="Calibri"/>
                <a:cs typeface="Calibri"/>
              </a:rPr>
              <a:t>is</a:t>
            </a:r>
            <a:r>
              <a:rPr sz="2750" spc="90" dirty="0">
                <a:latin typeface="Calibri"/>
                <a:cs typeface="Calibri"/>
              </a:rPr>
              <a:t> </a:t>
            </a:r>
            <a:r>
              <a:rPr sz="2750" spc="-15" dirty="0">
                <a:latin typeface="Calibri"/>
                <a:cs typeface="Calibri"/>
              </a:rPr>
              <a:t>responsible</a:t>
            </a:r>
            <a:r>
              <a:rPr sz="2750" spc="325" dirty="0">
                <a:latin typeface="Calibri"/>
                <a:cs typeface="Calibri"/>
              </a:rPr>
              <a:t> </a:t>
            </a:r>
            <a:r>
              <a:rPr sz="2750" spc="-15" dirty="0">
                <a:latin typeface="Calibri"/>
                <a:cs typeface="Calibri"/>
              </a:rPr>
              <a:t>for</a:t>
            </a:r>
            <a:r>
              <a:rPr sz="2750" spc="25" dirty="0">
                <a:latin typeface="Calibri"/>
                <a:cs typeface="Calibri"/>
              </a:rPr>
              <a:t> </a:t>
            </a:r>
            <a:r>
              <a:rPr sz="2750" spc="-15" dirty="0">
                <a:latin typeface="Calibri"/>
                <a:cs typeface="Calibri"/>
              </a:rPr>
              <a:t>providing</a:t>
            </a:r>
            <a:r>
              <a:rPr sz="2750" spc="260" dirty="0">
                <a:latin typeface="Calibri"/>
                <a:cs typeface="Calibri"/>
              </a:rPr>
              <a:t> </a:t>
            </a:r>
            <a:r>
              <a:rPr sz="2750" dirty="0">
                <a:latin typeface="Calibri"/>
                <a:cs typeface="Calibri"/>
              </a:rPr>
              <a:t>services</a:t>
            </a:r>
            <a:r>
              <a:rPr sz="2750" spc="170" dirty="0">
                <a:latin typeface="Calibri"/>
                <a:cs typeface="Calibri"/>
              </a:rPr>
              <a:t> </a:t>
            </a:r>
            <a:r>
              <a:rPr sz="2750" spc="-5" dirty="0">
                <a:latin typeface="Calibri"/>
                <a:cs typeface="Calibri"/>
              </a:rPr>
              <a:t>to</a:t>
            </a:r>
            <a:r>
              <a:rPr sz="2750" spc="85" dirty="0">
                <a:latin typeface="Calibri"/>
                <a:cs typeface="Calibri"/>
              </a:rPr>
              <a:t> </a:t>
            </a:r>
            <a:r>
              <a:rPr sz="2750" spc="-10" dirty="0">
                <a:latin typeface="Calibri"/>
                <a:cs typeface="Calibri"/>
              </a:rPr>
              <a:t>the</a:t>
            </a:r>
            <a:r>
              <a:rPr sz="2750" spc="105" dirty="0">
                <a:latin typeface="Calibri"/>
                <a:cs typeface="Calibri"/>
              </a:rPr>
              <a:t> </a:t>
            </a:r>
            <a:r>
              <a:rPr sz="2750" spc="-15" dirty="0">
                <a:latin typeface="Calibri"/>
                <a:cs typeface="Calibri"/>
              </a:rPr>
              <a:t>user</a:t>
            </a:r>
            <a:endParaRPr sz="2750" dirty="0">
              <a:latin typeface="Calibri"/>
              <a:cs typeface="Calibri"/>
            </a:endParaRPr>
          </a:p>
          <a:p>
            <a:pPr marL="241300" marR="5080" indent="-229235">
              <a:lnSpc>
                <a:spcPct val="81900"/>
              </a:lnSpc>
              <a:spcBef>
                <a:spcPts val="980"/>
              </a:spcBef>
              <a:buFont typeface="Arial"/>
              <a:buChar char="•"/>
              <a:tabLst>
                <a:tab pos="241935" algn="l"/>
              </a:tabLst>
            </a:pPr>
            <a:r>
              <a:rPr sz="2750" dirty="0">
                <a:latin typeface="Calibri"/>
                <a:cs typeface="Calibri"/>
              </a:rPr>
              <a:t>The</a:t>
            </a:r>
            <a:r>
              <a:rPr sz="2750" spc="90" dirty="0">
                <a:latin typeface="Calibri"/>
                <a:cs typeface="Calibri"/>
              </a:rPr>
              <a:t> </a:t>
            </a:r>
            <a:r>
              <a:rPr sz="2750" spc="-15" dirty="0">
                <a:latin typeface="Calibri"/>
                <a:cs typeface="Calibri"/>
              </a:rPr>
              <a:t>layer</a:t>
            </a:r>
            <a:r>
              <a:rPr sz="2750" spc="65" dirty="0">
                <a:latin typeface="Calibri"/>
                <a:cs typeface="Calibri"/>
              </a:rPr>
              <a:t> </a:t>
            </a:r>
            <a:r>
              <a:rPr sz="2750" spc="-5" dirty="0">
                <a:latin typeface="Calibri"/>
                <a:cs typeface="Calibri"/>
              </a:rPr>
              <a:t>relates</a:t>
            </a:r>
            <a:r>
              <a:rPr sz="2750" spc="95" dirty="0">
                <a:latin typeface="Calibri"/>
                <a:cs typeface="Calibri"/>
              </a:rPr>
              <a:t> </a:t>
            </a:r>
            <a:r>
              <a:rPr sz="2750" spc="-5" dirty="0">
                <a:latin typeface="Calibri"/>
                <a:cs typeface="Calibri"/>
              </a:rPr>
              <a:t>to</a:t>
            </a:r>
            <a:r>
              <a:rPr sz="2750" spc="10" dirty="0">
                <a:latin typeface="Calibri"/>
                <a:cs typeface="Calibri"/>
              </a:rPr>
              <a:t> </a:t>
            </a:r>
            <a:r>
              <a:rPr sz="2750" spc="-10" dirty="0">
                <a:latin typeface="Calibri"/>
                <a:cs typeface="Calibri"/>
              </a:rPr>
              <a:t>the</a:t>
            </a:r>
            <a:r>
              <a:rPr sz="2750" spc="95" dirty="0">
                <a:latin typeface="Calibri"/>
                <a:cs typeface="Calibri"/>
              </a:rPr>
              <a:t> </a:t>
            </a:r>
            <a:r>
              <a:rPr sz="2750" dirty="0">
                <a:latin typeface="Calibri"/>
                <a:cs typeface="Calibri"/>
              </a:rPr>
              <a:t>services</a:t>
            </a:r>
            <a:r>
              <a:rPr sz="2750" spc="170" dirty="0">
                <a:latin typeface="Calibri"/>
                <a:cs typeface="Calibri"/>
              </a:rPr>
              <a:t> </a:t>
            </a:r>
            <a:r>
              <a:rPr sz="2750" dirty="0">
                <a:latin typeface="Calibri"/>
                <a:cs typeface="Calibri"/>
              </a:rPr>
              <a:t>that</a:t>
            </a:r>
            <a:r>
              <a:rPr sz="2750" spc="100" dirty="0">
                <a:latin typeface="Calibri"/>
                <a:cs typeface="Calibri"/>
              </a:rPr>
              <a:t> </a:t>
            </a:r>
            <a:r>
              <a:rPr sz="2750" spc="-10" dirty="0">
                <a:latin typeface="Calibri"/>
                <a:cs typeface="Calibri"/>
              </a:rPr>
              <a:t>directly</a:t>
            </a:r>
            <a:r>
              <a:rPr sz="2750" spc="145" dirty="0">
                <a:latin typeface="Calibri"/>
                <a:cs typeface="Calibri"/>
              </a:rPr>
              <a:t> </a:t>
            </a:r>
            <a:r>
              <a:rPr sz="2750" spc="-5" dirty="0">
                <a:latin typeface="Calibri"/>
                <a:cs typeface="Calibri"/>
              </a:rPr>
              <a:t>support</a:t>
            </a:r>
            <a:r>
              <a:rPr sz="2750" spc="200" dirty="0">
                <a:latin typeface="Calibri"/>
                <a:cs typeface="Calibri"/>
              </a:rPr>
              <a:t> </a:t>
            </a:r>
            <a:r>
              <a:rPr sz="2750" spc="-15" dirty="0">
                <a:latin typeface="Calibri"/>
                <a:cs typeface="Calibri"/>
              </a:rPr>
              <a:t>user </a:t>
            </a:r>
            <a:r>
              <a:rPr sz="2750" spc="-10" dirty="0">
                <a:latin typeface="Calibri"/>
                <a:cs typeface="Calibri"/>
              </a:rPr>
              <a:t> </a:t>
            </a:r>
            <a:r>
              <a:rPr sz="2750" spc="-5" dirty="0">
                <a:latin typeface="Calibri"/>
                <a:cs typeface="Calibri"/>
              </a:rPr>
              <a:t>applications,</a:t>
            </a:r>
            <a:r>
              <a:rPr sz="2750" spc="260" dirty="0">
                <a:latin typeface="Calibri"/>
                <a:cs typeface="Calibri"/>
              </a:rPr>
              <a:t> </a:t>
            </a:r>
            <a:r>
              <a:rPr sz="2750" spc="-5" dirty="0">
                <a:latin typeface="Calibri"/>
                <a:cs typeface="Calibri"/>
              </a:rPr>
              <a:t>such</a:t>
            </a:r>
            <a:r>
              <a:rPr sz="2750" spc="95" dirty="0">
                <a:latin typeface="Calibri"/>
                <a:cs typeface="Calibri"/>
              </a:rPr>
              <a:t> </a:t>
            </a:r>
            <a:r>
              <a:rPr sz="2750" spc="15" dirty="0">
                <a:latin typeface="Calibri"/>
                <a:cs typeface="Calibri"/>
              </a:rPr>
              <a:t>as </a:t>
            </a:r>
            <a:r>
              <a:rPr sz="2750" dirty="0">
                <a:latin typeface="Calibri"/>
                <a:cs typeface="Calibri"/>
              </a:rPr>
              <a:t>software</a:t>
            </a:r>
            <a:r>
              <a:rPr sz="2750" spc="100" dirty="0">
                <a:latin typeface="Calibri"/>
                <a:cs typeface="Calibri"/>
              </a:rPr>
              <a:t> </a:t>
            </a:r>
            <a:r>
              <a:rPr sz="2750" spc="-15" dirty="0">
                <a:latin typeface="Calibri"/>
                <a:cs typeface="Calibri"/>
              </a:rPr>
              <a:t>for</a:t>
            </a:r>
            <a:r>
              <a:rPr sz="2750" spc="55" dirty="0">
                <a:latin typeface="Calibri"/>
                <a:cs typeface="Calibri"/>
              </a:rPr>
              <a:t> </a:t>
            </a:r>
            <a:r>
              <a:rPr sz="2750" spc="-20" dirty="0">
                <a:latin typeface="Calibri"/>
                <a:cs typeface="Calibri"/>
              </a:rPr>
              <a:t>file</a:t>
            </a:r>
            <a:r>
              <a:rPr sz="2750" spc="95" dirty="0">
                <a:latin typeface="Calibri"/>
                <a:cs typeface="Calibri"/>
              </a:rPr>
              <a:t> </a:t>
            </a:r>
            <a:r>
              <a:rPr sz="2750" spc="-35" dirty="0">
                <a:latin typeface="Calibri"/>
                <a:cs typeface="Calibri"/>
              </a:rPr>
              <a:t>transfers,</a:t>
            </a:r>
            <a:r>
              <a:rPr sz="2750" spc="265" dirty="0">
                <a:latin typeface="Calibri"/>
                <a:cs typeface="Calibri"/>
              </a:rPr>
              <a:t> </a:t>
            </a:r>
            <a:r>
              <a:rPr sz="2750" dirty="0">
                <a:latin typeface="Calibri"/>
                <a:cs typeface="Calibri"/>
              </a:rPr>
              <a:t>database</a:t>
            </a:r>
            <a:r>
              <a:rPr sz="2750" spc="170" dirty="0">
                <a:latin typeface="Calibri"/>
                <a:cs typeface="Calibri"/>
              </a:rPr>
              <a:t> </a:t>
            </a:r>
            <a:r>
              <a:rPr sz="2750" dirty="0">
                <a:latin typeface="Calibri"/>
                <a:cs typeface="Calibri"/>
              </a:rPr>
              <a:t>access,</a:t>
            </a:r>
            <a:r>
              <a:rPr sz="2750" spc="110" dirty="0">
                <a:latin typeface="Calibri"/>
                <a:cs typeface="Calibri"/>
              </a:rPr>
              <a:t> </a:t>
            </a:r>
            <a:r>
              <a:rPr sz="2750" spc="5" dirty="0">
                <a:latin typeface="Calibri"/>
                <a:cs typeface="Calibri"/>
              </a:rPr>
              <a:t>and </a:t>
            </a:r>
            <a:r>
              <a:rPr sz="2750" spc="-610" dirty="0">
                <a:latin typeface="Calibri"/>
                <a:cs typeface="Calibri"/>
              </a:rPr>
              <a:t> </a:t>
            </a:r>
            <a:r>
              <a:rPr sz="2750" spc="-5" dirty="0">
                <a:latin typeface="Calibri"/>
                <a:cs typeface="Calibri"/>
              </a:rPr>
              <a:t>e-mail,</a:t>
            </a:r>
            <a:r>
              <a:rPr sz="2750" spc="100" dirty="0">
                <a:latin typeface="Calibri"/>
                <a:cs typeface="Calibri"/>
              </a:rPr>
              <a:t> </a:t>
            </a:r>
            <a:r>
              <a:rPr sz="2750" spc="-10" dirty="0">
                <a:latin typeface="Calibri"/>
                <a:cs typeface="Calibri"/>
              </a:rPr>
              <a:t>web</a:t>
            </a:r>
            <a:r>
              <a:rPr sz="2750" spc="165" dirty="0">
                <a:latin typeface="Calibri"/>
                <a:cs typeface="Calibri"/>
              </a:rPr>
              <a:t> </a:t>
            </a:r>
            <a:r>
              <a:rPr sz="2750" spc="-20" dirty="0">
                <a:latin typeface="Calibri"/>
                <a:cs typeface="Calibri"/>
              </a:rPr>
              <a:t>browsers</a:t>
            </a:r>
            <a:endParaRPr sz="2750" dirty="0">
              <a:latin typeface="Calibri"/>
              <a:cs typeface="Calibri"/>
            </a:endParaRPr>
          </a:p>
          <a:p>
            <a:pPr marL="241300" marR="473075" indent="-229235">
              <a:lnSpc>
                <a:spcPts val="2710"/>
              </a:lnSpc>
              <a:spcBef>
                <a:spcPts val="960"/>
              </a:spcBef>
              <a:buFont typeface="Arial"/>
              <a:buChar char="•"/>
              <a:tabLst>
                <a:tab pos="241935" algn="l"/>
              </a:tabLst>
            </a:pPr>
            <a:r>
              <a:rPr sz="2750" spc="15" dirty="0">
                <a:latin typeface="Calibri"/>
                <a:cs typeface="Calibri"/>
              </a:rPr>
              <a:t>A</a:t>
            </a:r>
            <a:r>
              <a:rPr sz="2750" spc="20" dirty="0">
                <a:latin typeface="Calibri"/>
                <a:cs typeface="Calibri"/>
              </a:rPr>
              <a:t> </a:t>
            </a:r>
            <a:r>
              <a:rPr sz="2750" spc="-5" dirty="0">
                <a:latin typeface="Calibri"/>
                <a:cs typeface="Calibri"/>
              </a:rPr>
              <a:t>message</a:t>
            </a:r>
            <a:r>
              <a:rPr sz="2750" spc="165" dirty="0">
                <a:latin typeface="Calibri"/>
                <a:cs typeface="Calibri"/>
              </a:rPr>
              <a:t> </a:t>
            </a:r>
            <a:r>
              <a:rPr sz="2750" spc="-5" dirty="0">
                <a:latin typeface="Calibri"/>
                <a:cs typeface="Calibri"/>
              </a:rPr>
              <a:t>to</a:t>
            </a:r>
            <a:r>
              <a:rPr sz="2750" spc="10" dirty="0">
                <a:latin typeface="Calibri"/>
                <a:cs typeface="Calibri"/>
              </a:rPr>
              <a:t> </a:t>
            </a:r>
            <a:r>
              <a:rPr sz="2750" spc="-5" dirty="0">
                <a:latin typeface="Calibri"/>
                <a:cs typeface="Calibri"/>
              </a:rPr>
              <a:t>be</a:t>
            </a:r>
            <a:r>
              <a:rPr sz="2750" spc="90" dirty="0">
                <a:latin typeface="Calibri"/>
                <a:cs typeface="Calibri"/>
              </a:rPr>
              <a:t> </a:t>
            </a:r>
            <a:r>
              <a:rPr sz="2750" spc="-15" dirty="0">
                <a:latin typeface="Calibri"/>
                <a:cs typeface="Calibri"/>
              </a:rPr>
              <a:t>sent</a:t>
            </a:r>
            <a:r>
              <a:rPr sz="2750" spc="95" dirty="0">
                <a:latin typeface="Calibri"/>
                <a:cs typeface="Calibri"/>
              </a:rPr>
              <a:t> </a:t>
            </a:r>
            <a:r>
              <a:rPr sz="2750" spc="5" dirty="0">
                <a:latin typeface="Calibri"/>
                <a:cs typeface="Calibri"/>
              </a:rPr>
              <a:t>across</a:t>
            </a:r>
            <a:r>
              <a:rPr sz="2750" spc="85" dirty="0">
                <a:latin typeface="Calibri"/>
                <a:cs typeface="Calibri"/>
              </a:rPr>
              <a:t> </a:t>
            </a:r>
            <a:r>
              <a:rPr sz="2750" spc="-10" dirty="0">
                <a:latin typeface="Calibri"/>
                <a:cs typeface="Calibri"/>
              </a:rPr>
              <a:t>the</a:t>
            </a:r>
            <a:r>
              <a:rPr sz="2750" spc="95" dirty="0">
                <a:latin typeface="Calibri"/>
                <a:cs typeface="Calibri"/>
              </a:rPr>
              <a:t> </a:t>
            </a:r>
            <a:r>
              <a:rPr sz="2750" spc="-5" dirty="0">
                <a:latin typeface="Calibri"/>
                <a:cs typeface="Calibri"/>
              </a:rPr>
              <a:t>network</a:t>
            </a:r>
            <a:r>
              <a:rPr sz="2750" spc="135" dirty="0">
                <a:latin typeface="Calibri"/>
                <a:cs typeface="Calibri"/>
              </a:rPr>
              <a:t> </a:t>
            </a:r>
            <a:r>
              <a:rPr sz="2750" spc="-25" dirty="0">
                <a:latin typeface="Calibri"/>
                <a:cs typeface="Calibri"/>
              </a:rPr>
              <a:t>enters</a:t>
            </a:r>
            <a:r>
              <a:rPr sz="2750" spc="210" dirty="0">
                <a:latin typeface="Calibri"/>
                <a:cs typeface="Calibri"/>
              </a:rPr>
              <a:t> </a:t>
            </a:r>
            <a:r>
              <a:rPr sz="2750" spc="5" dirty="0">
                <a:latin typeface="Calibri"/>
                <a:cs typeface="Calibri"/>
              </a:rPr>
              <a:t>and</a:t>
            </a:r>
            <a:r>
              <a:rPr sz="2750" spc="95" dirty="0">
                <a:latin typeface="Calibri"/>
                <a:cs typeface="Calibri"/>
              </a:rPr>
              <a:t> </a:t>
            </a:r>
            <a:r>
              <a:rPr sz="2750" spc="-30" dirty="0">
                <a:latin typeface="Calibri"/>
                <a:cs typeface="Calibri"/>
              </a:rPr>
              <a:t>exits</a:t>
            </a:r>
            <a:r>
              <a:rPr sz="2750" spc="160" dirty="0">
                <a:latin typeface="Calibri"/>
                <a:cs typeface="Calibri"/>
              </a:rPr>
              <a:t> </a:t>
            </a:r>
            <a:r>
              <a:rPr sz="2750" spc="-10" dirty="0">
                <a:latin typeface="Calibri"/>
                <a:cs typeface="Calibri"/>
              </a:rPr>
              <a:t>the</a:t>
            </a:r>
            <a:r>
              <a:rPr sz="2750" spc="90" dirty="0">
                <a:latin typeface="Calibri"/>
                <a:cs typeface="Calibri"/>
              </a:rPr>
              <a:t> </a:t>
            </a:r>
            <a:r>
              <a:rPr sz="2750" spc="20" dirty="0">
                <a:latin typeface="Calibri"/>
                <a:cs typeface="Calibri"/>
              </a:rPr>
              <a:t>OSI </a:t>
            </a:r>
            <a:r>
              <a:rPr sz="2750" spc="-605" dirty="0">
                <a:latin typeface="Calibri"/>
                <a:cs typeface="Calibri"/>
              </a:rPr>
              <a:t> </a:t>
            </a:r>
            <a:r>
              <a:rPr sz="2750" spc="-15" dirty="0">
                <a:latin typeface="Calibri"/>
                <a:cs typeface="Calibri"/>
              </a:rPr>
              <a:t>reference</a:t>
            </a:r>
            <a:r>
              <a:rPr sz="2750" spc="85" dirty="0">
                <a:latin typeface="Calibri"/>
                <a:cs typeface="Calibri"/>
              </a:rPr>
              <a:t> </a:t>
            </a:r>
            <a:r>
              <a:rPr sz="2750" dirty="0">
                <a:latin typeface="Calibri"/>
                <a:cs typeface="Calibri"/>
              </a:rPr>
              <a:t>model's</a:t>
            </a:r>
            <a:r>
              <a:rPr sz="2750" spc="190" dirty="0">
                <a:latin typeface="Calibri"/>
                <a:cs typeface="Calibri"/>
              </a:rPr>
              <a:t> </a:t>
            </a:r>
            <a:r>
              <a:rPr sz="2750" spc="10" dirty="0">
                <a:latin typeface="Calibri"/>
                <a:cs typeface="Calibri"/>
              </a:rPr>
              <a:t>a</a:t>
            </a:r>
            <a:r>
              <a:rPr sz="2750" dirty="0">
                <a:latin typeface="Calibri"/>
                <a:cs typeface="Calibri"/>
              </a:rPr>
              <a:t> </a:t>
            </a:r>
            <a:r>
              <a:rPr sz="2750" spc="15" dirty="0">
                <a:latin typeface="Calibri"/>
                <a:cs typeface="Calibri"/>
              </a:rPr>
              <a:t>at</a:t>
            </a:r>
            <a:r>
              <a:rPr sz="2750" spc="-50" dirty="0">
                <a:latin typeface="Calibri"/>
                <a:cs typeface="Calibri"/>
              </a:rPr>
              <a:t> </a:t>
            </a:r>
            <a:r>
              <a:rPr sz="2750" spc="-15" dirty="0">
                <a:latin typeface="Calibri"/>
                <a:cs typeface="Calibri"/>
              </a:rPr>
              <a:t>this</a:t>
            </a:r>
            <a:r>
              <a:rPr sz="2750" spc="165" dirty="0">
                <a:latin typeface="Calibri"/>
                <a:cs typeface="Calibri"/>
              </a:rPr>
              <a:t> </a:t>
            </a:r>
            <a:r>
              <a:rPr sz="2750" spc="-60" dirty="0">
                <a:latin typeface="Calibri"/>
                <a:cs typeface="Calibri"/>
              </a:rPr>
              <a:t>layer.</a:t>
            </a:r>
            <a:endParaRPr sz="2750" dirty="0">
              <a:latin typeface="Calibri"/>
              <a:cs typeface="Calibri"/>
            </a:endParaRPr>
          </a:p>
          <a:p>
            <a:pPr marL="241300" indent="-229235">
              <a:lnSpc>
                <a:spcPct val="100000"/>
              </a:lnSpc>
              <a:spcBef>
                <a:spcPts val="384"/>
              </a:spcBef>
              <a:buFont typeface="Arial"/>
              <a:buChar char="•"/>
              <a:tabLst>
                <a:tab pos="241935" algn="l"/>
              </a:tabLst>
            </a:pPr>
            <a:r>
              <a:rPr sz="2750" spc="5" dirty="0">
                <a:latin typeface="Calibri"/>
                <a:cs typeface="Calibri"/>
              </a:rPr>
              <a:t>Protocols </a:t>
            </a:r>
            <a:r>
              <a:rPr sz="2750" spc="10" dirty="0">
                <a:latin typeface="Calibri"/>
                <a:cs typeface="Calibri"/>
              </a:rPr>
              <a:t>works</a:t>
            </a:r>
            <a:r>
              <a:rPr sz="2750" spc="5" dirty="0">
                <a:latin typeface="Calibri"/>
                <a:cs typeface="Calibri"/>
              </a:rPr>
              <a:t> </a:t>
            </a:r>
            <a:r>
              <a:rPr sz="2750" spc="-10" dirty="0">
                <a:latin typeface="Calibri"/>
                <a:cs typeface="Calibri"/>
              </a:rPr>
              <a:t>in</a:t>
            </a:r>
            <a:r>
              <a:rPr sz="2750" spc="85" dirty="0">
                <a:latin typeface="Calibri"/>
                <a:cs typeface="Calibri"/>
              </a:rPr>
              <a:t> </a:t>
            </a:r>
            <a:r>
              <a:rPr sz="2750" spc="-20" dirty="0">
                <a:latin typeface="Calibri"/>
                <a:cs typeface="Calibri"/>
              </a:rPr>
              <a:t>this</a:t>
            </a:r>
            <a:r>
              <a:rPr sz="2750" spc="80" dirty="0">
                <a:latin typeface="Calibri"/>
                <a:cs typeface="Calibri"/>
              </a:rPr>
              <a:t> </a:t>
            </a:r>
            <a:r>
              <a:rPr sz="2750" spc="-15" dirty="0">
                <a:latin typeface="Calibri"/>
                <a:cs typeface="Calibri"/>
              </a:rPr>
              <a:t>layer</a:t>
            </a:r>
            <a:r>
              <a:rPr sz="2750" spc="50" dirty="0">
                <a:latin typeface="Calibri"/>
                <a:cs typeface="Calibri"/>
              </a:rPr>
              <a:t> </a:t>
            </a:r>
            <a:r>
              <a:rPr sz="2750" spc="15" dirty="0">
                <a:latin typeface="Calibri"/>
                <a:cs typeface="Calibri"/>
              </a:rPr>
              <a:t>are </a:t>
            </a:r>
            <a:r>
              <a:rPr sz="2750" spc="-45" dirty="0">
                <a:latin typeface="Calibri"/>
                <a:cs typeface="Calibri"/>
              </a:rPr>
              <a:t>HTTP,FTP,DNS..</a:t>
            </a:r>
            <a:endParaRPr sz="2750" dirty="0">
              <a:latin typeface="Calibri"/>
              <a:cs typeface="Calibri"/>
            </a:endParaRPr>
          </a:p>
          <a:p>
            <a:pPr marL="241300" indent="-229235">
              <a:lnSpc>
                <a:spcPct val="100000"/>
              </a:lnSpc>
              <a:spcBef>
                <a:spcPts val="380"/>
              </a:spcBef>
              <a:buFont typeface="Arial"/>
              <a:buChar char="•"/>
              <a:tabLst>
                <a:tab pos="241935" algn="l"/>
              </a:tabLst>
            </a:pPr>
            <a:r>
              <a:rPr sz="2750" spc="-15" dirty="0">
                <a:latin typeface="Calibri"/>
                <a:cs typeface="Calibri"/>
              </a:rPr>
              <a:t>HTTP(HyperText</a:t>
            </a:r>
            <a:r>
              <a:rPr sz="2750" spc="235" dirty="0">
                <a:latin typeface="Calibri"/>
                <a:cs typeface="Calibri"/>
              </a:rPr>
              <a:t> </a:t>
            </a:r>
            <a:r>
              <a:rPr sz="2750" spc="-45" dirty="0">
                <a:latin typeface="Calibri"/>
                <a:cs typeface="Calibri"/>
              </a:rPr>
              <a:t>Transfer</a:t>
            </a:r>
            <a:r>
              <a:rPr sz="2750" spc="190" dirty="0">
                <a:latin typeface="Calibri"/>
                <a:cs typeface="Calibri"/>
              </a:rPr>
              <a:t> </a:t>
            </a:r>
            <a:r>
              <a:rPr sz="2750" spc="5" dirty="0">
                <a:latin typeface="Calibri"/>
                <a:cs typeface="Calibri"/>
              </a:rPr>
              <a:t>Protocol)</a:t>
            </a:r>
            <a:endParaRPr sz="2750" dirty="0">
              <a:latin typeface="Calibri"/>
              <a:cs typeface="Calibri"/>
            </a:endParaRPr>
          </a:p>
          <a:p>
            <a:pPr marL="241300" indent="-229235">
              <a:lnSpc>
                <a:spcPct val="100000"/>
              </a:lnSpc>
              <a:spcBef>
                <a:spcPts val="380"/>
              </a:spcBef>
              <a:buFont typeface="Arial"/>
              <a:buChar char="•"/>
              <a:tabLst>
                <a:tab pos="241935" algn="l"/>
              </a:tabLst>
            </a:pPr>
            <a:r>
              <a:rPr sz="2750" spc="-10" dirty="0">
                <a:latin typeface="Calibri"/>
                <a:cs typeface="Calibri"/>
              </a:rPr>
              <a:t>FTP(File</a:t>
            </a:r>
            <a:r>
              <a:rPr sz="2750" spc="155" dirty="0">
                <a:latin typeface="Calibri"/>
                <a:cs typeface="Calibri"/>
              </a:rPr>
              <a:t> </a:t>
            </a:r>
            <a:r>
              <a:rPr sz="2750" spc="-45" dirty="0">
                <a:latin typeface="Calibri"/>
                <a:cs typeface="Calibri"/>
              </a:rPr>
              <a:t>Transfer</a:t>
            </a:r>
            <a:r>
              <a:rPr sz="2750" spc="120" dirty="0">
                <a:latin typeface="Calibri"/>
                <a:cs typeface="Calibri"/>
              </a:rPr>
              <a:t> </a:t>
            </a:r>
            <a:r>
              <a:rPr sz="2750" spc="5" dirty="0">
                <a:latin typeface="Calibri"/>
                <a:cs typeface="Calibri"/>
              </a:rPr>
              <a:t>Protocol)</a:t>
            </a:r>
            <a:endParaRPr sz="2750" dirty="0">
              <a:latin typeface="Calibri"/>
              <a:cs typeface="Calibri"/>
            </a:endParaRPr>
          </a:p>
          <a:p>
            <a:pPr marL="241300" indent="-229235">
              <a:lnSpc>
                <a:spcPct val="100000"/>
              </a:lnSpc>
              <a:spcBef>
                <a:spcPts val="380"/>
              </a:spcBef>
              <a:buFont typeface="Arial"/>
              <a:buChar char="•"/>
              <a:tabLst>
                <a:tab pos="241935" algn="l"/>
              </a:tabLst>
            </a:pPr>
            <a:r>
              <a:rPr sz="2750" spc="15" dirty="0">
                <a:latin typeface="Calibri"/>
                <a:cs typeface="Calibri"/>
              </a:rPr>
              <a:t>DNS(Domain</a:t>
            </a:r>
            <a:r>
              <a:rPr sz="2750" spc="75" dirty="0">
                <a:latin typeface="Calibri"/>
                <a:cs typeface="Calibri"/>
              </a:rPr>
              <a:t> </a:t>
            </a:r>
            <a:r>
              <a:rPr sz="2750" spc="25" dirty="0">
                <a:latin typeface="Calibri"/>
                <a:cs typeface="Calibri"/>
              </a:rPr>
              <a:t>Name</a:t>
            </a:r>
            <a:r>
              <a:rPr sz="2750" spc="-60" dirty="0">
                <a:latin typeface="Calibri"/>
                <a:cs typeface="Calibri"/>
              </a:rPr>
              <a:t> </a:t>
            </a:r>
            <a:r>
              <a:rPr sz="2750" dirty="0">
                <a:latin typeface="Calibri"/>
                <a:cs typeface="Calibri"/>
              </a:rPr>
              <a:t>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5" name="object 5"/>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6" name="object 6"/>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4</a:t>
            </a:fld>
            <a:endParaRPr dirty="0"/>
          </a:p>
        </p:txBody>
      </p:sp>
      <p:sp>
        <p:nvSpPr>
          <p:cNvPr id="2" name="object 2"/>
          <p:cNvSpPr txBox="1">
            <a:spLocks noGrp="1"/>
          </p:cNvSpPr>
          <p:nvPr>
            <p:ph type="title"/>
          </p:nvPr>
        </p:nvSpPr>
        <p:spPr>
          <a:xfrm>
            <a:off x="917575" y="609282"/>
            <a:ext cx="1502410" cy="701040"/>
          </a:xfrm>
          <a:prstGeom prst="rect">
            <a:avLst/>
          </a:prstGeom>
        </p:spPr>
        <p:txBody>
          <a:bodyPr vert="horz" wrap="square" lIns="0" tIns="16510" rIns="0" bIns="0" rtlCol="0">
            <a:spAutoFit/>
          </a:bodyPr>
          <a:lstStyle/>
          <a:p>
            <a:pPr marL="12700">
              <a:lnSpc>
                <a:spcPct val="100000"/>
              </a:lnSpc>
              <a:spcBef>
                <a:spcPts val="130"/>
              </a:spcBef>
            </a:pPr>
            <a:r>
              <a:rPr sz="4400" b="0" spc="25" dirty="0">
                <a:solidFill>
                  <a:srgbClr val="00AF50"/>
                </a:solidFill>
                <a:latin typeface="Calibri Light"/>
                <a:cs typeface="Calibri Light"/>
              </a:rPr>
              <a:t>M</a:t>
            </a:r>
            <a:r>
              <a:rPr sz="4400" b="0" spc="80" dirty="0">
                <a:solidFill>
                  <a:srgbClr val="00AF50"/>
                </a:solidFill>
                <a:latin typeface="Calibri Light"/>
                <a:cs typeface="Calibri Light"/>
              </a:rPr>
              <a:t>e</a:t>
            </a:r>
            <a:r>
              <a:rPr sz="4400" b="0" spc="-20" dirty="0">
                <a:solidFill>
                  <a:srgbClr val="00AF50"/>
                </a:solidFill>
                <a:latin typeface="Calibri Light"/>
                <a:cs typeface="Calibri Light"/>
              </a:rPr>
              <a:t>r</a:t>
            </a:r>
            <a:r>
              <a:rPr sz="4400" b="0" spc="5" dirty="0">
                <a:solidFill>
                  <a:srgbClr val="00AF50"/>
                </a:solidFill>
                <a:latin typeface="Calibri Light"/>
                <a:cs typeface="Calibri Light"/>
              </a:rPr>
              <a:t>i</a:t>
            </a:r>
            <a:r>
              <a:rPr sz="4400" b="0" spc="-20" dirty="0">
                <a:solidFill>
                  <a:srgbClr val="00AF50"/>
                </a:solidFill>
                <a:latin typeface="Calibri Light"/>
                <a:cs typeface="Calibri Light"/>
              </a:rPr>
              <a:t>t</a:t>
            </a:r>
            <a:r>
              <a:rPr sz="4400" b="0" spc="10" dirty="0">
                <a:solidFill>
                  <a:srgbClr val="00AF50"/>
                </a:solidFill>
                <a:latin typeface="Calibri Light"/>
                <a:cs typeface="Calibri Light"/>
              </a:rPr>
              <a:t>s</a:t>
            </a:r>
            <a:endParaRPr sz="4400">
              <a:latin typeface="Calibri Light"/>
              <a:cs typeface="Calibri Light"/>
            </a:endParaRPr>
          </a:p>
        </p:txBody>
      </p:sp>
      <p:sp>
        <p:nvSpPr>
          <p:cNvPr id="3" name="object 3"/>
          <p:cNvSpPr txBox="1"/>
          <p:nvPr/>
        </p:nvSpPr>
        <p:spPr>
          <a:xfrm>
            <a:off x="917575" y="1702288"/>
            <a:ext cx="6607175" cy="2077085"/>
          </a:xfrm>
          <a:prstGeom prst="rect">
            <a:avLst/>
          </a:prstGeom>
        </p:spPr>
        <p:txBody>
          <a:bodyPr vert="horz" wrap="square" lIns="0" tIns="108585" rIns="0" bIns="0" rtlCol="0">
            <a:spAutoFit/>
          </a:bodyPr>
          <a:lstStyle/>
          <a:p>
            <a:pPr marL="241300" indent="-229235">
              <a:lnSpc>
                <a:spcPct val="100000"/>
              </a:lnSpc>
              <a:spcBef>
                <a:spcPts val="855"/>
              </a:spcBef>
              <a:buFont typeface="Arial"/>
              <a:buChar char="•"/>
              <a:tabLst>
                <a:tab pos="241935" algn="l"/>
              </a:tabLst>
            </a:pPr>
            <a:r>
              <a:rPr sz="2750" spc="-10" dirty="0">
                <a:solidFill>
                  <a:srgbClr val="00AF50"/>
                </a:solidFill>
                <a:latin typeface="Calibri"/>
                <a:cs typeface="Calibri"/>
              </a:rPr>
              <a:t>Allows</a:t>
            </a:r>
            <a:r>
              <a:rPr sz="2750" spc="160" dirty="0">
                <a:solidFill>
                  <a:srgbClr val="00AF50"/>
                </a:solidFill>
                <a:latin typeface="Calibri"/>
                <a:cs typeface="Calibri"/>
              </a:rPr>
              <a:t> </a:t>
            </a:r>
            <a:r>
              <a:rPr sz="2750" spc="-15" dirty="0">
                <a:solidFill>
                  <a:srgbClr val="00AF50"/>
                </a:solidFill>
                <a:latin typeface="Calibri"/>
                <a:cs typeface="Calibri"/>
              </a:rPr>
              <a:t>File</a:t>
            </a:r>
            <a:r>
              <a:rPr sz="2750" spc="90" dirty="0">
                <a:solidFill>
                  <a:srgbClr val="00AF50"/>
                </a:solidFill>
                <a:latin typeface="Calibri"/>
                <a:cs typeface="Calibri"/>
              </a:rPr>
              <a:t> </a:t>
            </a:r>
            <a:r>
              <a:rPr sz="2750" dirty="0">
                <a:solidFill>
                  <a:srgbClr val="00AF50"/>
                </a:solidFill>
                <a:latin typeface="Calibri"/>
                <a:cs typeface="Calibri"/>
              </a:rPr>
              <a:t>Sharing/</a:t>
            </a:r>
            <a:r>
              <a:rPr sz="2750" spc="254" dirty="0">
                <a:solidFill>
                  <a:srgbClr val="00AF50"/>
                </a:solidFill>
                <a:latin typeface="Calibri"/>
                <a:cs typeface="Calibri"/>
              </a:rPr>
              <a:t> </a:t>
            </a:r>
            <a:r>
              <a:rPr sz="2750" spc="-15" dirty="0">
                <a:solidFill>
                  <a:srgbClr val="00AF50"/>
                </a:solidFill>
                <a:latin typeface="Calibri"/>
                <a:cs typeface="Calibri"/>
              </a:rPr>
              <a:t>Resource</a:t>
            </a:r>
            <a:r>
              <a:rPr sz="2750" spc="165" dirty="0">
                <a:solidFill>
                  <a:srgbClr val="00AF50"/>
                </a:solidFill>
                <a:latin typeface="Calibri"/>
                <a:cs typeface="Calibri"/>
              </a:rPr>
              <a:t> </a:t>
            </a:r>
            <a:r>
              <a:rPr sz="2750" spc="-5" dirty="0">
                <a:solidFill>
                  <a:srgbClr val="00AF50"/>
                </a:solidFill>
                <a:latin typeface="Calibri"/>
                <a:cs typeface="Calibri"/>
              </a:rPr>
              <a:t>Sharing</a:t>
            </a:r>
            <a:endParaRPr sz="2750">
              <a:latin typeface="Calibri"/>
              <a:cs typeface="Calibri"/>
            </a:endParaRPr>
          </a:p>
          <a:p>
            <a:pPr marL="241300" indent="-229235">
              <a:lnSpc>
                <a:spcPct val="100000"/>
              </a:lnSpc>
              <a:spcBef>
                <a:spcPts val="755"/>
              </a:spcBef>
              <a:buFont typeface="Arial"/>
              <a:buChar char="•"/>
              <a:tabLst>
                <a:tab pos="241935" algn="l"/>
                <a:tab pos="2033270" algn="l"/>
              </a:tabLst>
            </a:pPr>
            <a:r>
              <a:rPr sz="2750" spc="-20" dirty="0">
                <a:solidFill>
                  <a:srgbClr val="00AF50"/>
                </a:solidFill>
                <a:latin typeface="Calibri"/>
                <a:cs typeface="Calibri"/>
              </a:rPr>
              <a:t>Inexpensive	</a:t>
            </a:r>
            <a:r>
              <a:rPr sz="2750" spc="-5" dirty="0">
                <a:solidFill>
                  <a:srgbClr val="00AF50"/>
                </a:solidFill>
                <a:latin typeface="Calibri"/>
                <a:cs typeface="Calibri"/>
              </a:rPr>
              <a:t>System</a:t>
            </a:r>
            <a:endParaRPr sz="2750">
              <a:latin typeface="Calibri"/>
              <a:cs typeface="Calibri"/>
            </a:endParaRPr>
          </a:p>
          <a:p>
            <a:pPr marL="241300" indent="-229235">
              <a:lnSpc>
                <a:spcPct val="100000"/>
              </a:lnSpc>
              <a:spcBef>
                <a:spcPts val="755"/>
              </a:spcBef>
              <a:buFont typeface="Arial"/>
              <a:buChar char="•"/>
              <a:tabLst>
                <a:tab pos="241935" algn="l"/>
              </a:tabLst>
            </a:pPr>
            <a:r>
              <a:rPr sz="2750" spc="-25" dirty="0">
                <a:solidFill>
                  <a:srgbClr val="00AF50"/>
                </a:solidFill>
                <a:latin typeface="Calibri"/>
                <a:cs typeface="Calibri"/>
              </a:rPr>
              <a:t>Flexible</a:t>
            </a:r>
            <a:r>
              <a:rPr sz="2750" spc="235" dirty="0">
                <a:solidFill>
                  <a:srgbClr val="00AF50"/>
                </a:solidFill>
                <a:latin typeface="Calibri"/>
                <a:cs typeface="Calibri"/>
              </a:rPr>
              <a:t> </a:t>
            </a:r>
            <a:r>
              <a:rPr sz="2750" spc="-10" dirty="0">
                <a:solidFill>
                  <a:srgbClr val="00AF50"/>
                </a:solidFill>
                <a:latin typeface="Calibri"/>
                <a:cs typeface="Calibri"/>
              </a:rPr>
              <a:t>to</a:t>
            </a:r>
            <a:r>
              <a:rPr sz="2750" spc="60" dirty="0">
                <a:solidFill>
                  <a:srgbClr val="00AF50"/>
                </a:solidFill>
                <a:latin typeface="Calibri"/>
                <a:cs typeface="Calibri"/>
              </a:rPr>
              <a:t> </a:t>
            </a:r>
            <a:r>
              <a:rPr sz="2750" spc="-5" dirty="0">
                <a:solidFill>
                  <a:srgbClr val="00AF50"/>
                </a:solidFill>
                <a:latin typeface="Calibri"/>
                <a:cs typeface="Calibri"/>
              </a:rPr>
              <a:t>be</a:t>
            </a:r>
            <a:r>
              <a:rPr sz="2750" dirty="0">
                <a:solidFill>
                  <a:srgbClr val="00AF50"/>
                </a:solidFill>
                <a:latin typeface="Calibri"/>
                <a:cs typeface="Calibri"/>
              </a:rPr>
              <a:t> </a:t>
            </a:r>
            <a:r>
              <a:rPr sz="2750" spc="-5" dirty="0">
                <a:solidFill>
                  <a:srgbClr val="00AF50"/>
                </a:solidFill>
                <a:latin typeface="Calibri"/>
                <a:cs typeface="Calibri"/>
              </a:rPr>
              <a:t>Used</a:t>
            </a:r>
            <a:endParaRPr sz="2750">
              <a:latin typeface="Calibri"/>
              <a:cs typeface="Calibri"/>
            </a:endParaRPr>
          </a:p>
          <a:p>
            <a:pPr marL="241300" indent="-229235">
              <a:lnSpc>
                <a:spcPct val="100000"/>
              </a:lnSpc>
              <a:spcBef>
                <a:spcPts val="680"/>
              </a:spcBef>
              <a:buFont typeface="Arial"/>
              <a:buChar char="•"/>
              <a:tabLst>
                <a:tab pos="241935" algn="l"/>
              </a:tabLst>
            </a:pPr>
            <a:r>
              <a:rPr sz="2750" dirty="0">
                <a:solidFill>
                  <a:srgbClr val="00AF50"/>
                </a:solidFill>
                <a:latin typeface="Calibri"/>
                <a:cs typeface="Calibri"/>
              </a:rPr>
              <a:t>Increase</a:t>
            </a:r>
            <a:r>
              <a:rPr sz="2750" spc="95" dirty="0">
                <a:solidFill>
                  <a:srgbClr val="00AF50"/>
                </a:solidFill>
                <a:latin typeface="Calibri"/>
                <a:cs typeface="Calibri"/>
              </a:rPr>
              <a:t> </a:t>
            </a:r>
            <a:r>
              <a:rPr sz="2750" spc="-10" dirty="0">
                <a:solidFill>
                  <a:srgbClr val="00AF50"/>
                </a:solidFill>
                <a:latin typeface="Calibri"/>
                <a:cs typeface="Calibri"/>
              </a:rPr>
              <a:t>in</a:t>
            </a:r>
            <a:r>
              <a:rPr sz="2750" spc="85" dirty="0">
                <a:solidFill>
                  <a:srgbClr val="00AF50"/>
                </a:solidFill>
                <a:latin typeface="Calibri"/>
                <a:cs typeface="Calibri"/>
              </a:rPr>
              <a:t> </a:t>
            </a:r>
            <a:r>
              <a:rPr sz="2750" spc="-5" dirty="0">
                <a:solidFill>
                  <a:srgbClr val="00AF50"/>
                </a:solidFill>
                <a:latin typeface="Calibri"/>
                <a:cs typeface="Calibri"/>
              </a:rPr>
              <a:t>Storage</a:t>
            </a:r>
            <a:r>
              <a:rPr sz="2750" spc="15" dirty="0">
                <a:solidFill>
                  <a:srgbClr val="00AF50"/>
                </a:solidFill>
                <a:latin typeface="Calibri"/>
                <a:cs typeface="Calibri"/>
              </a:rPr>
              <a:t> </a:t>
            </a:r>
            <a:r>
              <a:rPr sz="2750" spc="5" dirty="0">
                <a:solidFill>
                  <a:srgbClr val="00AF50"/>
                </a:solidFill>
                <a:latin typeface="Calibri"/>
                <a:cs typeface="Calibri"/>
              </a:rPr>
              <a:t>Capacity</a:t>
            </a:r>
            <a:r>
              <a:rPr sz="2750" spc="135" dirty="0">
                <a:solidFill>
                  <a:srgbClr val="00AF50"/>
                </a:solidFill>
                <a:latin typeface="Calibri"/>
                <a:cs typeface="Calibri"/>
              </a:rPr>
              <a:t> </a:t>
            </a:r>
            <a:r>
              <a:rPr sz="2750" spc="25" dirty="0">
                <a:solidFill>
                  <a:srgbClr val="00AF50"/>
                </a:solidFill>
                <a:latin typeface="Calibri"/>
                <a:cs typeface="Calibri"/>
              </a:rPr>
              <a:t>of</a:t>
            </a:r>
            <a:r>
              <a:rPr sz="2750" spc="-45" dirty="0">
                <a:solidFill>
                  <a:srgbClr val="00AF50"/>
                </a:solidFill>
                <a:latin typeface="Calibri"/>
                <a:cs typeface="Calibri"/>
              </a:rPr>
              <a:t> </a:t>
            </a:r>
            <a:r>
              <a:rPr sz="2750" spc="-10" dirty="0">
                <a:solidFill>
                  <a:srgbClr val="00AF50"/>
                </a:solidFill>
                <a:latin typeface="Calibri"/>
                <a:cs typeface="Calibri"/>
              </a:rPr>
              <a:t>the</a:t>
            </a:r>
            <a:r>
              <a:rPr sz="2750" spc="120" dirty="0">
                <a:solidFill>
                  <a:srgbClr val="00AF50"/>
                </a:solidFill>
                <a:latin typeface="Calibri"/>
                <a:cs typeface="Calibri"/>
              </a:rPr>
              <a:t> </a:t>
            </a:r>
            <a:r>
              <a:rPr sz="2750" spc="5" dirty="0">
                <a:solidFill>
                  <a:srgbClr val="00AF50"/>
                </a:solidFill>
                <a:latin typeface="Calibri"/>
                <a:cs typeface="Calibri"/>
              </a:rPr>
              <a:t>Software</a:t>
            </a:r>
            <a:endParaRPr sz="275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6153150" cy="701040"/>
          </a:xfrm>
          <a:prstGeom prst="rect">
            <a:avLst/>
          </a:prstGeom>
        </p:spPr>
        <p:txBody>
          <a:bodyPr vert="horz" wrap="square" lIns="0" tIns="16510" rIns="0" bIns="0" rtlCol="0">
            <a:spAutoFit/>
          </a:bodyPr>
          <a:lstStyle/>
          <a:p>
            <a:pPr marL="12700">
              <a:lnSpc>
                <a:spcPct val="100000"/>
              </a:lnSpc>
              <a:spcBef>
                <a:spcPts val="130"/>
              </a:spcBef>
            </a:pPr>
            <a:r>
              <a:rPr sz="4400" b="0" spc="-60" dirty="0">
                <a:latin typeface="Calibri Light"/>
                <a:cs typeface="Calibri Light"/>
              </a:rPr>
              <a:t>P</a:t>
            </a:r>
            <a:r>
              <a:rPr sz="4400" b="0" spc="-20" dirty="0">
                <a:latin typeface="Calibri Light"/>
                <a:cs typeface="Calibri Light"/>
              </a:rPr>
              <a:t>r</a:t>
            </a:r>
            <a:r>
              <a:rPr sz="4400" b="0" spc="70" dirty="0">
                <a:latin typeface="Calibri Light"/>
                <a:cs typeface="Calibri Light"/>
              </a:rPr>
              <a:t>e</a:t>
            </a:r>
            <a:r>
              <a:rPr sz="4400" b="0" spc="-55" dirty="0">
                <a:latin typeface="Calibri Light"/>
                <a:cs typeface="Calibri Light"/>
              </a:rPr>
              <a:t>s</a:t>
            </a:r>
            <a:r>
              <a:rPr sz="4400" b="0" spc="10" dirty="0">
                <a:latin typeface="Calibri Light"/>
                <a:cs typeface="Calibri Light"/>
              </a:rPr>
              <a:t>e</a:t>
            </a:r>
            <a:r>
              <a:rPr sz="4400" b="0" spc="-125" dirty="0">
                <a:latin typeface="Calibri Light"/>
                <a:cs typeface="Calibri Light"/>
              </a:rPr>
              <a:t>n</a:t>
            </a:r>
            <a:r>
              <a:rPr sz="4400" b="0" spc="-95" dirty="0">
                <a:latin typeface="Calibri Light"/>
                <a:cs typeface="Calibri Light"/>
              </a:rPr>
              <a:t>t</a:t>
            </a:r>
            <a:r>
              <a:rPr sz="4400" b="0" spc="-50" dirty="0">
                <a:latin typeface="Calibri Light"/>
                <a:cs typeface="Calibri Light"/>
              </a:rPr>
              <a:t>a</a:t>
            </a:r>
            <a:r>
              <a:rPr sz="4400" b="0" spc="-20" dirty="0">
                <a:latin typeface="Calibri Light"/>
                <a:cs typeface="Calibri Light"/>
              </a:rPr>
              <a:t>t</a:t>
            </a:r>
            <a:r>
              <a:rPr sz="4400" b="0" spc="5" dirty="0">
                <a:latin typeface="Calibri Light"/>
                <a:cs typeface="Calibri Light"/>
              </a:rPr>
              <a:t>i</a:t>
            </a:r>
            <a:r>
              <a:rPr sz="4400" b="0" spc="-45" dirty="0">
                <a:latin typeface="Calibri Light"/>
                <a:cs typeface="Calibri Light"/>
              </a:rPr>
              <a:t>o</a:t>
            </a:r>
            <a:r>
              <a:rPr sz="4400" b="0" spc="15" dirty="0">
                <a:latin typeface="Calibri Light"/>
                <a:cs typeface="Calibri Light"/>
              </a:rPr>
              <a:t>n</a:t>
            </a:r>
            <a:r>
              <a:rPr sz="4400" b="0" spc="-370"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10" dirty="0">
                <a:latin typeface="Calibri Light"/>
                <a:cs typeface="Calibri Light"/>
              </a:rPr>
              <a:t>y</a:t>
            </a:r>
            <a:r>
              <a:rPr sz="4400" b="0" dirty="0">
                <a:latin typeface="Calibri Light"/>
                <a:cs typeface="Calibri Light"/>
              </a:rPr>
              <a:t>e</a:t>
            </a:r>
            <a:r>
              <a:rPr sz="4400" b="0" spc="10" dirty="0">
                <a:latin typeface="Calibri Light"/>
                <a:cs typeface="Calibri Light"/>
              </a:rPr>
              <a:t>r</a:t>
            </a:r>
            <a:r>
              <a:rPr sz="4400" b="0" spc="-270"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65" dirty="0">
                <a:latin typeface="Calibri Light"/>
                <a:cs typeface="Calibri Light"/>
              </a:rPr>
              <a:t>y</a:t>
            </a:r>
            <a:r>
              <a:rPr sz="4400" b="0" spc="-75" dirty="0">
                <a:latin typeface="Calibri Light"/>
                <a:cs typeface="Calibri Light"/>
              </a:rPr>
              <a:t>e</a:t>
            </a:r>
            <a:r>
              <a:rPr sz="4400" b="0" spc="10" dirty="0">
                <a:latin typeface="Calibri Light"/>
                <a:cs typeface="Calibri Light"/>
              </a:rPr>
              <a:t>r</a:t>
            </a:r>
            <a:r>
              <a:rPr sz="4400" b="0" spc="-270" dirty="0">
                <a:latin typeface="Calibri Light"/>
                <a:cs typeface="Calibri Light"/>
              </a:rPr>
              <a:t> </a:t>
            </a:r>
            <a:r>
              <a:rPr sz="4400" b="0" spc="10" dirty="0">
                <a:latin typeface="Calibri Light"/>
                <a:cs typeface="Calibri Light"/>
              </a:rPr>
              <a:t>6)</a:t>
            </a:r>
            <a:endParaRPr sz="4400">
              <a:latin typeface="Calibri Light"/>
              <a:cs typeface="Calibri Light"/>
            </a:endParaRPr>
          </a:p>
        </p:txBody>
      </p:sp>
      <p:sp>
        <p:nvSpPr>
          <p:cNvPr id="3" name="object 3"/>
          <p:cNvSpPr txBox="1"/>
          <p:nvPr/>
        </p:nvSpPr>
        <p:spPr>
          <a:xfrm>
            <a:off x="917575" y="1794255"/>
            <a:ext cx="10258425" cy="3911600"/>
          </a:xfrm>
          <a:prstGeom prst="rect">
            <a:avLst/>
          </a:prstGeom>
        </p:spPr>
        <p:txBody>
          <a:bodyPr vert="horz" wrap="square" lIns="0" tIns="52705" rIns="0" bIns="0" rtlCol="0">
            <a:spAutoFit/>
          </a:bodyPr>
          <a:lstStyle/>
          <a:p>
            <a:pPr marL="241300" marR="1298575" indent="-229235">
              <a:lnSpc>
                <a:spcPts val="3080"/>
              </a:lnSpc>
              <a:spcBef>
                <a:spcPts val="415"/>
              </a:spcBef>
              <a:buFont typeface="Arial"/>
              <a:buChar char="•"/>
              <a:tabLst>
                <a:tab pos="241935" algn="l"/>
              </a:tabLst>
            </a:pPr>
            <a:r>
              <a:rPr sz="2750" spc="-10" dirty="0">
                <a:latin typeface="Calibri"/>
                <a:cs typeface="Calibri"/>
              </a:rPr>
              <a:t>Defines</a:t>
            </a:r>
            <a:r>
              <a:rPr sz="2750" spc="155" dirty="0">
                <a:latin typeface="Calibri"/>
                <a:cs typeface="Calibri"/>
              </a:rPr>
              <a:t> </a:t>
            </a:r>
            <a:r>
              <a:rPr sz="2750" spc="-10" dirty="0">
                <a:latin typeface="Calibri"/>
                <a:cs typeface="Calibri"/>
              </a:rPr>
              <a:t>the</a:t>
            </a:r>
            <a:r>
              <a:rPr sz="2750" spc="170" dirty="0">
                <a:latin typeface="Calibri"/>
                <a:cs typeface="Calibri"/>
              </a:rPr>
              <a:t> </a:t>
            </a:r>
            <a:r>
              <a:rPr sz="2750" spc="5" dirty="0">
                <a:latin typeface="Calibri"/>
                <a:cs typeface="Calibri"/>
              </a:rPr>
              <a:t>format</a:t>
            </a:r>
            <a:r>
              <a:rPr sz="2750" spc="-55" dirty="0">
                <a:latin typeface="Calibri"/>
                <a:cs typeface="Calibri"/>
              </a:rPr>
              <a:t> </a:t>
            </a:r>
            <a:r>
              <a:rPr sz="2750" spc="-15" dirty="0">
                <a:latin typeface="Calibri"/>
                <a:cs typeface="Calibri"/>
              </a:rPr>
              <a:t>used</a:t>
            </a:r>
            <a:r>
              <a:rPr sz="2750" spc="170" dirty="0">
                <a:latin typeface="Calibri"/>
                <a:cs typeface="Calibri"/>
              </a:rPr>
              <a:t> </a:t>
            </a:r>
            <a:r>
              <a:rPr sz="2750" spc="-5" dirty="0">
                <a:latin typeface="Calibri"/>
                <a:cs typeface="Calibri"/>
              </a:rPr>
              <a:t>to</a:t>
            </a:r>
            <a:r>
              <a:rPr sz="2750" spc="10" dirty="0">
                <a:latin typeface="Calibri"/>
                <a:cs typeface="Calibri"/>
              </a:rPr>
              <a:t> </a:t>
            </a:r>
            <a:r>
              <a:rPr sz="2750" spc="-20" dirty="0">
                <a:latin typeface="Calibri"/>
                <a:cs typeface="Calibri"/>
              </a:rPr>
              <a:t>exchange</a:t>
            </a:r>
            <a:r>
              <a:rPr sz="2750" spc="245" dirty="0">
                <a:latin typeface="Calibri"/>
                <a:cs typeface="Calibri"/>
              </a:rPr>
              <a:t> </a:t>
            </a:r>
            <a:r>
              <a:rPr sz="2750" spc="-5" dirty="0">
                <a:latin typeface="Calibri"/>
                <a:cs typeface="Calibri"/>
              </a:rPr>
              <a:t>data </a:t>
            </a:r>
            <a:r>
              <a:rPr sz="2750" spc="20" dirty="0">
                <a:latin typeface="Calibri"/>
                <a:cs typeface="Calibri"/>
              </a:rPr>
              <a:t>among </a:t>
            </a:r>
            <a:r>
              <a:rPr sz="2750" spc="-10" dirty="0">
                <a:latin typeface="Calibri"/>
                <a:cs typeface="Calibri"/>
              </a:rPr>
              <a:t>networked </a:t>
            </a:r>
            <a:r>
              <a:rPr sz="2750" spc="-605" dirty="0">
                <a:latin typeface="Calibri"/>
                <a:cs typeface="Calibri"/>
              </a:rPr>
              <a:t> </a:t>
            </a:r>
            <a:r>
              <a:rPr sz="2750" spc="-5" dirty="0">
                <a:latin typeface="Calibri"/>
                <a:cs typeface="Calibri"/>
              </a:rPr>
              <a:t>computers</a:t>
            </a:r>
            <a:endParaRPr sz="2750">
              <a:latin typeface="Calibri"/>
              <a:cs typeface="Calibri"/>
            </a:endParaRPr>
          </a:p>
          <a:p>
            <a:pPr marL="241300" indent="-229235">
              <a:lnSpc>
                <a:spcPct val="100000"/>
              </a:lnSpc>
              <a:spcBef>
                <a:spcPts val="615"/>
              </a:spcBef>
              <a:buFont typeface="Arial"/>
              <a:buChar char="•"/>
              <a:tabLst>
                <a:tab pos="241935" algn="l"/>
              </a:tabLst>
            </a:pPr>
            <a:r>
              <a:rPr sz="2750" dirty="0">
                <a:latin typeface="Calibri"/>
                <a:cs typeface="Calibri"/>
              </a:rPr>
              <a:t>Acts</a:t>
            </a:r>
            <a:r>
              <a:rPr sz="2750" spc="80" dirty="0">
                <a:latin typeface="Calibri"/>
                <a:cs typeface="Calibri"/>
              </a:rPr>
              <a:t> </a:t>
            </a:r>
            <a:r>
              <a:rPr sz="2750" spc="-30" dirty="0">
                <a:latin typeface="Calibri"/>
                <a:cs typeface="Calibri"/>
              </a:rPr>
              <a:t>like</a:t>
            </a:r>
            <a:r>
              <a:rPr sz="2750" spc="90" dirty="0">
                <a:latin typeface="Calibri"/>
                <a:cs typeface="Calibri"/>
              </a:rPr>
              <a:t> </a:t>
            </a:r>
            <a:r>
              <a:rPr sz="2750" spc="-10" dirty="0">
                <a:latin typeface="Calibri"/>
                <a:cs typeface="Calibri"/>
              </a:rPr>
              <a:t>translator</a:t>
            </a:r>
            <a:r>
              <a:rPr sz="2750" spc="130" dirty="0">
                <a:latin typeface="Calibri"/>
                <a:cs typeface="Calibri"/>
              </a:rPr>
              <a:t> </a:t>
            </a:r>
            <a:r>
              <a:rPr sz="2750" spc="-15" dirty="0">
                <a:latin typeface="Calibri"/>
                <a:cs typeface="Calibri"/>
              </a:rPr>
              <a:t>(interpreter)</a:t>
            </a:r>
            <a:endParaRPr sz="2750">
              <a:latin typeface="Calibri"/>
              <a:cs typeface="Calibri"/>
            </a:endParaRPr>
          </a:p>
          <a:p>
            <a:pPr marL="241300" marR="5080" indent="-229235">
              <a:lnSpc>
                <a:spcPct val="92200"/>
              </a:lnSpc>
              <a:spcBef>
                <a:spcPts val="1015"/>
              </a:spcBef>
              <a:buFont typeface="Arial"/>
              <a:buChar char="•"/>
              <a:tabLst>
                <a:tab pos="241935" algn="l"/>
              </a:tabLst>
            </a:pPr>
            <a:r>
              <a:rPr sz="2750" dirty="0">
                <a:latin typeface="Calibri"/>
                <a:cs typeface="Calibri"/>
              </a:rPr>
              <a:t>When </a:t>
            </a:r>
            <a:r>
              <a:rPr sz="2750" spc="-5" dirty="0">
                <a:latin typeface="Calibri"/>
                <a:cs typeface="Calibri"/>
              </a:rPr>
              <a:t>computers from </a:t>
            </a:r>
            <a:r>
              <a:rPr sz="2750" spc="-15" dirty="0">
                <a:latin typeface="Calibri"/>
                <a:cs typeface="Calibri"/>
              </a:rPr>
              <a:t>dissimilar</a:t>
            </a:r>
            <a:r>
              <a:rPr sz="2750" spc="-10" dirty="0">
                <a:latin typeface="Calibri"/>
                <a:cs typeface="Calibri"/>
              </a:rPr>
              <a:t> </a:t>
            </a:r>
            <a:r>
              <a:rPr sz="2750" spc="-5" dirty="0">
                <a:latin typeface="Calibri"/>
                <a:cs typeface="Calibri"/>
              </a:rPr>
              <a:t>systems—such</a:t>
            </a:r>
            <a:r>
              <a:rPr sz="2750" dirty="0">
                <a:latin typeface="Calibri"/>
                <a:cs typeface="Calibri"/>
              </a:rPr>
              <a:t> </a:t>
            </a:r>
            <a:r>
              <a:rPr sz="2750" spc="15" dirty="0">
                <a:latin typeface="Calibri"/>
                <a:cs typeface="Calibri"/>
              </a:rPr>
              <a:t>as </a:t>
            </a:r>
            <a:r>
              <a:rPr sz="2750" spc="10" dirty="0">
                <a:latin typeface="Calibri"/>
                <a:cs typeface="Calibri"/>
              </a:rPr>
              <a:t>IBM, </a:t>
            </a:r>
            <a:r>
              <a:rPr sz="2750" spc="-20" dirty="0">
                <a:latin typeface="Calibri"/>
                <a:cs typeface="Calibri"/>
              </a:rPr>
              <a:t>Apple,</a:t>
            </a:r>
            <a:r>
              <a:rPr sz="2750" spc="-15" dirty="0">
                <a:latin typeface="Calibri"/>
                <a:cs typeface="Calibri"/>
              </a:rPr>
              <a:t> </a:t>
            </a:r>
            <a:r>
              <a:rPr sz="2750" spc="5" dirty="0">
                <a:latin typeface="Calibri"/>
                <a:cs typeface="Calibri"/>
              </a:rPr>
              <a:t>and </a:t>
            </a:r>
            <a:r>
              <a:rPr sz="2750" spc="10" dirty="0">
                <a:latin typeface="Calibri"/>
                <a:cs typeface="Calibri"/>
              </a:rPr>
              <a:t> </a:t>
            </a:r>
            <a:r>
              <a:rPr sz="2750" spc="-5" dirty="0">
                <a:latin typeface="Calibri"/>
                <a:cs typeface="Calibri"/>
              </a:rPr>
              <a:t>Sun—need</a:t>
            </a:r>
            <a:r>
              <a:rPr sz="2750" spc="235" dirty="0">
                <a:latin typeface="Calibri"/>
                <a:cs typeface="Calibri"/>
              </a:rPr>
              <a:t> </a:t>
            </a:r>
            <a:r>
              <a:rPr sz="2750" spc="-5" dirty="0">
                <a:latin typeface="Calibri"/>
                <a:cs typeface="Calibri"/>
              </a:rPr>
              <a:t>to</a:t>
            </a:r>
            <a:r>
              <a:rPr sz="2750" spc="10" dirty="0">
                <a:latin typeface="Calibri"/>
                <a:cs typeface="Calibri"/>
              </a:rPr>
              <a:t> communicate,</a:t>
            </a:r>
            <a:r>
              <a:rPr sz="2750" spc="105" dirty="0">
                <a:latin typeface="Calibri"/>
                <a:cs typeface="Calibri"/>
              </a:rPr>
              <a:t> </a:t>
            </a:r>
            <a:r>
              <a:rPr sz="2750" spc="10" dirty="0">
                <a:latin typeface="Calibri"/>
                <a:cs typeface="Calibri"/>
              </a:rPr>
              <a:t>a</a:t>
            </a:r>
            <a:r>
              <a:rPr sz="2750" spc="-5" dirty="0">
                <a:latin typeface="Calibri"/>
                <a:cs typeface="Calibri"/>
              </a:rPr>
              <a:t> </a:t>
            </a:r>
            <a:r>
              <a:rPr sz="2750" dirty="0">
                <a:latin typeface="Calibri"/>
                <a:cs typeface="Calibri"/>
              </a:rPr>
              <a:t>certain</a:t>
            </a:r>
            <a:r>
              <a:rPr sz="2750" spc="90" dirty="0">
                <a:latin typeface="Calibri"/>
                <a:cs typeface="Calibri"/>
              </a:rPr>
              <a:t> </a:t>
            </a:r>
            <a:r>
              <a:rPr sz="2750" spc="15" dirty="0">
                <a:latin typeface="Calibri"/>
                <a:cs typeface="Calibri"/>
              </a:rPr>
              <a:t>amount</a:t>
            </a:r>
            <a:r>
              <a:rPr sz="2750" spc="20" dirty="0">
                <a:latin typeface="Calibri"/>
                <a:cs typeface="Calibri"/>
              </a:rPr>
              <a:t> </a:t>
            </a:r>
            <a:r>
              <a:rPr sz="2750" spc="25" dirty="0">
                <a:latin typeface="Calibri"/>
                <a:cs typeface="Calibri"/>
              </a:rPr>
              <a:t>of </a:t>
            </a:r>
            <a:r>
              <a:rPr sz="2750" spc="-10" dirty="0">
                <a:latin typeface="Calibri"/>
                <a:cs typeface="Calibri"/>
              </a:rPr>
              <a:t>translation</a:t>
            </a:r>
            <a:r>
              <a:rPr sz="2750" spc="165" dirty="0">
                <a:latin typeface="Calibri"/>
                <a:cs typeface="Calibri"/>
              </a:rPr>
              <a:t> </a:t>
            </a:r>
            <a:r>
              <a:rPr sz="2750" spc="5" dirty="0">
                <a:latin typeface="Calibri"/>
                <a:cs typeface="Calibri"/>
              </a:rPr>
              <a:t>and</a:t>
            </a:r>
            <a:r>
              <a:rPr sz="2750" spc="90" dirty="0">
                <a:latin typeface="Calibri"/>
                <a:cs typeface="Calibri"/>
              </a:rPr>
              <a:t> </a:t>
            </a:r>
            <a:r>
              <a:rPr sz="2750" spc="-5" dirty="0">
                <a:latin typeface="Calibri"/>
                <a:cs typeface="Calibri"/>
              </a:rPr>
              <a:t>byte </a:t>
            </a:r>
            <a:r>
              <a:rPr sz="2750" spc="-605" dirty="0">
                <a:latin typeface="Calibri"/>
                <a:cs typeface="Calibri"/>
              </a:rPr>
              <a:t> </a:t>
            </a:r>
            <a:r>
              <a:rPr sz="2750" spc="-10" dirty="0">
                <a:latin typeface="Calibri"/>
                <a:cs typeface="Calibri"/>
              </a:rPr>
              <a:t>reordering</a:t>
            </a:r>
            <a:r>
              <a:rPr sz="2750" spc="160" dirty="0">
                <a:latin typeface="Calibri"/>
                <a:cs typeface="Calibri"/>
              </a:rPr>
              <a:t> </a:t>
            </a:r>
            <a:r>
              <a:rPr sz="2750" dirty="0">
                <a:latin typeface="Calibri"/>
                <a:cs typeface="Calibri"/>
              </a:rPr>
              <a:t>must</a:t>
            </a:r>
            <a:r>
              <a:rPr sz="2750" spc="95" dirty="0">
                <a:latin typeface="Calibri"/>
                <a:cs typeface="Calibri"/>
              </a:rPr>
              <a:t> </a:t>
            </a:r>
            <a:r>
              <a:rPr sz="2750" spc="-5" dirty="0">
                <a:latin typeface="Calibri"/>
                <a:cs typeface="Calibri"/>
              </a:rPr>
              <a:t>be</a:t>
            </a:r>
            <a:r>
              <a:rPr sz="2750" spc="90" dirty="0">
                <a:latin typeface="Calibri"/>
                <a:cs typeface="Calibri"/>
              </a:rPr>
              <a:t> </a:t>
            </a:r>
            <a:r>
              <a:rPr sz="2750" dirty="0">
                <a:latin typeface="Calibri"/>
                <a:cs typeface="Calibri"/>
              </a:rPr>
              <a:t>done</a:t>
            </a:r>
            <a:endParaRPr sz="2750">
              <a:latin typeface="Calibri"/>
              <a:cs typeface="Calibri"/>
            </a:endParaRPr>
          </a:p>
          <a:p>
            <a:pPr marL="241300" marR="231140" indent="-229235">
              <a:lnSpc>
                <a:spcPct val="92200"/>
              </a:lnSpc>
              <a:spcBef>
                <a:spcPts val="935"/>
              </a:spcBef>
              <a:buFont typeface="Arial"/>
              <a:buChar char="•"/>
              <a:tabLst>
                <a:tab pos="241935" algn="l"/>
              </a:tabLst>
            </a:pPr>
            <a:r>
              <a:rPr sz="2750" spc="-15" dirty="0">
                <a:latin typeface="Calibri"/>
                <a:cs typeface="Calibri"/>
              </a:rPr>
              <a:t>Within</a:t>
            </a:r>
            <a:r>
              <a:rPr sz="2750" spc="170" dirty="0">
                <a:latin typeface="Calibri"/>
                <a:cs typeface="Calibri"/>
              </a:rPr>
              <a:t> </a:t>
            </a:r>
            <a:r>
              <a:rPr sz="2750" spc="-10" dirty="0">
                <a:latin typeface="Calibri"/>
                <a:cs typeface="Calibri"/>
              </a:rPr>
              <a:t>the</a:t>
            </a:r>
            <a:r>
              <a:rPr sz="2750" spc="175" dirty="0">
                <a:latin typeface="Calibri"/>
                <a:cs typeface="Calibri"/>
              </a:rPr>
              <a:t> </a:t>
            </a:r>
            <a:r>
              <a:rPr sz="2750" spc="-20" dirty="0">
                <a:latin typeface="Calibri"/>
                <a:cs typeface="Calibri"/>
              </a:rPr>
              <a:t>sending</a:t>
            </a:r>
            <a:r>
              <a:rPr sz="2750" spc="254" dirty="0">
                <a:latin typeface="Calibri"/>
                <a:cs typeface="Calibri"/>
              </a:rPr>
              <a:t> </a:t>
            </a:r>
            <a:r>
              <a:rPr sz="2750" spc="-20" dirty="0">
                <a:latin typeface="Calibri"/>
                <a:cs typeface="Calibri"/>
              </a:rPr>
              <a:t>computer,</a:t>
            </a:r>
            <a:r>
              <a:rPr sz="2750" spc="114" dirty="0">
                <a:latin typeface="Calibri"/>
                <a:cs typeface="Calibri"/>
              </a:rPr>
              <a:t> </a:t>
            </a:r>
            <a:r>
              <a:rPr sz="2750" spc="-10" dirty="0">
                <a:latin typeface="Calibri"/>
                <a:cs typeface="Calibri"/>
              </a:rPr>
              <a:t>the</a:t>
            </a:r>
            <a:r>
              <a:rPr sz="2750" spc="100" dirty="0">
                <a:latin typeface="Calibri"/>
                <a:cs typeface="Calibri"/>
              </a:rPr>
              <a:t> </a:t>
            </a:r>
            <a:r>
              <a:rPr sz="2750" spc="-5" dirty="0">
                <a:latin typeface="Calibri"/>
                <a:cs typeface="Calibri"/>
              </a:rPr>
              <a:t>presentation</a:t>
            </a:r>
            <a:r>
              <a:rPr sz="2750" spc="245" dirty="0">
                <a:latin typeface="Calibri"/>
                <a:cs typeface="Calibri"/>
              </a:rPr>
              <a:t> </a:t>
            </a:r>
            <a:r>
              <a:rPr sz="2750" spc="-10" dirty="0">
                <a:latin typeface="Calibri"/>
                <a:cs typeface="Calibri"/>
              </a:rPr>
              <a:t>layer</a:t>
            </a:r>
            <a:r>
              <a:rPr sz="2750" spc="65" dirty="0">
                <a:latin typeface="Calibri"/>
                <a:cs typeface="Calibri"/>
              </a:rPr>
              <a:t> </a:t>
            </a:r>
            <a:r>
              <a:rPr sz="2750" spc="-15" dirty="0">
                <a:latin typeface="Calibri"/>
                <a:cs typeface="Calibri"/>
              </a:rPr>
              <a:t>translates</a:t>
            </a:r>
            <a:r>
              <a:rPr sz="2750" spc="180" dirty="0">
                <a:latin typeface="Calibri"/>
                <a:cs typeface="Calibri"/>
              </a:rPr>
              <a:t> </a:t>
            </a:r>
            <a:r>
              <a:rPr sz="2750" dirty="0">
                <a:latin typeface="Calibri"/>
                <a:cs typeface="Calibri"/>
              </a:rPr>
              <a:t>data </a:t>
            </a:r>
            <a:r>
              <a:rPr sz="2750" spc="-610" dirty="0">
                <a:latin typeface="Calibri"/>
                <a:cs typeface="Calibri"/>
              </a:rPr>
              <a:t> </a:t>
            </a:r>
            <a:r>
              <a:rPr sz="2750" spc="-5" dirty="0">
                <a:latin typeface="Calibri"/>
                <a:cs typeface="Calibri"/>
              </a:rPr>
              <a:t>from</a:t>
            </a:r>
            <a:r>
              <a:rPr sz="2750" spc="80" dirty="0">
                <a:latin typeface="Calibri"/>
                <a:cs typeface="Calibri"/>
              </a:rPr>
              <a:t> </a:t>
            </a:r>
            <a:r>
              <a:rPr sz="2750" spc="-15" dirty="0">
                <a:latin typeface="Calibri"/>
                <a:cs typeface="Calibri"/>
              </a:rPr>
              <a:t>the</a:t>
            </a:r>
            <a:r>
              <a:rPr sz="2750" spc="95" dirty="0">
                <a:latin typeface="Calibri"/>
                <a:cs typeface="Calibri"/>
              </a:rPr>
              <a:t> </a:t>
            </a:r>
            <a:r>
              <a:rPr sz="2750" spc="5" dirty="0">
                <a:latin typeface="Calibri"/>
                <a:cs typeface="Calibri"/>
              </a:rPr>
              <a:t>format</a:t>
            </a:r>
            <a:r>
              <a:rPr sz="2750" spc="-55" dirty="0">
                <a:latin typeface="Calibri"/>
                <a:cs typeface="Calibri"/>
              </a:rPr>
              <a:t> </a:t>
            </a:r>
            <a:r>
              <a:rPr sz="2750" spc="-20" dirty="0">
                <a:latin typeface="Calibri"/>
                <a:cs typeface="Calibri"/>
              </a:rPr>
              <a:t>sent</a:t>
            </a:r>
            <a:r>
              <a:rPr sz="2750" spc="175" dirty="0">
                <a:latin typeface="Calibri"/>
                <a:cs typeface="Calibri"/>
              </a:rPr>
              <a:t> </a:t>
            </a:r>
            <a:r>
              <a:rPr sz="2750" dirty="0">
                <a:latin typeface="Calibri"/>
                <a:cs typeface="Calibri"/>
              </a:rPr>
              <a:t>down</a:t>
            </a:r>
            <a:r>
              <a:rPr sz="2750" spc="90" dirty="0">
                <a:latin typeface="Calibri"/>
                <a:cs typeface="Calibri"/>
              </a:rPr>
              <a:t> </a:t>
            </a:r>
            <a:r>
              <a:rPr sz="2750" spc="-5" dirty="0">
                <a:latin typeface="Calibri"/>
                <a:cs typeface="Calibri"/>
              </a:rPr>
              <a:t>from</a:t>
            </a:r>
            <a:r>
              <a:rPr sz="2750" spc="85" dirty="0">
                <a:latin typeface="Calibri"/>
                <a:cs typeface="Calibri"/>
              </a:rPr>
              <a:t> </a:t>
            </a:r>
            <a:r>
              <a:rPr sz="2750" spc="-15" dirty="0">
                <a:latin typeface="Calibri"/>
                <a:cs typeface="Calibri"/>
              </a:rPr>
              <a:t>the</a:t>
            </a:r>
            <a:r>
              <a:rPr sz="2750" spc="90" dirty="0">
                <a:latin typeface="Calibri"/>
                <a:cs typeface="Calibri"/>
              </a:rPr>
              <a:t> </a:t>
            </a:r>
            <a:r>
              <a:rPr sz="2750" spc="-5" dirty="0">
                <a:latin typeface="Calibri"/>
                <a:cs typeface="Calibri"/>
              </a:rPr>
              <a:t>application</a:t>
            </a:r>
            <a:r>
              <a:rPr sz="2750" spc="170" dirty="0">
                <a:latin typeface="Calibri"/>
                <a:cs typeface="Calibri"/>
              </a:rPr>
              <a:t> </a:t>
            </a:r>
            <a:r>
              <a:rPr sz="2750" spc="-15" dirty="0">
                <a:latin typeface="Calibri"/>
                <a:cs typeface="Calibri"/>
              </a:rPr>
              <a:t>layer</a:t>
            </a:r>
            <a:r>
              <a:rPr sz="2750" spc="55" dirty="0">
                <a:latin typeface="Calibri"/>
                <a:cs typeface="Calibri"/>
              </a:rPr>
              <a:t> </a:t>
            </a:r>
            <a:r>
              <a:rPr sz="2750" spc="-20" dirty="0">
                <a:latin typeface="Calibri"/>
                <a:cs typeface="Calibri"/>
              </a:rPr>
              <a:t>into</a:t>
            </a:r>
            <a:r>
              <a:rPr sz="2750" spc="85" dirty="0">
                <a:latin typeface="Calibri"/>
                <a:cs typeface="Calibri"/>
              </a:rPr>
              <a:t> </a:t>
            </a:r>
            <a:r>
              <a:rPr sz="2750" spc="10" dirty="0">
                <a:latin typeface="Calibri"/>
                <a:cs typeface="Calibri"/>
              </a:rPr>
              <a:t>a </a:t>
            </a:r>
            <a:r>
              <a:rPr sz="2750" spc="15" dirty="0">
                <a:latin typeface="Calibri"/>
                <a:cs typeface="Calibri"/>
              </a:rPr>
              <a:t> </a:t>
            </a:r>
            <a:r>
              <a:rPr sz="2750" spc="20" dirty="0">
                <a:latin typeface="Calibri"/>
                <a:cs typeface="Calibri"/>
              </a:rPr>
              <a:t>commonly</a:t>
            </a:r>
            <a:r>
              <a:rPr sz="2750" spc="-10" dirty="0">
                <a:latin typeface="Calibri"/>
                <a:cs typeface="Calibri"/>
              </a:rPr>
              <a:t> recognized,</a:t>
            </a:r>
            <a:r>
              <a:rPr sz="2750" spc="180" dirty="0">
                <a:latin typeface="Calibri"/>
                <a:cs typeface="Calibri"/>
              </a:rPr>
              <a:t> </a:t>
            </a:r>
            <a:r>
              <a:rPr sz="2750" spc="-5" dirty="0">
                <a:latin typeface="Calibri"/>
                <a:cs typeface="Calibri"/>
              </a:rPr>
              <a:t>intermediary</a:t>
            </a:r>
            <a:r>
              <a:rPr sz="2750" spc="254" dirty="0">
                <a:latin typeface="Calibri"/>
                <a:cs typeface="Calibri"/>
              </a:rPr>
              <a:t> </a:t>
            </a:r>
            <a:r>
              <a:rPr sz="2750" spc="5" dirty="0">
                <a:latin typeface="Calibri"/>
                <a:cs typeface="Calibri"/>
              </a:rPr>
              <a:t>format</a:t>
            </a:r>
            <a:endParaRPr sz="275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6153150" cy="701040"/>
          </a:xfrm>
          <a:prstGeom prst="rect">
            <a:avLst/>
          </a:prstGeom>
        </p:spPr>
        <p:txBody>
          <a:bodyPr vert="horz" wrap="square" lIns="0" tIns="16510" rIns="0" bIns="0" rtlCol="0">
            <a:spAutoFit/>
          </a:bodyPr>
          <a:lstStyle/>
          <a:p>
            <a:pPr marL="12700">
              <a:lnSpc>
                <a:spcPct val="100000"/>
              </a:lnSpc>
              <a:spcBef>
                <a:spcPts val="130"/>
              </a:spcBef>
            </a:pPr>
            <a:r>
              <a:rPr sz="4400" b="0" spc="-60" dirty="0">
                <a:latin typeface="Calibri Light"/>
                <a:cs typeface="Calibri Light"/>
              </a:rPr>
              <a:t>P</a:t>
            </a:r>
            <a:r>
              <a:rPr sz="4400" b="0" spc="-20" dirty="0">
                <a:latin typeface="Calibri Light"/>
                <a:cs typeface="Calibri Light"/>
              </a:rPr>
              <a:t>r</a:t>
            </a:r>
            <a:r>
              <a:rPr sz="4400" b="0" spc="70" dirty="0">
                <a:latin typeface="Calibri Light"/>
                <a:cs typeface="Calibri Light"/>
              </a:rPr>
              <a:t>e</a:t>
            </a:r>
            <a:r>
              <a:rPr sz="4400" b="0" spc="-55" dirty="0">
                <a:latin typeface="Calibri Light"/>
                <a:cs typeface="Calibri Light"/>
              </a:rPr>
              <a:t>s</a:t>
            </a:r>
            <a:r>
              <a:rPr sz="4400" b="0" spc="10" dirty="0">
                <a:latin typeface="Calibri Light"/>
                <a:cs typeface="Calibri Light"/>
              </a:rPr>
              <a:t>e</a:t>
            </a:r>
            <a:r>
              <a:rPr sz="4400" b="0" spc="-125" dirty="0">
                <a:latin typeface="Calibri Light"/>
                <a:cs typeface="Calibri Light"/>
              </a:rPr>
              <a:t>n</a:t>
            </a:r>
            <a:r>
              <a:rPr sz="4400" b="0" spc="-95" dirty="0">
                <a:latin typeface="Calibri Light"/>
                <a:cs typeface="Calibri Light"/>
              </a:rPr>
              <a:t>t</a:t>
            </a:r>
            <a:r>
              <a:rPr sz="4400" b="0" spc="-50" dirty="0">
                <a:latin typeface="Calibri Light"/>
                <a:cs typeface="Calibri Light"/>
              </a:rPr>
              <a:t>a</a:t>
            </a:r>
            <a:r>
              <a:rPr sz="4400" b="0" spc="-20" dirty="0">
                <a:latin typeface="Calibri Light"/>
                <a:cs typeface="Calibri Light"/>
              </a:rPr>
              <a:t>t</a:t>
            </a:r>
            <a:r>
              <a:rPr sz="4400" b="0" spc="5" dirty="0">
                <a:latin typeface="Calibri Light"/>
                <a:cs typeface="Calibri Light"/>
              </a:rPr>
              <a:t>i</a:t>
            </a:r>
            <a:r>
              <a:rPr sz="4400" b="0" spc="-45" dirty="0">
                <a:latin typeface="Calibri Light"/>
                <a:cs typeface="Calibri Light"/>
              </a:rPr>
              <a:t>o</a:t>
            </a:r>
            <a:r>
              <a:rPr sz="4400" b="0" spc="15" dirty="0">
                <a:latin typeface="Calibri Light"/>
                <a:cs typeface="Calibri Light"/>
              </a:rPr>
              <a:t>n</a:t>
            </a:r>
            <a:r>
              <a:rPr sz="4400" b="0" spc="-370"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10" dirty="0">
                <a:latin typeface="Calibri Light"/>
                <a:cs typeface="Calibri Light"/>
              </a:rPr>
              <a:t>y</a:t>
            </a:r>
            <a:r>
              <a:rPr sz="4400" b="0" dirty="0">
                <a:latin typeface="Calibri Light"/>
                <a:cs typeface="Calibri Light"/>
              </a:rPr>
              <a:t>e</a:t>
            </a:r>
            <a:r>
              <a:rPr sz="4400" b="0" spc="10" dirty="0">
                <a:latin typeface="Calibri Light"/>
                <a:cs typeface="Calibri Light"/>
              </a:rPr>
              <a:t>r</a:t>
            </a:r>
            <a:r>
              <a:rPr sz="4400" b="0" spc="-270"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65" dirty="0">
                <a:latin typeface="Calibri Light"/>
                <a:cs typeface="Calibri Light"/>
              </a:rPr>
              <a:t>y</a:t>
            </a:r>
            <a:r>
              <a:rPr sz="4400" b="0" spc="-75" dirty="0">
                <a:latin typeface="Calibri Light"/>
                <a:cs typeface="Calibri Light"/>
              </a:rPr>
              <a:t>e</a:t>
            </a:r>
            <a:r>
              <a:rPr sz="4400" b="0" spc="10" dirty="0">
                <a:latin typeface="Calibri Light"/>
                <a:cs typeface="Calibri Light"/>
              </a:rPr>
              <a:t>r</a:t>
            </a:r>
            <a:r>
              <a:rPr sz="4400" b="0" spc="-270" dirty="0">
                <a:latin typeface="Calibri Light"/>
                <a:cs typeface="Calibri Light"/>
              </a:rPr>
              <a:t> </a:t>
            </a:r>
            <a:r>
              <a:rPr sz="4400" b="0" spc="10" dirty="0">
                <a:latin typeface="Calibri Light"/>
                <a:cs typeface="Calibri Light"/>
              </a:rPr>
              <a:t>6)</a:t>
            </a:r>
            <a:endParaRPr sz="4400">
              <a:latin typeface="Calibri Light"/>
              <a:cs typeface="Calibri Light"/>
            </a:endParaRPr>
          </a:p>
        </p:txBody>
      </p:sp>
      <p:sp>
        <p:nvSpPr>
          <p:cNvPr id="3" name="object 3"/>
          <p:cNvSpPr txBox="1"/>
          <p:nvPr/>
        </p:nvSpPr>
        <p:spPr>
          <a:xfrm>
            <a:off x="917575" y="1794255"/>
            <a:ext cx="10277475" cy="3396615"/>
          </a:xfrm>
          <a:prstGeom prst="rect">
            <a:avLst/>
          </a:prstGeom>
        </p:spPr>
        <p:txBody>
          <a:bodyPr vert="horz" wrap="square" lIns="0" tIns="48895" rIns="0" bIns="0" rtlCol="0">
            <a:spAutoFit/>
          </a:bodyPr>
          <a:lstStyle/>
          <a:p>
            <a:pPr marL="241300" marR="5080" indent="-229235">
              <a:lnSpc>
                <a:spcPct val="92200"/>
              </a:lnSpc>
              <a:spcBef>
                <a:spcPts val="385"/>
              </a:spcBef>
              <a:buFont typeface="Arial"/>
              <a:buChar char="•"/>
              <a:tabLst>
                <a:tab pos="241935" algn="l"/>
              </a:tabLst>
            </a:pPr>
            <a:r>
              <a:rPr sz="2750" spc="-45" dirty="0">
                <a:latin typeface="Calibri"/>
                <a:cs typeface="Calibri"/>
              </a:rPr>
              <a:t>At</a:t>
            </a:r>
            <a:r>
              <a:rPr sz="2750" spc="90" dirty="0">
                <a:latin typeface="Calibri"/>
                <a:cs typeface="Calibri"/>
              </a:rPr>
              <a:t> </a:t>
            </a:r>
            <a:r>
              <a:rPr sz="2750" spc="-10" dirty="0">
                <a:latin typeface="Calibri"/>
                <a:cs typeface="Calibri"/>
              </a:rPr>
              <a:t>the</a:t>
            </a:r>
            <a:r>
              <a:rPr sz="2750" spc="90" dirty="0">
                <a:latin typeface="Calibri"/>
                <a:cs typeface="Calibri"/>
              </a:rPr>
              <a:t> </a:t>
            </a:r>
            <a:r>
              <a:rPr sz="2750" spc="-5" dirty="0">
                <a:latin typeface="Calibri"/>
                <a:cs typeface="Calibri"/>
              </a:rPr>
              <a:t>receiving</a:t>
            </a:r>
            <a:r>
              <a:rPr sz="2750" spc="165" dirty="0">
                <a:latin typeface="Calibri"/>
                <a:cs typeface="Calibri"/>
              </a:rPr>
              <a:t> </a:t>
            </a:r>
            <a:r>
              <a:rPr sz="2750" spc="-20" dirty="0">
                <a:latin typeface="Calibri"/>
                <a:cs typeface="Calibri"/>
              </a:rPr>
              <a:t>computer,</a:t>
            </a:r>
            <a:r>
              <a:rPr sz="2750" spc="30" dirty="0">
                <a:latin typeface="Calibri"/>
                <a:cs typeface="Calibri"/>
              </a:rPr>
              <a:t> </a:t>
            </a:r>
            <a:r>
              <a:rPr sz="2750" spc="-20" dirty="0">
                <a:latin typeface="Calibri"/>
                <a:cs typeface="Calibri"/>
              </a:rPr>
              <a:t>this</a:t>
            </a:r>
            <a:r>
              <a:rPr sz="2750" spc="160" dirty="0">
                <a:latin typeface="Calibri"/>
                <a:cs typeface="Calibri"/>
              </a:rPr>
              <a:t> </a:t>
            </a:r>
            <a:r>
              <a:rPr sz="2750" spc="-15" dirty="0">
                <a:latin typeface="Calibri"/>
                <a:cs typeface="Calibri"/>
              </a:rPr>
              <a:t>layer</a:t>
            </a:r>
            <a:r>
              <a:rPr sz="2750" spc="50" dirty="0">
                <a:latin typeface="Calibri"/>
                <a:cs typeface="Calibri"/>
              </a:rPr>
              <a:t> </a:t>
            </a:r>
            <a:r>
              <a:rPr sz="2750" spc="-15" dirty="0">
                <a:latin typeface="Calibri"/>
                <a:cs typeface="Calibri"/>
              </a:rPr>
              <a:t>translates</a:t>
            </a:r>
            <a:r>
              <a:rPr sz="2750" spc="235" dirty="0">
                <a:latin typeface="Calibri"/>
                <a:cs typeface="Calibri"/>
              </a:rPr>
              <a:t> </a:t>
            </a:r>
            <a:r>
              <a:rPr sz="2750" spc="-10" dirty="0">
                <a:latin typeface="Calibri"/>
                <a:cs typeface="Calibri"/>
              </a:rPr>
              <a:t>the</a:t>
            </a:r>
            <a:r>
              <a:rPr sz="2750" spc="90" dirty="0">
                <a:latin typeface="Calibri"/>
                <a:cs typeface="Calibri"/>
              </a:rPr>
              <a:t> </a:t>
            </a:r>
            <a:r>
              <a:rPr sz="2750" spc="-5" dirty="0">
                <a:latin typeface="Calibri"/>
                <a:cs typeface="Calibri"/>
              </a:rPr>
              <a:t>intermediary </a:t>
            </a:r>
            <a:r>
              <a:rPr sz="2750" dirty="0">
                <a:latin typeface="Calibri"/>
                <a:cs typeface="Calibri"/>
              </a:rPr>
              <a:t> </a:t>
            </a:r>
            <a:r>
              <a:rPr sz="2750" spc="5" dirty="0">
                <a:latin typeface="Calibri"/>
                <a:cs typeface="Calibri"/>
              </a:rPr>
              <a:t>format</a:t>
            </a:r>
            <a:r>
              <a:rPr sz="2750" spc="25" dirty="0">
                <a:latin typeface="Calibri"/>
                <a:cs typeface="Calibri"/>
              </a:rPr>
              <a:t> </a:t>
            </a:r>
            <a:r>
              <a:rPr sz="2750" spc="-20" dirty="0">
                <a:latin typeface="Calibri"/>
                <a:cs typeface="Calibri"/>
              </a:rPr>
              <a:t>into</a:t>
            </a:r>
            <a:r>
              <a:rPr sz="2750" spc="90" dirty="0">
                <a:latin typeface="Calibri"/>
                <a:cs typeface="Calibri"/>
              </a:rPr>
              <a:t> </a:t>
            </a:r>
            <a:r>
              <a:rPr sz="2750" spc="10" dirty="0">
                <a:latin typeface="Calibri"/>
                <a:cs typeface="Calibri"/>
              </a:rPr>
              <a:t>a</a:t>
            </a:r>
            <a:r>
              <a:rPr sz="2750" spc="5" dirty="0">
                <a:latin typeface="Calibri"/>
                <a:cs typeface="Calibri"/>
              </a:rPr>
              <a:t> format</a:t>
            </a:r>
            <a:r>
              <a:rPr sz="2750" spc="30" dirty="0">
                <a:latin typeface="Calibri"/>
                <a:cs typeface="Calibri"/>
              </a:rPr>
              <a:t> </a:t>
            </a:r>
            <a:r>
              <a:rPr sz="2750" spc="-5" dirty="0">
                <a:latin typeface="Calibri"/>
                <a:cs typeface="Calibri"/>
              </a:rPr>
              <a:t>that</a:t>
            </a:r>
            <a:r>
              <a:rPr sz="2750" spc="25" dirty="0">
                <a:latin typeface="Calibri"/>
                <a:cs typeface="Calibri"/>
              </a:rPr>
              <a:t> can </a:t>
            </a:r>
            <a:r>
              <a:rPr sz="2750" spc="-5" dirty="0">
                <a:latin typeface="Calibri"/>
                <a:cs typeface="Calibri"/>
              </a:rPr>
              <a:t>be</a:t>
            </a:r>
            <a:r>
              <a:rPr sz="2750" spc="25" dirty="0">
                <a:latin typeface="Calibri"/>
                <a:cs typeface="Calibri"/>
              </a:rPr>
              <a:t> </a:t>
            </a:r>
            <a:r>
              <a:rPr sz="2750" spc="-20" dirty="0">
                <a:latin typeface="Calibri"/>
                <a:cs typeface="Calibri"/>
              </a:rPr>
              <a:t>useful</a:t>
            </a:r>
            <a:r>
              <a:rPr sz="2750" spc="245" dirty="0">
                <a:latin typeface="Calibri"/>
                <a:cs typeface="Calibri"/>
              </a:rPr>
              <a:t> </a:t>
            </a:r>
            <a:r>
              <a:rPr sz="2750" spc="-5" dirty="0">
                <a:latin typeface="Calibri"/>
                <a:cs typeface="Calibri"/>
              </a:rPr>
              <a:t>to</a:t>
            </a:r>
            <a:r>
              <a:rPr sz="2750" spc="20" dirty="0">
                <a:latin typeface="Calibri"/>
                <a:cs typeface="Calibri"/>
              </a:rPr>
              <a:t> </a:t>
            </a:r>
            <a:r>
              <a:rPr sz="2750" spc="-5" dirty="0">
                <a:latin typeface="Calibri"/>
                <a:cs typeface="Calibri"/>
              </a:rPr>
              <a:t>that</a:t>
            </a:r>
            <a:r>
              <a:rPr sz="2750" spc="105" dirty="0">
                <a:latin typeface="Calibri"/>
                <a:cs typeface="Calibri"/>
              </a:rPr>
              <a:t> </a:t>
            </a:r>
            <a:r>
              <a:rPr sz="2750" spc="5" dirty="0">
                <a:latin typeface="Calibri"/>
                <a:cs typeface="Calibri"/>
              </a:rPr>
              <a:t>computer's</a:t>
            </a:r>
            <a:r>
              <a:rPr sz="2750" spc="95" dirty="0">
                <a:latin typeface="Calibri"/>
                <a:cs typeface="Calibri"/>
              </a:rPr>
              <a:t> </a:t>
            </a:r>
            <a:r>
              <a:rPr sz="2750" spc="-5" dirty="0">
                <a:latin typeface="Calibri"/>
                <a:cs typeface="Calibri"/>
              </a:rPr>
              <a:t>application </a:t>
            </a:r>
            <a:r>
              <a:rPr sz="2750" spc="-610" dirty="0">
                <a:latin typeface="Calibri"/>
                <a:cs typeface="Calibri"/>
              </a:rPr>
              <a:t> </a:t>
            </a:r>
            <a:r>
              <a:rPr sz="2750" spc="-15" dirty="0">
                <a:latin typeface="Calibri"/>
                <a:cs typeface="Calibri"/>
              </a:rPr>
              <a:t>layer</a:t>
            </a:r>
            <a:endParaRPr sz="2750">
              <a:latin typeface="Calibri"/>
              <a:cs typeface="Calibri"/>
            </a:endParaRPr>
          </a:p>
          <a:p>
            <a:pPr marL="241300" marR="48895" indent="-229235">
              <a:lnSpc>
                <a:spcPts val="3000"/>
              </a:lnSpc>
              <a:spcBef>
                <a:spcPts val="1105"/>
              </a:spcBef>
              <a:buFont typeface="Arial"/>
              <a:buChar char="•"/>
              <a:tabLst>
                <a:tab pos="241935" algn="l"/>
              </a:tabLst>
            </a:pPr>
            <a:r>
              <a:rPr sz="2750" dirty="0">
                <a:latin typeface="Calibri"/>
                <a:cs typeface="Calibri"/>
              </a:rPr>
              <a:t>The</a:t>
            </a:r>
            <a:r>
              <a:rPr sz="2750" spc="90" dirty="0">
                <a:latin typeface="Calibri"/>
                <a:cs typeface="Calibri"/>
              </a:rPr>
              <a:t> </a:t>
            </a:r>
            <a:r>
              <a:rPr sz="2750" spc="-10" dirty="0">
                <a:latin typeface="Calibri"/>
                <a:cs typeface="Calibri"/>
              </a:rPr>
              <a:t>presentation</a:t>
            </a:r>
            <a:r>
              <a:rPr sz="2750" spc="170" dirty="0">
                <a:latin typeface="Calibri"/>
                <a:cs typeface="Calibri"/>
              </a:rPr>
              <a:t> </a:t>
            </a:r>
            <a:r>
              <a:rPr sz="2750" spc="-15" dirty="0">
                <a:latin typeface="Calibri"/>
                <a:cs typeface="Calibri"/>
              </a:rPr>
              <a:t>layer</a:t>
            </a:r>
            <a:r>
              <a:rPr sz="2750" spc="60" dirty="0">
                <a:latin typeface="Calibri"/>
                <a:cs typeface="Calibri"/>
              </a:rPr>
              <a:t> </a:t>
            </a:r>
            <a:r>
              <a:rPr sz="2750" spc="-15" dirty="0">
                <a:latin typeface="Calibri"/>
                <a:cs typeface="Calibri"/>
              </a:rPr>
              <a:t>is</a:t>
            </a:r>
            <a:r>
              <a:rPr sz="2750" spc="85" dirty="0">
                <a:latin typeface="Calibri"/>
                <a:cs typeface="Calibri"/>
              </a:rPr>
              <a:t> </a:t>
            </a:r>
            <a:r>
              <a:rPr sz="2750" spc="-15" dirty="0">
                <a:latin typeface="Calibri"/>
                <a:cs typeface="Calibri"/>
              </a:rPr>
              <a:t>responsible</a:t>
            </a:r>
            <a:r>
              <a:rPr sz="2750" spc="320" dirty="0">
                <a:latin typeface="Calibri"/>
                <a:cs typeface="Calibri"/>
              </a:rPr>
              <a:t> </a:t>
            </a:r>
            <a:r>
              <a:rPr sz="2750" spc="-15" dirty="0">
                <a:latin typeface="Calibri"/>
                <a:cs typeface="Calibri"/>
              </a:rPr>
              <a:t>for</a:t>
            </a:r>
            <a:r>
              <a:rPr sz="2750" spc="60" dirty="0">
                <a:latin typeface="Calibri"/>
                <a:cs typeface="Calibri"/>
              </a:rPr>
              <a:t> </a:t>
            </a:r>
            <a:r>
              <a:rPr sz="2750" spc="-10" dirty="0">
                <a:latin typeface="Calibri"/>
                <a:cs typeface="Calibri"/>
              </a:rPr>
              <a:t>converting</a:t>
            </a:r>
            <a:r>
              <a:rPr sz="2750" spc="170" dirty="0">
                <a:latin typeface="Calibri"/>
                <a:cs typeface="Calibri"/>
              </a:rPr>
              <a:t> </a:t>
            </a:r>
            <a:r>
              <a:rPr sz="2750" dirty="0">
                <a:latin typeface="Calibri"/>
                <a:cs typeface="Calibri"/>
              </a:rPr>
              <a:t>protocols, </a:t>
            </a:r>
            <a:r>
              <a:rPr sz="2750" spc="5" dirty="0">
                <a:latin typeface="Calibri"/>
                <a:cs typeface="Calibri"/>
              </a:rPr>
              <a:t> </a:t>
            </a:r>
            <a:r>
              <a:rPr sz="2750" b="1" dirty="0">
                <a:latin typeface="Calibri"/>
                <a:cs typeface="Calibri"/>
              </a:rPr>
              <a:t>translating</a:t>
            </a:r>
            <a:r>
              <a:rPr sz="2750" b="1" spc="85" dirty="0">
                <a:latin typeface="Calibri"/>
                <a:cs typeface="Calibri"/>
              </a:rPr>
              <a:t> </a:t>
            </a:r>
            <a:r>
              <a:rPr sz="2750" b="1" spc="15" dirty="0">
                <a:latin typeface="Calibri"/>
                <a:cs typeface="Calibri"/>
              </a:rPr>
              <a:t>the</a:t>
            </a:r>
            <a:r>
              <a:rPr sz="2750" b="1" spc="75" dirty="0">
                <a:latin typeface="Calibri"/>
                <a:cs typeface="Calibri"/>
              </a:rPr>
              <a:t> </a:t>
            </a:r>
            <a:r>
              <a:rPr sz="2750" b="1" dirty="0">
                <a:latin typeface="Calibri"/>
                <a:cs typeface="Calibri"/>
              </a:rPr>
              <a:t>data,</a:t>
            </a:r>
            <a:r>
              <a:rPr sz="2750" b="1" spc="10" dirty="0">
                <a:latin typeface="Calibri"/>
                <a:cs typeface="Calibri"/>
              </a:rPr>
              <a:t> encrypting</a:t>
            </a:r>
            <a:r>
              <a:rPr sz="2750" b="1" spc="85" dirty="0">
                <a:latin typeface="Calibri"/>
                <a:cs typeface="Calibri"/>
              </a:rPr>
              <a:t> </a:t>
            </a:r>
            <a:r>
              <a:rPr sz="2750" b="1" spc="15" dirty="0">
                <a:latin typeface="Calibri"/>
                <a:cs typeface="Calibri"/>
              </a:rPr>
              <a:t>the</a:t>
            </a:r>
            <a:r>
              <a:rPr sz="2750" b="1" spc="5" dirty="0">
                <a:latin typeface="Calibri"/>
                <a:cs typeface="Calibri"/>
              </a:rPr>
              <a:t> </a:t>
            </a:r>
            <a:r>
              <a:rPr sz="2750" b="1" spc="25" dirty="0">
                <a:latin typeface="Calibri"/>
                <a:cs typeface="Calibri"/>
              </a:rPr>
              <a:t>data</a:t>
            </a:r>
            <a:r>
              <a:rPr sz="2750" spc="25" dirty="0">
                <a:latin typeface="Calibri"/>
                <a:cs typeface="Calibri"/>
              </a:rPr>
              <a:t>,</a:t>
            </a:r>
            <a:r>
              <a:rPr sz="2750" spc="110" dirty="0">
                <a:latin typeface="Calibri"/>
                <a:cs typeface="Calibri"/>
              </a:rPr>
              <a:t> </a:t>
            </a:r>
            <a:r>
              <a:rPr sz="2750" spc="-10" dirty="0">
                <a:latin typeface="Calibri"/>
                <a:cs typeface="Calibri"/>
              </a:rPr>
              <a:t>changing</a:t>
            </a:r>
            <a:r>
              <a:rPr sz="2750" spc="175" dirty="0">
                <a:latin typeface="Calibri"/>
                <a:cs typeface="Calibri"/>
              </a:rPr>
              <a:t> </a:t>
            </a:r>
            <a:r>
              <a:rPr sz="2750" spc="25" dirty="0">
                <a:latin typeface="Calibri"/>
                <a:cs typeface="Calibri"/>
              </a:rPr>
              <a:t>or</a:t>
            </a:r>
            <a:r>
              <a:rPr sz="2750" spc="-10" dirty="0">
                <a:latin typeface="Calibri"/>
                <a:cs typeface="Calibri"/>
              </a:rPr>
              <a:t> converting</a:t>
            </a:r>
            <a:r>
              <a:rPr sz="2750" spc="170" dirty="0">
                <a:latin typeface="Calibri"/>
                <a:cs typeface="Calibri"/>
              </a:rPr>
              <a:t> </a:t>
            </a:r>
            <a:r>
              <a:rPr sz="2750" spc="-15" dirty="0">
                <a:latin typeface="Calibri"/>
                <a:cs typeface="Calibri"/>
              </a:rPr>
              <a:t>the </a:t>
            </a:r>
            <a:r>
              <a:rPr sz="2750" spc="-605" dirty="0">
                <a:latin typeface="Calibri"/>
                <a:cs typeface="Calibri"/>
              </a:rPr>
              <a:t> </a:t>
            </a:r>
            <a:r>
              <a:rPr sz="2750" dirty="0">
                <a:latin typeface="Calibri"/>
                <a:cs typeface="Calibri"/>
              </a:rPr>
              <a:t>character</a:t>
            </a:r>
            <a:r>
              <a:rPr sz="2750" spc="50" dirty="0">
                <a:latin typeface="Calibri"/>
                <a:cs typeface="Calibri"/>
              </a:rPr>
              <a:t> </a:t>
            </a:r>
            <a:r>
              <a:rPr sz="2750" spc="-20" dirty="0">
                <a:latin typeface="Calibri"/>
                <a:cs typeface="Calibri"/>
              </a:rPr>
              <a:t>set,</a:t>
            </a:r>
            <a:r>
              <a:rPr sz="2750" spc="180" dirty="0">
                <a:latin typeface="Calibri"/>
                <a:cs typeface="Calibri"/>
              </a:rPr>
              <a:t> </a:t>
            </a:r>
            <a:r>
              <a:rPr sz="2750" spc="5" dirty="0">
                <a:latin typeface="Calibri"/>
                <a:cs typeface="Calibri"/>
              </a:rPr>
              <a:t>and</a:t>
            </a:r>
            <a:r>
              <a:rPr sz="2750" spc="15" dirty="0">
                <a:latin typeface="Calibri"/>
                <a:cs typeface="Calibri"/>
              </a:rPr>
              <a:t> </a:t>
            </a:r>
            <a:r>
              <a:rPr sz="2750" spc="-20" dirty="0">
                <a:latin typeface="Calibri"/>
                <a:cs typeface="Calibri"/>
              </a:rPr>
              <a:t>expanding</a:t>
            </a:r>
            <a:r>
              <a:rPr sz="2750" spc="315" dirty="0">
                <a:latin typeface="Calibri"/>
                <a:cs typeface="Calibri"/>
              </a:rPr>
              <a:t> </a:t>
            </a:r>
            <a:r>
              <a:rPr sz="2750" spc="-10" dirty="0">
                <a:latin typeface="Calibri"/>
                <a:cs typeface="Calibri"/>
              </a:rPr>
              <a:t>graphics</a:t>
            </a:r>
            <a:r>
              <a:rPr sz="2750" spc="235" dirty="0">
                <a:latin typeface="Calibri"/>
                <a:cs typeface="Calibri"/>
              </a:rPr>
              <a:t> </a:t>
            </a:r>
            <a:r>
              <a:rPr sz="2750" spc="15" dirty="0">
                <a:latin typeface="Calibri"/>
                <a:cs typeface="Calibri"/>
              </a:rPr>
              <a:t>commands.</a:t>
            </a:r>
            <a:endParaRPr sz="2750">
              <a:latin typeface="Calibri"/>
              <a:cs typeface="Calibri"/>
            </a:endParaRPr>
          </a:p>
          <a:p>
            <a:pPr marL="241300" marR="45720" indent="-229235">
              <a:lnSpc>
                <a:spcPts val="3000"/>
              </a:lnSpc>
              <a:spcBef>
                <a:spcPts val="1065"/>
              </a:spcBef>
              <a:buFont typeface="Arial"/>
              <a:buChar char="•"/>
              <a:tabLst>
                <a:tab pos="241935" algn="l"/>
              </a:tabLst>
            </a:pPr>
            <a:r>
              <a:rPr sz="2750" spc="-5" dirty="0">
                <a:latin typeface="Calibri"/>
                <a:cs typeface="Calibri"/>
              </a:rPr>
              <a:t>The</a:t>
            </a:r>
            <a:r>
              <a:rPr sz="2750" spc="95" dirty="0">
                <a:latin typeface="Calibri"/>
                <a:cs typeface="Calibri"/>
              </a:rPr>
              <a:t> </a:t>
            </a:r>
            <a:r>
              <a:rPr sz="2750" spc="-10" dirty="0">
                <a:latin typeface="Calibri"/>
                <a:cs typeface="Calibri"/>
              </a:rPr>
              <a:t>presentation</a:t>
            </a:r>
            <a:r>
              <a:rPr sz="2750" spc="175" dirty="0">
                <a:latin typeface="Calibri"/>
                <a:cs typeface="Calibri"/>
              </a:rPr>
              <a:t> </a:t>
            </a:r>
            <a:r>
              <a:rPr sz="2750" spc="-15" dirty="0">
                <a:latin typeface="Calibri"/>
                <a:cs typeface="Calibri"/>
              </a:rPr>
              <a:t>layer</a:t>
            </a:r>
            <a:r>
              <a:rPr sz="2750" spc="60" dirty="0">
                <a:latin typeface="Calibri"/>
                <a:cs typeface="Calibri"/>
              </a:rPr>
              <a:t> </a:t>
            </a:r>
            <a:r>
              <a:rPr sz="2750" spc="-10" dirty="0">
                <a:latin typeface="Calibri"/>
                <a:cs typeface="Calibri"/>
              </a:rPr>
              <a:t>also</a:t>
            </a:r>
            <a:r>
              <a:rPr sz="2750" spc="165" dirty="0">
                <a:latin typeface="Calibri"/>
                <a:cs typeface="Calibri"/>
              </a:rPr>
              <a:t> </a:t>
            </a:r>
            <a:r>
              <a:rPr sz="2750" spc="5" dirty="0">
                <a:latin typeface="Calibri"/>
                <a:cs typeface="Calibri"/>
              </a:rPr>
              <a:t>manages</a:t>
            </a:r>
            <a:r>
              <a:rPr sz="2750" spc="160" dirty="0">
                <a:latin typeface="Calibri"/>
                <a:cs typeface="Calibri"/>
              </a:rPr>
              <a:t> </a:t>
            </a:r>
            <a:r>
              <a:rPr sz="2750" b="1" spc="5" dirty="0">
                <a:latin typeface="Calibri"/>
                <a:cs typeface="Calibri"/>
              </a:rPr>
              <a:t>data</a:t>
            </a:r>
            <a:r>
              <a:rPr sz="2750" b="1" spc="-35" dirty="0">
                <a:latin typeface="Calibri"/>
                <a:cs typeface="Calibri"/>
              </a:rPr>
              <a:t> </a:t>
            </a:r>
            <a:r>
              <a:rPr sz="2750" b="1" spc="10" dirty="0">
                <a:latin typeface="Calibri"/>
                <a:cs typeface="Calibri"/>
              </a:rPr>
              <a:t>compression</a:t>
            </a:r>
            <a:r>
              <a:rPr sz="2750" b="1" spc="95" dirty="0">
                <a:latin typeface="Calibri"/>
                <a:cs typeface="Calibri"/>
              </a:rPr>
              <a:t> </a:t>
            </a:r>
            <a:r>
              <a:rPr sz="2750" spc="-10" dirty="0">
                <a:latin typeface="Calibri"/>
                <a:cs typeface="Calibri"/>
              </a:rPr>
              <a:t>to</a:t>
            </a:r>
            <a:r>
              <a:rPr sz="2750" spc="90" dirty="0">
                <a:latin typeface="Calibri"/>
                <a:cs typeface="Calibri"/>
              </a:rPr>
              <a:t> </a:t>
            </a:r>
            <a:r>
              <a:rPr sz="2750" spc="-5" dirty="0">
                <a:latin typeface="Calibri"/>
                <a:cs typeface="Calibri"/>
              </a:rPr>
              <a:t>reduce</a:t>
            </a:r>
            <a:r>
              <a:rPr sz="2750" spc="95" dirty="0">
                <a:latin typeface="Calibri"/>
                <a:cs typeface="Calibri"/>
              </a:rPr>
              <a:t> </a:t>
            </a:r>
            <a:r>
              <a:rPr sz="2750" spc="-15" dirty="0">
                <a:latin typeface="Calibri"/>
                <a:cs typeface="Calibri"/>
              </a:rPr>
              <a:t>the </a:t>
            </a:r>
            <a:r>
              <a:rPr sz="2750" spc="-605" dirty="0">
                <a:latin typeface="Calibri"/>
                <a:cs typeface="Calibri"/>
              </a:rPr>
              <a:t> </a:t>
            </a:r>
            <a:r>
              <a:rPr sz="2750" spc="-5" dirty="0">
                <a:latin typeface="Calibri"/>
                <a:cs typeface="Calibri"/>
              </a:rPr>
              <a:t>number</a:t>
            </a:r>
            <a:r>
              <a:rPr sz="2750" spc="204" dirty="0">
                <a:latin typeface="Calibri"/>
                <a:cs typeface="Calibri"/>
              </a:rPr>
              <a:t> </a:t>
            </a:r>
            <a:r>
              <a:rPr sz="2750" spc="25" dirty="0">
                <a:latin typeface="Calibri"/>
                <a:cs typeface="Calibri"/>
              </a:rPr>
              <a:t>of</a:t>
            </a:r>
            <a:r>
              <a:rPr sz="2750" spc="-45" dirty="0">
                <a:latin typeface="Calibri"/>
                <a:cs typeface="Calibri"/>
              </a:rPr>
              <a:t> </a:t>
            </a:r>
            <a:r>
              <a:rPr sz="2750" spc="-20" dirty="0">
                <a:latin typeface="Calibri"/>
                <a:cs typeface="Calibri"/>
              </a:rPr>
              <a:t>bits</a:t>
            </a:r>
            <a:r>
              <a:rPr sz="2750" spc="160" dirty="0">
                <a:latin typeface="Calibri"/>
                <a:cs typeface="Calibri"/>
              </a:rPr>
              <a:t> </a:t>
            </a:r>
            <a:r>
              <a:rPr sz="2750" spc="-5" dirty="0">
                <a:latin typeface="Calibri"/>
                <a:cs typeface="Calibri"/>
              </a:rPr>
              <a:t>that</a:t>
            </a:r>
            <a:r>
              <a:rPr sz="2750" spc="95" dirty="0">
                <a:latin typeface="Calibri"/>
                <a:cs typeface="Calibri"/>
              </a:rPr>
              <a:t> </a:t>
            </a:r>
            <a:r>
              <a:rPr sz="2750" spc="-15" dirty="0">
                <a:latin typeface="Calibri"/>
                <a:cs typeface="Calibri"/>
              </a:rPr>
              <a:t>need</a:t>
            </a:r>
            <a:r>
              <a:rPr sz="2750" spc="165" dirty="0">
                <a:latin typeface="Calibri"/>
                <a:cs typeface="Calibri"/>
              </a:rPr>
              <a:t> </a:t>
            </a:r>
            <a:r>
              <a:rPr sz="2750" spc="-5" dirty="0">
                <a:latin typeface="Calibri"/>
                <a:cs typeface="Calibri"/>
              </a:rPr>
              <a:t>to</a:t>
            </a:r>
            <a:r>
              <a:rPr sz="2750" spc="10" dirty="0">
                <a:latin typeface="Calibri"/>
                <a:cs typeface="Calibri"/>
              </a:rPr>
              <a:t> </a:t>
            </a:r>
            <a:r>
              <a:rPr sz="2750" spc="-5" dirty="0">
                <a:latin typeface="Calibri"/>
                <a:cs typeface="Calibri"/>
              </a:rPr>
              <a:t>be</a:t>
            </a:r>
            <a:r>
              <a:rPr sz="2750" spc="90" dirty="0">
                <a:latin typeface="Calibri"/>
                <a:cs typeface="Calibri"/>
              </a:rPr>
              <a:t> </a:t>
            </a:r>
            <a:r>
              <a:rPr sz="2750" spc="-25" dirty="0">
                <a:latin typeface="Calibri"/>
                <a:cs typeface="Calibri"/>
              </a:rPr>
              <a:t>transmitted.</a:t>
            </a:r>
            <a:endParaRPr sz="2750">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4998720" cy="701040"/>
          </a:xfrm>
          <a:prstGeom prst="rect">
            <a:avLst/>
          </a:prstGeom>
        </p:spPr>
        <p:txBody>
          <a:bodyPr vert="horz" wrap="square" lIns="0" tIns="16510" rIns="0" bIns="0" rtlCol="0">
            <a:spAutoFit/>
          </a:bodyPr>
          <a:lstStyle/>
          <a:p>
            <a:pPr marL="12700">
              <a:lnSpc>
                <a:spcPct val="100000"/>
              </a:lnSpc>
              <a:spcBef>
                <a:spcPts val="130"/>
              </a:spcBef>
            </a:pPr>
            <a:r>
              <a:rPr sz="4400" b="0" spc="20" dirty="0">
                <a:latin typeface="Calibri Light"/>
                <a:cs typeface="Calibri Light"/>
              </a:rPr>
              <a:t>S</a:t>
            </a:r>
            <a:r>
              <a:rPr sz="4400" b="0" spc="70" dirty="0">
                <a:latin typeface="Calibri Light"/>
                <a:cs typeface="Calibri Light"/>
              </a:rPr>
              <a:t>e</a:t>
            </a:r>
            <a:r>
              <a:rPr sz="4400" b="0" spc="10" dirty="0">
                <a:latin typeface="Calibri Light"/>
                <a:cs typeface="Calibri Light"/>
              </a:rPr>
              <a:t>s</a:t>
            </a:r>
            <a:r>
              <a:rPr sz="4400" b="0" spc="-40" dirty="0">
                <a:latin typeface="Calibri Light"/>
                <a:cs typeface="Calibri Light"/>
              </a:rPr>
              <a:t>s</a:t>
            </a:r>
            <a:r>
              <a:rPr sz="4400" b="0" spc="5" dirty="0">
                <a:latin typeface="Calibri Light"/>
                <a:cs typeface="Calibri Light"/>
              </a:rPr>
              <a:t>i</a:t>
            </a:r>
            <a:r>
              <a:rPr sz="4400" b="0" spc="-45" dirty="0">
                <a:latin typeface="Calibri Light"/>
                <a:cs typeface="Calibri Light"/>
              </a:rPr>
              <a:t>o</a:t>
            </a:r>
            <a:r>
              <a:rPr sz="4400" b="0" spc="15" dirty="0">
                <a:latin typeface="Calibri Light"/>
                <a:cs typeface="Calibri Light"/>
              </a:rPr>
              <a:t>n</a:t>
            </a:r>
            <a:r>
              <a:rPr sz="4400" b="0" spc="-295"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65" dirty="0">
                <a:latin typeface="Calibri Light"/>
                <a:cs typeface="Calibri Light"/>
              </a:rPr>
              <a:t>y</a:t>
            </a:r>
            <a:r>
              <a:rPr sz="4400" b="0" spc="10" dirty="0">
                <a:latin typeface="Calibri Light"/>
                <a:cs typeface="Calibri Light"/>
              </a:rPr>
              <a:t>er</a:t>
            </a:r>
            <a:r>
              <a:rPr sz="4400" b="0" spc="-285"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65" dirty="0">
                <a:latin typeface="Calibri Light"/>
                <a:cs typeface="Calibri Light"/>
              </a:rPr>
              <a:t>y</a:t>
            </a:r>
            <a:r>
              <a:rPr sz="4400" b="0" spc="-75" dirty="0">
                <a:latin typeface="Calibri Light"/>
                <a:cs typeface="Calibri Light"/>
              </a:rPr>
              <a:t>e</a:t>
            </a:r>
            <a:r>
              <a:rPr sz="4400" b="0" spc="10" dirty="0">
                <a:latin typeface="Calibri Light"/>
                <a:cs typeface="Calibri Light"/>
              </a:rPr>
              <a:t>r</a:t>
            </a:r>
            <a:r>
              <a:rPr sz="4400" b="0" spc="-270" dirty="0">
                <a:latin typeface="Calibri Light"/>
                <a:cs typeface="Calibri Light"/>
              </a:rPr>
              <a:t> </a:t>
            </a:r>
            <a:r>
              <a:rPr sz="4400" b="0" spc="10" dirty="0">
                <a:latin typeface="Calibri Light"/>
                <a:cs typeface="Calibri Light"/>
              </a:rPr>
              <a:t>5)</a:t>
            </a:r>
            <a:endParaRPr sz="4400">
              <a:latin typeface="Calibri Light"/>
              <a:cs typeface="Calibri Light"/>
            </a:endParaRPr>
          </a:p>
        </p:txBody>
      </p:sp>
      <p:sp>
        <p:nvSpPr>
          <p:cNvPr id="3" name="object 3"/>
          <p:cNvSpPr txBox="1"/>
          <p:nvPr/>
        </p:nvSpPr>
        <p:spPr>
          <a:xfrm>
            <a:off x="917575" y="1702288"/>
            <a:ext cx="9700260" cy="3774440"/>
          </a:xfrm>
          <a:prstGeom prst="rect">
            <a:avLst/>
          </a:prstGeom>
        </p:spPr>
        <p:txBody>
          <a:bodyPr vert="horz" wrap="square" lIns="0" tIns="108585" rIns="0" bIns="0" rtlCol="0">
            <a:spAutoFit/>
          </a:bodyPr>
          <a:lstStyle/>
          <a:p>
            <a:pPr marL="241300" indent="-229235">
              <a:lnSpc>
                <a:spcPct val="100000"/>
              </a:lnSpc>
              <a:spcBef>
                <a:spcPts val="855"/>
              </a:spcBef>
              <a:buFont typeface="Arial"/>
              <a:buChar char="•"/>
              <a:tabLst>
                <a:tab pos="241935" algn="l"/>
              </a:tabLst>
            </a:pPr>
            <a:r>
              <a:rPr sz="2750" spc="-10" dirty="0">
                <a:latin typeface="Calibri"/>
                <a:cs typeface="Calibri"/>
              </a:rPr>
              <a:t>Session</a:t>
            </a:r>
            <a:r>
              <a:rPr sz="2750" spc="165" dirty="0">
                <a:latin typeface="Calibri"/>
                <a:cs typeface="Calibri"/>
              </a:rPr>
              <a:t> </a:t>
            </a:r>
            <a:r>
              <a:rPr sz="2750" spc="-15" dirty="0">
                <a:latin typeface="Calibri"/>
                <a:cs typeface="Calibri"/>
              </a:rPr>
              <a:t>is</a:t>
            </a:r>
            <a:r>
              <a:rPr sz="2750" spc="85" dirty="0">
                <a:latin typeface="Calibri"/>
                <a:cs typeface="Calibri"/>
              </a:rPr>
              <a:t> </a:t>
            </a:r>
            <a:r>
              <a:rPr sz="2750" spc="10" dirty="0">
                <a:latin typeface="Calibri"/>
                <a:cs typeface="Calibri"/>
              </a:rPr>
              <a:t>a</a:t>
            </a:r>
            <a:r>
              <a:rPr sz="2750" dirty="0">
                <a:latin typeface="Calibri"/>
                <a:cs typeface="Calibri"/>
              </a:rPr>
              <a:t> logical</a:t>
            </a:r>
            <a:r>
              <a:rPr sz="2750" spc="85" dirty="0">
                <a:latin typeface="Calibri"/>
                <a:cs typeface="Calibri"/>
              </a:rPr>
              <a:t> </a:t>
            </a:r>
            <a:r>
              <a:rPr sz="2750" spc="5" dirty="0">
                <a:latin typeface="Calibri"/>
                <a:cs typeface="Calibri"/>
              </a:rPr>
              <a:t>connection</a:t>
            </a:r>
            <a:r>
              <a:rPr sz="2750" spc="170" dirty="0">
                <a:latin typeface="Calibri"/>
                <a:cs typeface="Calibri"/>
              </a:rPr>
              <a:t> </a:t>
            </a:r>
            <a:r>
              <a:rPr sz="2750" spc="-20" dirty="0">
                <a:latin typeface="Calibri"/>
                <a:cs typeface="Calibri"/>
              </a:rPr>
              <a:t>between</a:t>
            </a:r>
            <a:r>
              <a:rPr sz="2750" spc="240" dirty="0">
                <a:latin typeface="Calibri"/>
                <a:cs typeface="Calibri"/>
              </a:rPr>
              <a:t> </a:t>
            </a:r>
            <a:r>
              <a:rPr sz="2750" spc="15" dirty="0">
                <a:latin typeface="Calibri"/>
                <a:cs typeface="Calibri"/>
              </a:rPr>
              <a:t>2</a:t>
            </a:r>
            <a:r>
              <a:rPr sz="2750" spc="-5" dirty="0">
                <a:latin typeface="Calibri"/>
                <a:cs typeface="Calibri"/>
              </a:rPr>
              <a:t> </a:t>
            </a:r>
            <a:r>
              <a:rPr sz="2750" spc="-15" dirty="0">
                <a:latin typeface="Calibri"/>
                <a:cs typeface="Calibri"/>
              </a:rPr>
              <a:t>systems</a:t>
            </a:r>
            <a:endParaRPr sz="2750">
              <a:latin typeface="Calibri"/>
              <a:cs typeface="Calibri"/>
            </a:endParaRPr>
          </a:p>
          <a:p>
            <a:pPr marL="241300" indent="-229235">
              <a:lnSpc>
                <a:spcPct val="100000"/>
              </a:lnSpc>
              <a:spcBef>
                <a:spcPts val="755"/>
              </a:spcBef>
              <a:buFont typeface="Arial"/>
              <a:buChar char="•"/>
              <a:tabLst>
                <a:tab pos="241935" algn="l"/>
              </a:tabLst>
            </a:pPr>
            <a:r>
              <a:rPr sz="2750" dirty="0">
                <a:latin typeface="Calibri"/>
                <a:cs typeface="Calibri"/>
              </a:rPr>
              <a:t>Layer</a:t>
            </a:r>
            <a:r>
              <a:rPr sz="2750" spc="-10" dirty="0">
                <a:latin typeface="Calibri"/>
                <a:cs typeface="Calibri"/>
              </a:rPr>
              <a:t> </a:t>
            </a:r>
            <a:r>
              <a:rPr sz="2750" spc="-15" dirty="0">
                <a:latin typeface="Calibri"/>
                <a:cs typeface="Calibri"/>
              </a:rPr>
              <a:t>is</a:t>
            </a:r>
            <a:r>
              <a:rPr sz="2750" spc="90" dirty="0">
                <a:latin typeface="Calibri"/>
                <a:cs typeface="Calibri"/>
              </a:rPr>
              <a:t> </a:t>
            </a:r>
            <a:r>
              <a:rPr sz="2750" spc="-15" dirty="0">
                <a:latin typeface="Calibri"/>
                <a:cs typeface="Calibri"/>
              </a:rPr>
              <a:t>responsible</a:t>
            </a:r>
            <a:r>
              <a:rPr sz="2750" spc="330" dirty="0">
                <a:latin typeface="Calibri"/>
                <a:cs typeface="Calibri"/>
              </a:rPr>
              <a:t> </a:t>
            </a:r>
            <a:r>
              <a:rPr sz="2750" spc="-5" dirty="0">
                <a:latin typeface="Calibri"/>
                <a:cs typeface="Calibri"/>
              </a:rPr>
              <a:t>creating</a:t>
            </a:r>
            <a:r>
              <a:rPr sz="2750" spc="95" dirty="0">
                <a:latin typeface="Calibri"/>
                <a:cs typeface="Calibri"/>
              </a:rPr>
              <a:t> </a:t>
            </a:r>
            <a:r>
              <a:rPr sz="2750" dirty="0">
                <a:latin typeface="Calibri"/>
                <a:cs typeface="Calibri"/>
              </a:rPr>
              <a:t>managing</a:t>
            </a:r>
            <a:r>
              <a:rPr sz="2750" spc="175" dirty="0">
                <a:latin typeface="Calibri"/>
                <a:cs typeface="Calibri"/>
              </a:rPr>
              <a:t> </a:t>
            </a:r>
            <a:r>
              <a:rPr sz="2750" spc="5" dirty="0">
                <a:latin typeface="Calibri"/>
                <a:cs typeface="Calibri"/>
              </a:rPr>
              <a:t>and</a:t>
            </a:r>
            <a:r>
              <a:rPr sz="2750" spc="20" dirty="0">
                <a:latin typeface="Calibri"/>
                <a:cs typeface="Calibri"/>
              </a:rPr>
              <a:t> </a:t>
            </a:r>
            <a:r>
              <a:rPr sz="2750" spc="-5" dirty="0">
                <a:latin typeface="Calibri"/>
                <a:cs typeface="Calibri"/>
              </a:rPr>
              <a:t>termination</a:t>
            </a:r>
            <a:r>
              <a:rPr sz="2750" spc="175" dirty="0">
                <a:latin typeface="Calibri"/>
                <a:cs typeface="Calibri"/>
              </a:rPr>
              <a:t> </a:t>
            </a:r>
            <a:r>
              <a:rPr sz="2750" spc="25" dirty="0">
                <a:latin typeface="Calibri"/>
                <a:cs typeface="Calibri"/>
              </a:rPr>
              <a:t>of</a:t>
            </a:r>
            <a:r>
              <a:rPr sz="2750" spc="35" dirty="0">
                <a:latin typeface="Calibri"/>
                <a:cs typeface="Calibri"/>
              </a:rPr>
              <a:t> </a:t>
            </a:r>
            <a:r>
              <a:rPr sz="2750" spc="-15" dirty="0">
                <a:latin typeface="Calibri"/>
                <a:cs typeface="Calibri"/>
              </a:rPr>
              <a:t>session</a:t>
            </a:r>
            <a:endParaRPr sz="2750">
              <a:latin typeface="Calibri"/>
              <a:cs typeface="Calibri"/>
            </a:endParaRPr>
          </a:p>
          <a:p>
            <a:pPr marL="241300" indent="-229235">
              <a:lnSpc>
                <a:spcPct val="100000"/>
              </a:lnSpc>
              <a:spcBef>
                <a:spcPts val="755"/>
              </a:spcBef>
              <a:buFont typeface="Arial"/>
              <a:buChar char="•"/>
              <a:tabLst>
                <a:tab pos="241935" algn="l"/>
              </a:tabLst>
            </a:pPr>
            <a:r>
              <a:rPr sz="2750" spc="-20" dirty="0">
                <a:latin typeface="Calibri"/>
                <a:cs typeface="Calibri"/>
              </a:rPr>
              <a:t>Also</a:t>
            </a:r>
            <a:r>
              <a:rPr sz="2750" spc="150" dirty="0">
                <a:latin typeface="Calibri"/>
                <a:cs typeface="Calibri"/>
              </a:rPr>
              <a:t> </a:t>
            </a:r>
            <a:r>
              <a:rPr sz="2750" spc="-15" dirty="0">
                <a:latin typeface="Calibri"/>
                <a:cs typeface="Calibri"/>
              </a:rPr>
              <a:t>responsible</a:t>
            </a:r>
            <a:r>
              <a:rPr sz="2750" spc="320" dirty="0">
                <a:latin typeface="Calibri"/>
                <a:cs typeface="Calibri"/>
              </a:rPr>
              <a:t> </a:t>
            </a:r>
            <a:r>
              <a:rPr sz="2750" spc="-15" dirty="0">
                <a:latin typeface="Calibri"/>
                <a:cs typeface="Calibri"/>
              </a:rPr>
              <a:t>for</a:t>
            </a:r>
            <a:r>
              <a:rPr sz="2750" spc="55" dirty="0">
                <a:latin typeface="Calibri"/>
                <a:cs typeface="Calibri"/>
              </a:rPr>
              <a:t> </a:t>
            </a:r>
            <a:r>
              <a:rPr sz="2750" spc="-10" dirty="0">
                <a:latin typeface="Calibri"/>
                <a:cs typeface="Calibri"/>
              </a:rPr>
              <a:t>dialogue</a:t>
            </a:r>
            <a:r>
              <a:rPr sz="2750" spc="165" dirty="0">
                <a:latin typeface="Calibri"/>
                <a:cs typeface="Calibri"/>
              </a:rPr>
              <a:t> </a:t>
            </a:r>
            <a:r>
              <a:rPr sz="2750" spc="5" dirty="0">
                <a:latin typeface="Calibri"/>
                <a:cs typeface="Calibri"/>
              </a:rPr>
              <a:t>management</a:t>
            </a:r>
            <a:endParaRPr sz="2750">
              <a:latin typeface="Calibri"/>
              <a:cs typeface="Calibri"/>
            </a:endParaRPr>
          </a:p>
          <a:p>
            <a:pPr marL="241300" indent="-229235">
              <a:lnSpc>
                <a:spcPct val="100000"/>
              </a:lnSpc>
              <a:spcBef>
                <a:spcPts val="680"/>
              </a:spcBef>
              <a:buFont typeface="Arial"/>
              <a:buChar char="•"/>
              <a:tabLst>
                <a:tab pos="241935" algn="l"/>
              </a:tabLst>
            </a:pPr>
            <a:r>
              <a:rPr sz="2750" spc="15" dirty="0">
                <a:latin typeface="Calibri"/>
                <a:cs typeface="Calibri"/>
              </a:rPr>
              <a:t>3</a:t>
            </a:r>
            <a:r>
              <a:rPr sz="2750" spc="-25" dirty="0">
                <a:latin typeface="Calibri"/>
                <a:cs typeface="Calibri"/>
              </a:rPr>
              <a:t> </a:t>
            </a:r>
            <a:r>
              <a:rPr sz="2750" spc="-30" dirty="0">
                <a:latin typeface="Calibri"/>
                <a:cs typeface="Calibri"/>
              </a:rPr>
              <a:t>Types</a:t>
            </a:r>
            <a:r>
              <a:rPr sz="2750" spc="140" dirty="0">
                <a:latin typeface="Calibri"/>
                <a:cs typeface="Calibri"/>
              </a:rPr>
              <a:t> </a:t>
            </a:r>
            <a:r>
              <a:rPr sz="2750" spc="25" dirty="0">
                <a:latin typeface="Calibri"/>
                <a:cs typeface="Calibri"/>
              </a:rPr>
              <a:t>of</a:t>
            </a:r>
            <a:r>
              <a:rPr sz="2750" spc="10" dirty="0">
                <a:latin typeface="Calibri"/>
                <a:cs typeface="Calibri"/>
              </a:rPr>
              <a:t> </a:t>
            </a:r>
            <a:r>
              <a:rPr sz="2750" dirty="0">
                <a:latin typeface="Calibri"/>
                <a:cs typeface="Calibri"/>
              </a:rPr>
              <a:t>Dialogue</a:t>
            </a:r>
            <a:endParaRPr sz="2750">
              <a:latin typeface="Calibri"/>
              <a:cs typeface="Calibri"/>
            </a:endParaRPr>
          </a:p>
          <a:p>
            <a:pPr marL="984885" lvl="1" indent="-515620">
              <a:lnSpc>
                <a:spcPct val="100000"/>
              </a:lnSpc>
              <a:spcBef>
                <a:spcPts val="280"/>
              </a:spcBef>
              <a:buAutoNum type="arabicPeriod"/>
              <a:tabLst>
                <a:tab pos="984885" algn="l"/>
                <a:tab pos="985519" algn="l"/>
              </a:tabLst>
            </a:pPr>
            <a:r>
              <a:rPr sz="2400" spc="-5" dirty="0">
                <a:latin typeface="Calibri"/>
                <a:cs typeface="Calibri"/>
              </a:rPr>
              <a:t>Simplex</a:t>
            </a:r>
            <a:r>
              <a:rPr sz="2400" spc="-80"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1</a:t>
            </a:r>
            <a:r>
              <a:rPr sz="2400" spc="-30" dirty="0">
                <a:latin typeface="Calibri"/>
                <a:cs typeface="Calibri"/>
              </a:rPr>
              <a:t> </a:t>
            </a:r>
            <a:r>
              <a:rPr sz="2400" spc="-75" dirty="0">
                <a:latin typeface="Calibri"/>
                <a:cs typeface="Calibri"/>
              </a:rPr>
              <a:t>Way</a:t>
            </a:r>
            <a:r>
              <a:rPr sz="2400" spc="100" dirty="0">
                <a:latin typeface="Calibri"/>
                <a:cs typeface="Calibri"/>
              </a:rPr>
              <a:t> </a:t>
            </a:r>
            <a:r>
              <a:rPr sz="2400" spc="-5" dirty="0">
                <a:latin typeface="Calibri"/>
                <a:cs typeface="Calibri"/>
              </a:rPr>
              <a:t>Communication(Radio)</a:t>
            </a:r>
            <a:endParaRPr sz="2400">
              <a:latin typeface="Calibri"/>
              <a:cs typeface="Calibri"/>
            </a:endParaRPr>
          </a:p>
          <a:p>
            <a:pPr marL="984885" lvl="1" indent="-515620">
              <a:lnSpc>
                <a:spcPct val="100000"/>
              </a:lnSpc>
              <a:spcBef>
                <a:spcPts val="200"/>
              </a:spcBef>
              <a:buAutoNum type="arabicPeriod"/>
              <a:tabLst>
                <a:tab pos="984885" algn="l"/>
                <a:tab pos="985519" algn="l"/>
              </a:tabLst>
            </a:pPr>
            <a:r>
              <a:rPr sz="2400" spc="-15" dirty="0">
                <a:latin typeface="Calibri"/>
                <a:cs typeface="Calibri"/>
              </a:rPr>
              <a:t>Half</a:t>
            </a:r>
            <a:r>
              <a:rPr sz="2400" spc="70" dirty="0">
                <a:latin typeface="Calibri"/>
                <a:cs typeface="Calibri"/>
              </a:rPr>
              <a:t> </a:t>
            </a:r>
            <a:r>
              <a:rPr sz="2400" dirty="0">
                <a:latin typeface="Calibri"/>
                <a:cs typeface="Calibri"/>
              </a:rPr>
              <a:t>Duplex</a:t>
            </a:r>
            <a:r>
              <a:rPr sz="2400" spc="-80"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2</a:t>
            </a:r>
            <a:r>
              <a:rPr sz="2400" spc="-35" dirty="0">
                <a:latin typeface="Calibri"/>
                <a:cs typeface="Calibri"/>
              </a:rPr>
              <a:t> </a:t>
            </a:r>
            <a:r>
              <a:rPr sz="2400" spc="-75" dirty="0">
                <a:latin typeface="Calibri"/>
                <a:cs typeface="Calibri"/>
              </a:rPr>
              <a:t>Way</a:t>
            </a:r>
            <a:r>
              <a:rPr sz="2400" spc="100" dirty="0">
                <a:latin typeface="Calibri"/>
                <a:cs typeface="Calibri"/>
              </a:rPr>
              <a:t> </a:t>
            </a:r>
            <a:r>
              <a:rPr sz="2400" dirty="0">
                <a:latin typeface="Calibri"/>
                <a:cs typeface="Calibri"/>
              </a:rPr>
              <a:t>Communication,</a:t>
            </a:r>
            <a:r>
              <a:rPr sz="2400" spc="-165" dirty="0">
                <a:latin typeface="Calibri"/>
                <a:cs typeface="Calibri"/>
              </a:rPr>
              <a:t> </a:t>
            </a:r>
            <a:r>
              <a:rPr sz="2400" spc="-10" dirty="0">
                <a:latin typeface="Calibri"/>
                <a:cs typeface="Calibri"/>
              </a:rPr>
              <a:t>But</a:t>
            </a:r>
            <a:r>
              <a:rPr sz="2400" spc="5" dirty="0">
                <a:latin typeface="Calibri"/>
                <a:cs typeface="Calibri"/>
              </a:rPr>
              <a:t> </a:t>
            </a:r>
            <a:r>
              <a:rPr sz="2400" spc="-5" dirty="0">
                <a:latin typeface="Calibri"/>
                <a:cs typeface="Calibri"/>
              </a:rPr>
              <a:t>One</a:t>
            </a:r>
            <a:r>
              <a:rPr sz="2400" spc="-10" dirty="0">
                <a:latin typeface="Calibri"/>
                <a:cs typeface="Calibri"/>
              </a:rPr>
              <a:t> </a:t>
            </a:r>
            <a:r>
              <a:rPr sz="2400" spc="-15" dirty="0">
                <a:latin typeface="Calibri"/>
                <a:cs typeface="Calibri"/>
              </a:rPr>
              <a:t>at</a:t>
            </a:r>
            <a:r>
              <a:rPr sz="2400" spc="5" dirty="0">
                <a:latin typeface="Calibri"/>
                <a:cs typeface="Calibri"/>
              </a:rPr>
              <a:t> </a:t>
            </a:r>
            <a:r>
              <a:rPr sz="2400" dirty="0">
                <a:latin typeface="Calibri"/>
                <a:cs typeface="Calibri"/>
              </a:rPr>
              <a:t>a</a:t>
            </a:r>
            <a:r>
              <a:rPr sz="2400" spc="-35" dirty="0">
                <a:latin typeface="Calibri"/>
                <a:cs typeface="Calibri"/>
              </a:rPr>
              <a:t> </a:t>
            </a:r>
            <a:r>
              <a:rPr sz="2400" dirty="0">
                <a:latin typeface="Calibri"/>
                <a:cs typeface="Calibri"/>
              </a:rPr>
              <a:t>time</a:t>
            </a:r>
            <a:r>
              <a:rPr sz="2400" spc="-10" dirty="0">
                <a:latin typeface="Calibri"/>
                <a:cs typeface="Calibri"/>
              </a:rPr>
              <a:t> </a:t>
            </a:r>
            <a:r>
              <a:rPr sz="2400" spc="-20" dirty="0">
                <a:latin typeface="Calibri"/>
                <a:cs typeface="Calibri"/>
              </a:rPr>
              <a:t>(Walkie-Talkie)</a:t>
            </a:r>
            <a:endParaRPr sz="2400">
              <a:latin typeface="Calibri"/>
              <a:cs typeface="Calibri"/>
            </a:endParaRPr>
          </a:p>
          <a:p>
            <a:pPr marL="984885" lvl="1" indent="-515620">
              <a:lnSpc>
                <a:spcPct val="100000"/>
              </a:lnSpc>
              <a:spcBef>
                <a:spcPts val="270"/>
              </a:spcBef>
              <a:buAutoNum type="arabicPeriod"/>
              <a:tabLst>
                <a:tab pos="984885" algn="l"/>
                <a:tab pos="985519" algn="l"/>
              </a:tabLst>
            </a:pPr>
            <a:r>
              <a:rPr sz="2400" spc="-5" dirty="0">
                <a:latin typeface="Calibri"/>
                <a:cs typeface="Calibri"/>
              </a:rPr>
              <a:t>Full</a:t>
            </a:r>
            <a:r>
              <a:rPr sz="2400" spc="-45" dirty="0">
                <a:latin typeface="Calibri"/>
                <a:cs typeface="Calibri"/>
              </a:rPr>
              <a:t> </a:t>
            </a:r>
            <a:r>
              <a:rPr sz="2400" dirty="0">
                <a:latin typeface="Calibri"/>
                <a:cs typeface="Calibri"/>
              </a:rPr>
              <a:t>Duplex:</a:t>
            </a:r>
            <a:r>
              <a:rPr sz="2400" spc="-35" dirty="0">
                <a:latin typeface="Calibri"/>
                <a:cs typeface="Calibri"/>
              </a:rPr>
              <a:t> </a:t>
            </a:r>
            <a:r>
              <a:rPr sz="2400" dirty="0">
                <a:latin typeface="Calibri"/>
                <a:cs typeface="Calibri"/>
              </a:rPr>
              <a:t>2</a:t>
            </a:r>
            <a:r>
              <a:rPr sz="2400" spc="-25" dirty="0">
                <a:latin typeface="Calibri"/>
                <a:cs typeface="Calibri"/>
              </a:rPr>
              <a:t> </a:t>
            </a:r>
            <a:r>
              <a:rPr sz="2400" spc="-75" dirty="0">
                <a:latin typeface="Calibri"/>
                <a:cs typeface="Calibri"/>
              </a:rPr>
              <a:t>Way</a:t>
            </a:r>
            <a:r>
              <a:rPr sz="2400" spc="95" dirty="0">
                <a:latin typeface="Calibri"/>
                <a:cs typeface="Calibri"/>
              </a:rPr>
              <a:t> </a:t>
            </a:r>
            <a:r>
              <a:rPr sz="2400" dirty="0">
                <a:latin typeface="Calibri"/>
                <a:cs typeface="Calibri"/>
              </a:rPr>
              <a:t>Simultaneous</a:t>
            </a:r>
            <a:r>
              <a:rPr sz="2400" spc="-55" dirty="0">
                <a:latin typeface="Calibri"/>
                <a:cs typeface="Calibri"/>
              </a:rPr>
              <a:t> </a:t>
            </a:r>
            <a:r>
              <a:rPr sz="2400" dirty="0">
                <a:latin typeface="Calibri"/>
                <a:cs typeface="Calibri"/>
              </a:rPr>
              <a:t>Communication</a:t>
            </a:r>
            <a:r>
              <a:rPr sz="2400" spc="-100" dirty="0">
                <a:latin typeface="Calibri"/>
                <a:cs typeface="Calibri"/>
              </a:rPr>
              <a:t> </a:t>
            </a:r>
            <a:r>
              <a:rPr sz="2400" spc="-20" dirty="0">
                <a:latin typeface="Calibri"/>
                <a:cs typeface="Calibri"/>
              </a:rPr>
              <a:t>(Telephone)</a:t>
            </a:r>
            <a:endParaRPr sz="2400">
              <a:latin typeface="Calibri"/>
              <a:cs typeface="Calibri"/>
            </a:endParaRPr>
          </a:p>
          <a:p>
            <a:pPr marL="241300" indent="-229235">
              <a:lnSpc>
                <a:spcPct val="100000"/>
              </a:lnSpc>
              <a:spcBef>
                <a:spcPts val="675"/>
              </a:spcBef>
              <a:buFont typeface="Arial"/>
              <a:buChar char="•"/>
              <a:tabLst>
                <a:tab pos="241935" algn="l"/>
              </a:tabLst>
            </a:pPr>
            <a:r>
              <a:rPr sz="2750" spc="-20" dirty="0">
                <a:latin typeface="Calibri"/>
                <a:cs typeface="Calibri"/>
              </a:rPr>
              <a:t>Also</a:t>
            </a:r>
            <a:r>
              <a:rPr sz="2750" spc="155" dirty="0">
                <a:latin typeface="Calibri"/>
                <a:cs typeface="Calibri"/>
              </a:rPr>
              <a:t> </a:t>
            </a:r>
            <a:r>
              <a:rPr sz="2750" spc="-5" dirty="0">
                <a:latin typeface="Calibri"/>
                <a:cs typeface="Calibri"/>
              </a:rPr>
              <a:t>Provide</a:t>
            </a:r>
            <a:r>
              <a:rPr sz="2750" spc="90" dirty="0">
                <a:latin typeface="Calibri"/>
                <a:cs typeface="Calibri"/>
              </a:rPr>
              <a:t> </a:t>
            </a:r>
            <a:r>
              <a:rPr sz="2750" spc="-5" dirty="0">
                <a:latin typeface="Calibri"/>
                <a:cs typeface="Calibri"/>
              </a:rPr>
              <a:t>Security</a:t>
            </a:r>
            <a:r>
              <a:rPr sz="2750" spc="215" dirty="0">
                <a:latin typeface="Calibri"/>
                <a:cs typeface="Calibri"/>
              </a:rPr>
              <a:t> </a:t>
            </a:r>
            <a:r>
              <a:rPr sz="2750" spc="5" dirty="0">
                <a:latin typeface="Calibri"/>
                <a:cs typeface="Calibri"/>
              </a:rPr>
              <a:t>and</a:t>
            </a:r>
            <a:r>
              <a:rPr sz="2750" spc="15" dirty="0">
                <a:latin typeface="Calibri"/>
                <a:cs typeface="Calibri"/>
              </a:rPr>
              <a:t> </a:t>
            </a:r>
            <a:r>
              <a:rPr sz="2750" spc="5" dirty="0">
                <a:latin typeface="Calibri"/>
                <a:cs typeface="Calibri"/>
              </a:rPr>
              <a:t>Check</a:t>
            </a:r>
            <a:r>
              <a:rPr sz="2750" spc="140" dirty="0">
                <a:latin typeface="Calibri"/>
                <a:cs typeface="Calibri"/>
              </a:rPr>
              <a:t> </a:t>
            </a:r>
            <a:r>
              <a:rPr sz="2750" spc="-10" dirty="0">
                <a:latin typeface="Calibri"/>
                <a:cs typeface="Calibri"/>
              </a:rPr>
              <a:t>points</a:t>
            </a:r>
            <a:r>
              <a:rPr sz="2750" spc="160" dirty="0">
                <a:latin typeface="Calibri"/>
                <a:cs typeface="Calibri"/>
              </a:rPr>
              <a:t> </a:t>
            </a:r>
            <a:r>
              <a:rPr sz="2750" spc="-10" dirty="0">
                <a:latin typeface="Calibri"/>
                <a:cs typeface="Calibri"/>
              </a:rPr>
              <a:t>in</a:t>
            </a:r>
            <a:r>
              <a:rPr sz="2750" spc="15" dirty="0">
                <a:latin typeface="Calibri"/>
                <a:cs typeface="Calibri"/>
              </a:rPr>
              <a:t> </a:t>
            </a:r>
            <a:r>
              <a:rPr sz="2750" spc="-5" dirty="0">
                <a:latin typeface="Calibri"/>
                <a:cs typeface="Calibri"/>
              </a:rPr>
              <a:t>data</a:t>
            </a:r>
            <a:endParaRPr sz="275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5466080" cy="701040"/>
          </a:xfrm>
          <a:prstGeom prst="rect">
            <a:avLst/>
          </a:prstGeom>
        </p:spPr>
        <p:txBody>
          <a:bodyPr vert="horz" wrap="square" lIns="0" tIns="16510" rIns="0" bIns="0" rtlCol="0">
            <a:spAutoFit/>
          </a:bodyPr>
          <a:lstStyle/>
          <a:p>
            <a:pPr marL="12700">
              <a:lnSpc>
                <a:spcPct val="100000"/>
              </a:lnSpc>
              <a:spcBef>
                <a:spcPts val="130"/>
              </a:spcBef>
            </a:pPr>
            <a:r>
              <a:rPr sz="4400" b="0" spc="-250" dirty="0">
                <a:latin typeface="Calibri Light"/>
                <a:cs typeface="Calibri Light"/>
              </a:rPr>
              <a:t>T</a:t>
            </a:r>
            <a:r>
              <a:rPr sz="4400" b="0" spc="-20" dirty="0">
                <a:latin typeface="Calibri Light"/>
                <a:cs typeface="Calibri Light"/>
              </a:rPr>
              <a:t>r</a:t>
            </a:r>
            <a:r>
              <a:rPr sz="4400" b="0" spc="25" dirty="0">
                <a:latin typeface="Calibri Light"/>
                <a:cs typeface="Calibri Light"/>
              </a:rPr>
              <a:t>a</a:t>
            </a:r>
            <a:r>
              <a:rPr sz="4400" b="0" spc="-40" dirty="0">
                <a:latin typeface="Calibri Light"/>
                <a:cs typeface="Calibri Light"/>
              </a:rPr>
              <a:t>n</a:t>
            </a:r>
            <a:r>
              <a:rPr sz="4400" b="0" spc="-55" dirty="0">
                <a:latin typeface="Calibri Light"/>
                <a:cs typeface="Calibri Light"/>
              </a:rPr>
              <a:t>s</a:t>
            </a:r>
            <a:r>
              <a:rPr sz="4400" b="0" spc="-40" dirty="0">
                <a:latin typeface="Calibri Light"/>
                <a:cs typeface="Calibri Light"/>
              </a:rPr>
              <a:t>p</a:t>
            </a:r>
            <a:r>
              <a:rPr sz="4400" b="0" spc="-45" dirty="0">
                <a:latin typeface="Calibri Light"/>
                <a:cs typeface="Calibri Light"/>
              </a:rPr>
              <a:t>o</a:t>
            </a:r>
            <a:r>
              <a:rPr sz="4400" b="0" spc="-20" dirty="0">
                <a:latin typeface="Calibri Light"/>
                <a:cs typeface="Calibri Light"/>
              </a:rPr>
              <a:t>r</a:t>
            </a:r>
            <a:r>
              <a:rPr sz="4400" b="0" spc="10" dirty="0">
                <a:latin typeface="Calibri Light"/>
                <a:cs typeface="Calibri Light"/>
              </a:rPr>
              <a:t>t</a:t>
            </a:r>
            <a:r>
              <a:rPr sz="4400" b="0" spc="-275"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65" dirty="0">
                <a:latin typeface="Calibri Light"/>
                <a:cs typeface="Calibri Light"/>
              </a:rPr>
              <a:t>y</a:t>
            </a:r>
            <a:r>
              <a:rPr sz="4400" b="0" spc="10" dirty="0">
                <a:latin typeface="Calibri Light"/>
                <a:cs typeface="Calibri Light"/>
              </a:rPr>
              <a:t>er</a:t>
            </a:r>
            <a:r>
              <a:rPr sz="4400" b="0" spc="-285"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65" dirty="0">
                <a:latin typeface="Calibri Light"/>
                <a:cs typeface="Calibri Light"/>
              </a:rPr>
              <a:t>y</a:t>
            </a:r>
            <a:r>
              <a:rPr sz="4400" b="0" spc="-75" dirty="0">
                <a:latin typeface="Calibri Light"/>
                <a:cs typeface="Calibri Light"/>
              </a:rPr>
              <a:t>e</a:t>
            </a:r>
            <a:r>
              <a:rPr sz="4400" b="0" spc="10" dirty="0">
                <a:latin typeface="Calibri Light"/>
                <a:cs typeface="Calibri Light"/>
              </a:rPr>
              <a:t>r</a:t>
            </a:r>
            <a:r>
              <a:rPr sz="4400" b="0" spc="-270" dirty="0">
                <a:latin typeface="Calibri Light"/>
                <a:cs typeface="Calibri Light"/>
              </a:rPr>
              <a:t> </a:t>
            </a:r>
            <a:r>
              <a:rPr sz="4400" b="0" spc="10" dirty="0">
                <a:latin typeface="Calibri Light"/>
                <a:cs typeface="Calibri Light"/>
              </a:rPr>
              <a:t>4)</a:t>
            </a:r>
            <a:endParaRPr sz="4400">
              <a:latin typeface="Calibri Light"/>
              <a:cs typeface="Calibri Light"/>
            </a:endParaRPr>
          </a:p>
        </p:txBody>
      </p:sp>
      <p:sp>
        <p:nvSpPr>
          <p:cNvPr id="3" name="object 3"/>
          <p:cNvSpPr txBox="1"/>
          <p:nvPr/>
        </p:nvSpPr>
        <p:spPr>
          <a:xfrm>
            <a:off x="917575" y="1794255"/>
            <a:ext cx="10060305" cy="2669320"/>
          </a:xfrm>
          <a:prstGeom prst="rect">
            <a:avLst/>
          </a:prstGeom>
        </p:spPr>
        <p:txBody>
          <a:bodyPr vert="horz" wrap="square" lIns="0" tIns="52705" rIns="0" bIns="0" rtlCol="0">
            <a:spAutoFit/>
          </a:bodyPr>
          <a:lstStyle/>
          <a:p>
            <a:pPr marL="241300" marR="5080" indent="-229235">
              <a:lnSpc>
                <a:spcPts val="3080"/>
              </a:lnSpc>
              <a:spcBef>
                <a:spcPts val="415"/>
              </a:spcBef>
              <a:buFont typeface="Arial"/>
              <a:buChar char="•"/>
              <a:tabLst>
                <a:tab pos="241935" algn="l"/>
              </a:tabLst>
            </a:pPr>
            <a:r>
              <a:rPr sz="2750" spc="-5" dirty="0">
                <a:latin typeface="Calibri"/>
                <a:cs typeface="Calibri"/>
              </a:rPr>
              <a:t>Provide </a:t>
            </a:r>
            <a:r>
              <a:rPr sz="2750" spc="10" dirty="0">
                <a:latin typeface="Calibri"/>
                <a:cs typeface="Calibri"/>
              </a:rPr>
              <a:t>a </a:t>
            </a:r>
            <a:r>
              <a:rPr sz="2750" spc="-10" dirty="0">
                <a:latin typeface="Calibri"/>
                <a:cs typeface="Calibri"/>
              </a:rPr>
              <a:t>reliable </a:t>
            </a:r>
            <a:r>
              <a:rPr sz="2750" dirty="0">
                <a:latin typeface="Calibri"/>
                <a:cs typeface="Calibri"/>
              </a:rPr>
              <a:t>mechanism </a:t>
            </a:r>
            <a:r>
              <a:rPr sz="2750" spc="-15" dirty="0">
                <a:latin typeface="Calibri"/>
                <a:cs typeface="Calibri"/>
              </a:rPr>
              <a:t>for </a:t>
            </a:r>
            <a:r>
              <a:rPr sz="2750" spc="-10" dirty="0">
                <a:latin typeface="Calibri"/>
                <a:cs typeface="Calibri"/>
              </a:rPr>
              <a:t>the </a:t>
            </a:r>
            <a:r>
              <a:rPr sz="2750" spc="-20" dirty="0">
                <a:latin typeface="Calibri"/>
                <a:cs typeface="Calibri"/>
              </a:rPr>
              <a:t>exchange</a:t>
            </a:r>
            <a:r>
              <a:rPr sz="2750" spc="-15" dirty="0">
                <a:latin typeface="Calibri"/>
                <a:cs typeface="Calibri"/>
              </a:rPr>
              <a:t> </a:t>
            </a:r>
            <a:r>
              <a:rPr sz="2750" spc="25" dirty="0">
                <a:latin typeface="Calibri"/>
                <a:cs typeface="Calibri"/>
              </a:rPr>
              <a:t>of </a:t>
            </a:r>
            <a:r>
              <a:rPr sz="2750" spc="-5" dirty="0">
                <a:latin typeface="Calibri"/>
                <a:cs typeface="Calibri"/>
              </a:rPr>
              <a:t>data </a:t>
            </a:r>
            <a:r>
              <a:rPr sz="2750" spc="-20" dirty="0">
                <a:latin typeface="Calibri"/>
                <a:cs typeface="Calibri"/>
              </a:rPr>
              <a:t>between</a:t>
            </a:r>
            <a:r>
              <a:rPr sz="2750" spc="-15" dirty="0">
                <a:latin typeface="Calibri"/>
                <a:cs typeface="Calibri"/>
              </a:rPr>
              <a:t> </a:t>
            </a:r>
            <a:r>
              <a:rPr sz="2750" spc="-10" dirty="0">
                <a:latin typeface="Calibri"/>
                <a:cs typeface="Calibri"/>
              </a:rPr>
              <a:t>two </a:t>
            </a:r>
            <a:r>
              <a:rPr sz="2750" spc="-610" dirty="0">
                <a:latin typeface="Calibri"/>
                <a:cs typeface="Calibri"/>
              </a:rPr>
              <a:t> </a:t>
            </a:r>
            <a:r>
              <a:rPr sz="2750" spc="-10" dirty="0">
                <a:latin typeface="Calibri"/>
                <a:cs typeface="Calibri"/>
              </a:rPr>
              <a:t>processes</a:t>
            </a:r>
            <a:r>
              <a:rPr sz="2750" spc="229" dirty="0">
                <a:latin typeface="Calibri"/>
                <a:cs typeface="Calibri"/>
              </a:rPr>
              <a:t> </a:t>
            </a:r>
            <a:r>
              <a:rPr sz="2750" spc="-10" dirty="0">
                <a:latin typeface="Calibri"/>
                <a:cs typeface="Calibri"/>
              </a:rPr>
              <a:t>in</a:t>
            </a:r>
            <a:r>
              <a:rPr sz="2750" spc="90" dirty="0">
                <a:latin typeface="Calibri"/>
                <a:cs typeface="Calibri"/>
              </a:rPr>
              <a:t> </a:t>
            </a:r>
            <a:r>
              <a:rPr sz="2750" spc="-25" dirty="0">
                <a:latin typeface="Calibri"/>
                <a:cs typeface="Calibri"/>
              </a:rPr>
              <a:t>different</a:t>
            </a:r>
            <a:r>
              <a:rPr sz="2750" spc="170" dirty="0">
                <a:latin typeface="Calibri"/>
                <a:cs typeface="Calibri"/>
              </a:rPr>
              <a:t> </a:t>
            </a:r>
            <a:r>
              <a:rPr sz="2750" spc="-5" dirty="0">
                <a:latin typeface="Calibri"/>
                <a:cs typeface="Calibri"/>
              </a:rPr>
              <a:t>computers.</a:t>
            </a:r>
            <a:endParaRPr sz="2750" dirty="0">
              <a:latin typeface="Calibri"/>
              <a:cs typeface="Calibri"/>
            </a:endParaRPr>
          </a:p>
          <a:p>
            <a:pPr marL="241300" marR="417195" indent="-229235">
              <a:lnSpc>
                <a:spcPts val="3080"/>
              </a:lnSpc>
              <a:spcBef>
                <a:spcPts val="900"/>
              </a:spcBef>
              <a:buFont typeface="Arial"/>
              <a:buChar char="•"/>
              <a:tabLst>
                <a:tab pos="241935" algn="l"/>
                <a:tab pos="1070610" algn="l"/>
              </a:tabLst>
            </a:pPr>
            <a:r>
              <a:rPr sz="2750" spc="10" dirty="0">
                <a:latin typeface="Calibri"/>
                <a:cs typeface="Calibri"/>
              </a:rPr>
              <a:t>Data	</a:t>
            </a:r>
            <a:r>
              <a:rPr sz="2750" spc="-5" dirty="0">
                <a:latin typeface="Calibri"/>
                <a:cs typeface="Calibri"/>
              </a:rPr>
              <a:t>from</a:t>
            </a:r>
            <a:r>
              <a:rPr sz="2750" spc="80" dirty="0">
                <a:latin typeface="Calibri"/>
                <a:cs typeface="Calibri"/>
              </a:rPr>
              <a:t> </a:t>
            </a:r>
            <a:r>
              <a:rPr sz="2750" spc="15" dirty="0">
                <a:latin typeface="Calibri"/>
                <a:cs typeface="Calibri"/>
              </a:rPr>
              <a:t>above</a:t>
            </a:r>
            <a:r>
              <a:rPr sz="2750" spc="20" dirty="0">
                <a:latin typeface="Calibri"/>
                <a:cs typeface="Calibri"/>
              </a:rPr>
              <a:t> </a:t>
            </a:r>
            <a:r>
              <a:rPr sz="2750" spc="-15" dirty="0">
                <a:latin typeface="Calibri"/>
                <a:cs typeface="Calibri"/>
              </a:rPr>
              <a:t>layer</a:t>
            </a:r>
            <a:r>
              <a:rPr sz="2750" spc="60" dirty="0">
                <a:latin typeface="Calibri"/>
                <a:cs typeface="Calibri"/>
              </a:rPr>
              <a:t> </a:t>
            </a:r>
            <a:r>
              <a:rPr sz="2750" spc="-15" dirty="0">
                <a:latin typeface="Calibri"/>
                <a:cs typeface="Calibri"/>
              </a:rPr>
              <a:t>is</a:t>
            </a:r>
            <a:r>
              <a:rPr sz="2750" spc="45" dirty="0">
                <a:latin typeface="Calibri"/>
                <a:cs typeface="Calibri"/>
              </a:rPr>
              <a:t> </a:t>
            </a:r>
            <a:r>
              <a:rPr sz="2750" spc="-5" dirty="0">
                <a:latin typeface="Calibri"/>
                <a:cs typeface="Calibri"/>
              </a:rPr>
              <a:t>converted</a:t>
            </a:r>
            <a:r>
              <a:rPr sz="2750" spc="95" dirty="0">
                <a:latin typeface="Calibri"/>
                <a:cs typeface="Calibri"/>
              </a:rPr>
              <a:t> </a:t>
            </a:r>
            <a:r>
              <a:rPr sz="2750" spc="-20" dirty="0">
                <a:latin typeface="Calibri"/>
                <a:cs typeface="Calibri"/>
              </a:rPr>
              <a:t>into</a:t>
            </a:r>
            <a:r>
              <a:rPr sz="2750" spc="85" dirty="0">
                <a:latin typeface="Calibri"/>
                <a:cs typeface="Calibri"/>
              </a:rPr>
              <a:t> </a:t>
            </a:r>
            <a:r>
              <a:rPr sz="2750" spc="-5" dirty="0">
                <a:latin typeface="Calibri"/>
                <a:cs typeface="Calibri"/>
              </a:rPr>
              <a:t>smaller</a:t>
            </a:r>
            <a:r>
              <a:rPr sz="2750" spc="210" dirty="0">
                <a:latin typeface="Calibri"/>
                <a:cs typeface="Calibri"/>
              </a:rPr>
              <a:t> </a:t>
            </a:r>
            <a:r>
              <a:rPr sz="2750" spc="10" dirty="0">
                <a:latin typeface="Calibri"/>
                <a:cs typeface="Calibri"/>
              </a:rPr>
              <a:t>Data</a:t>
            </a:r>
            <a:r>
              <a:rPr sz="2750" dirty="0">
                <a:latin typeface="Calibri"/>
                <a:cs typeface="Calibri"/>
              </a:rPr>
              <a:t> </a:t>
            </a:r>
            <a:r>
              <a:rPr sz="2750" spc="-10" dirty="0">
                <a:latin typeface="Calibri"/>
                <a:cs typeface="Calibri"/>
              </a:rPr>
              <a:t>Units</a:t>
            </a:r>
            <a:r>
              <a:rPr sz="2750" spc="140" dirty="0">
                <a:latin typeface="Calibri"/>
                <a:cs typeface="Calibri"/>
              </a:rPr>
              <a:t> </a:t>
            </a:r>
            <a:r>
              <a:rPr sz="2750" spc="-5" dirty="0">
                <a:latin typeface="Calibri"/>
                <a:cs typeface="Calibri"/>
              </a:rPr>
              <a:t>called </a:t>
            </a:r>
            <a:r>
              <a:rPr sz="2750" spc="-610" dirty="0">
                <a:latin typeface="Calibri"/>
                <a:cs typeface="Calibri"/>
              </a:rPr>
              <a:t> </a:t>
            </a:r>
            <a:r>
              <a:rPr sz="2750" spc="-10" dirty="0">
                <a:solidFill>
                  <a:srgbClr val="FF0000"/>
                </a:solidFill>
                <a:latin typeface="Calibri"/>
                <a:cs typeface="Calibri"/>
              </a:rPr>
              <a:t>segments</a:t>
            </a:r>
            <a:endParaRPr sz="2750" dirty="0">
              <a:solidFill>
                <a:srgbClr val="FF0000"/>
              </a:solidFill>
              <a:latin typeface="Calibri"/>
              <a:cs typeface="Calibri"/>
            </a:endParaRPr>
          </a:p>
          <a:p>
            <a:pPr marL="241300" marR="106680" indent="-229235">
              <a:lnSpc>
                <a:spcPts val="3080"/>
              </a:lnSpc>
              <a:spcBef>
                <a:spcPts val="900"/>
              </a:spcBef>
              <a:buFont typeface="Arial"/>
              <a:buChar char="•"/>
              <a:tabLst>
                <a:tab pos="241935" algn="l"/>
              </a:tabLst>
            </a:pPr>
            <a:r>
              <a:rPr sz="2750" spc="-10" dirty="0">
                <a:latin typeface="Calibri"/>
                <a:cs typeface="Calibri"/>
              </a:rPr>
              <a:t>Segments </a:t>
            </a:r>
            <a:r>
              <a:rPr sz="2750" spc="-5" dirty="0">
                <a:latin typeface="Calibri"/>
                <a:cs typeface="Calibri"/>
              </a:rPr>
              <a:t>consist </a:t>
            </a:r>
            <a:r>
              <a:rPr sz="2750" spc="25" dirty="0">
                <a:latin typeface="Calibri"/>
                <a:cs typeface="Calibri"/>
              </a:rPr>
              <a:t>of </a:t>
            </a:r>
            <a:r>
              <a:rPr sz="2750" spc="-5" dirty="0">
                <a:latin typeface="Calibri"/>
                <a:cs typeface="Calibri"/>
              </a:rPr>
              <a:t>Port number </a:t>
            </a:r>
            <a:r>
              <a:rPr sz="2750" spc="5" dirty="0">
                <a:latin typeface="Calibri"/>
                <a:cs typeface="Calibri"/>
              </a:rPr>
              <a:t>, </a:t>
            </a:r>
            <a:r>
              <a:rPr sz="2750" spc="-5" dirty="0">
                <a:latin typeface="Calibri"/>
                <a:cs typeface="Calibri"/>
              </a:rPr>
              <a:t>Acknowledge</a:t>
            </a:r>
            <a:r>
              <a:rPr sz="2750" dirty="0">
                <a:latin typeface="Calibri"/>
                <a:cs typeface="Calibri"/>
              </a:rPr>
              <a:t> </a:t>
            </a:r>
            <a:r>
              <a:rPr sz="2750" spc="-35" dirty="0">
                <a:latin typeface="Calibri"/>
                <a:cs typeface="Calibri"/>
              </a:rPr>
              <a:t>number,</a:t>
            </a:r>
            <a:r>
              <a:rPr sz="2750" spc="-30" dirty="0">
                <a:latin typeface="Calibri"/>
                <a:cs typeface="Calibri"/>
              </a:rPr>
              <a:t> </a:t>
            </a:r>
            <a:r>
              <a:rPr sz="2750" spc="-10" dirty="0">
                <a:latin typeface="Calibri"/>
                <a:cs typeface="Calibri"/>
              </a:rPr>
              <a:t>Sequence </a:t>
            </a:r>
            <a:r>
              <a:rPr sz="2750" spc="-615" dirty="0">
                <a:latin typeface="Calibri"/>
                <a:cs typeface="Calibri"/>
              </a:rPr>
              <a:t> </a:t>
            </a:r>
            <a:r>
              <a:rPr sz="2750" spc="-5" dirty="0">
                <a:latin typeface="Calibri"/>
                <a:cs typeface="Calibri"/>
              </a:rPr>
              <a:t>number</a:t>
            </a:r>
            <a:endParaRPr sz="2750" dirty="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5466080" cy="701040"/>
          </a:xfrm>
          <a:prstGeom prst="rect">
            <a:avLst/>
          </a:prstGeom>
        </p:spPr>
        <p:txBody>
          <a:bodyPr vert="horz" wrap="square" lIns="0" tIns="16510" rIns="0" bIns="0" rtlCol="0">
            <a:spAutoFit/>
          </a:bodyPr>
          <a:lstStyle/>
          <a:p>
            <a:pPr marL="12700">
              <a:lnSpc>
                <a:spcPct val="100000"/>
              </a:lnSpc>
              <a:spcBef>
                <a:spcPts val="130"/>
              </a:spcBef>
            </a:pPr>
            <a:r>
              <a:rPr sz="4400" b="0" spc="-250" dirty="0">
                <a:latin typeface="Calibri Light"/>
                <a:cs typeface="Calibri Light"/>
              </a:rPr>
              <a:t>T</a:t>
            </a:r>
            <a:r>
              <a:rPr sz="4400" b="0" spc="-20" dirty="0">
                <a:latin typeface="Calibri Light"/>
                <a:cs typeface="Calibri Light"/>
              </a:rPr>
              <a:t>r</a:t>
            </a:r>
            <a:r>
              <a:rPr sz="4400" b="0" spc="25" dirty="0">
                <a:latin typeface="Calibri Light"/>
                <a:cs typeface="Calibri Light"/>
              </a:rPr>
              <a:t>a</a:t>
            </a:r>
            <a:r>
              <a:rPr sz="4400" b="0" spc="-40" dirty="0">
                <a:latin typeface="Calibri Light"/>
                <a:cs typeface="Calibri Light"/>
              </a:rPr>
              <a:t>n</a:t>
            </a:r>
            <a:r>
              <a:rPr sz="4400" b="0" spc="-55" dirty="0">
                <a:latin typeface="Calibri Light"/>
                <a:cs typeface="Calibri Light"/>
              </a:rPr>
              <a:t>s</a:t>
            </a:r>
            <a:r>
              <a:rPr sz="4400" b="0" spc="-40" dirty="0">
                <a:latin typeface="Calibri Light"/>
                <a:cs typeface="Calibri Light"/>
              </a:rPr>
              <a:t>p</a:t>
            </a:r>
            <a:r>
              <a:rPr sz="4400" b="0" spc="-45" dirty="0">
                <a:latin typeface="Calibri Light"/>
                <a:cs typeface="Calibri Light"/>
              </a:rPr>
              <a:t>o</a:t>
            </a:r>
            <a:r>
              <a:rPr sz="4400" b="0" spc="-20" dirty="0">
                <a:latin typeface="Calibri Light"/>
                <a:cs typeface="Calibri Light"/>
              </a:rPr>
              <a:t>r</a:t>
            </a:r>
            <a:r>
              <a:rPr sz="4400" b="0" spc="10" dirty="0">
                <a:latin typeface="Calibri Light"/>
                <a:cs typeface="Calibri Light"/>
              </a:rPr>
              <a:t>t</a:t>
            </a:r>
            <a:r>
              <a:rPr sz="4400" b="0" spc="-275"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65" dirty="0">
                <a:latin typeface="Calibri Light"/>
                <a:cs typeface="Calibri Light"/>
              </a:rPr>
              <a:t>y</a:t>
            </a:r>
            <a:r>
              <a:rPr sz="4400" b="0" spc="10" dirty="0">
                <a:latin typeface="Calibri Light"/>
                <a:cs typeface="Calibri Light"/>
              </a:rPr>
              <a:t>er</a:t>
            </a:r>
            <a:r>
              <a:rPr sz="4400" b="0" spc="-285"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65" dirty="0">
                <a:latin typeface="Calibri Light"/>
                <a:cs typeface="Calibri Light"/>
              </a:rPr>
              <a:t>y</a:t>
            </a:r>
            <a:r>
              <a:rPr sz="4400" b="0" spc="-75" dirty="0">
                <a:latin typeface="Calibri Light"/>
                <a:cs typeface="Calibri Light"/>
              </a:rPr>
              <a:t>e</a:t>
            </a:r>
            <a:r>
              <a:rPr sz="4400" b="0" spc="10" dirty="0">
                <a:latin typeface="Calibri Light"/>
                <a:cs typeface="Calibri Light"/>
              </a:rPr>
              <a:t>r</a:t>
            </a:r>
            <a:r>
              <a:rPr sz="4400" b="0" spc="-270" dirty="0">
                <a:latin typeface="Calibri Light"/>
                <a:cs typeface="Calibri Light"/>
              </a:rPr>
              <a:t> </a:t>
            </a:r>
            <a:r>
              <a:rPr sz="4400" b="0" spc="10" dirty="0">
                <a:latin typeface="Calibri Light"/>
                <a:cs typeface="Calibri Light"/>
              </a:rPr>
              <a:t>4)</a:t>
            </a:r>
            <a:endParaRPr sz="4400">
              <a:latin typeface="Calibri Light"/>
              <a:cs typeface="Calibri Light"/>
            </a:endParaRPr>
          </a:p>
        </p:txBody>
      </p:sp>
      <p:sp>
        <p:nvSpPr>
          <p:cNvPr id="3" name="object 3"/>
          <p:cNvSpPr txBox="1"/>
          <p:nvPr/>
        </p:nvSpPr>
        <p:spPr>
          <a:xfrm>
            <a:off x="917575" y="1794255"/>
            <a:ext cx="9874885" cy="2376170"/>
          </a:xfrm>
          <a:prstGeom prst="rect">
            <a:avLst/>
          </a:prstGeom>
        </p:spPr>
        <p:txBody>
          <a:bodyPr vert="horz" wrap="square" lIns="0" tIns="52705" rIns="0" bIns="0" rtlCol="0">
            <a:spAutoFit/>
          </a:bodyPr>
          <a:lstStyle/>
          <a:p>
            <a:pPr marL="241300" marR="450215" indent="-229235">
              <a:lnSpc>
                <a:spcPts val="3080"/>
              </a:lnSpc>
              <a:spcBef>
                <a:spcPts val="415"/>
              </a:spcBef>
              <a:buFont typeface="Arial"/>
              <a:buChar char="•"/>
              <a:tabLst>
                <a:tab pos="241935" algn="l"/>
              </a:tabLst>
            </a:pPr>
            <a:r>
              <a:rPr sz="2750" spc="-10" dirty="0">
                <a:latin typeface="Calibri"/>
                <a:cs typeface="Calibri"/>
              </a:rPr>
              <a:t>Ensures</a:t>
            </a:r>
            <a:r>
              <a:rPr sz="2750" spc="170" dirty="0">
                <a:latin typeface="Calibri"/>
                <a:cs typeface="Calibri"/>
              </a:rPr>
              <a:t> </a:t>
            </a:r>
            <a:r>
              <a:rPr sz="2750" spc="-5" dirty="0">
                <a:latin typeface="Calibri"/>
                <a:cs typeface="Calibri"/>
              </a:rPr>
              <a:t>that</a:t>
            </a:r>
            <a:r>
              <a:rPr sz="2750" spc="100" dirty="0">
                <a:latin typeface="Calibri"/>
                <a:cs typeface="Calibri"/>
              </a:rPr>
              <a:t> </a:t>
            </a:r>
            <a:r>
              <a:rPr sz="2750" spc="-10" dirty="0">
                <a:latin typeface="Calibri"/>
                <a:cs typeface="Calibri"/>
              </a:rPr>
              <a:t>the</a:t>
            </a:r>
            <a:r>
              <a:rPr sz="2750" spc="90" dirty="0">
                <a:latin typeface="Calibri"/>
                <a:cs typeface="Calibri"/>
              </a:rPr>
              <a:t> </a:t>
            </a:r>
            <a:r>
              <a:rPr sz="2750" spc="-5" dirty="0">
                <a:latin typeface="Calibri"/>
                <a:cs typeface="Calibri"/>
              </a:rPr>
              <a:t>data</a:t>
            </a:r>
            <a:r>
              <a:rPr sz="2750" spc="70" dirty="0">
                <a:latin typeface="Calibri"/>
                <a:cs typeface="Calibri"/>
              </a:rPr>
              <a:t> </a:t>
            </a:r>
            <a:r>
              <a:rPr sz="2750" spc="-20" dirty="0">
                <a:latin typeface="Calibri"/>
                <a:cs typeface="Calibri"/>
              </a:rPr>
              <a:t>units</a:t>
            </a:r>
            <a:r>
              <a:rPr sz="2750" spc="165" dirty="0">
                <a:latin typeface="Calibri"/>
                <a:cs typeface="Calibri"/>
              </a:rPr>
              <a:t> </a:t>
            </a:r>
            <a:r>
              <a:rPr sz="2750" spc="15" dirty="0">
                <a:latin typeface="Calibri"/>
                <a:cs typeface="Calibri"/>
              </a:rPr>
              <a:t>are</a:t>
            </a:r>
            <a:r>
              <a:rPr sz="2750" spc="20" dirty="0">
                <a:latin typeface="Calibri"/>
                <a:cs typeface="Calibri"/>
              </a:rPr>
              <a:t> </a:t>
            </a:r>
            <a:r>
              <a:rPr sz="2750" spc="-10" dirty="0">
                <a:latin typeface="Calibri"/>
                <a:cs typeface="Calibri"/>
              </a:rPr>
              <a:t>delivered</a:t>
            </a:r>
            <a:r>
              <a:rPr sz="2750" spc="170" dirty="0">
                <a:latin typeface="Calibri"/>
                <a:cs typeface="Calibri"/>
              </a:rPr>
              <a:t> </a:t>
            </a:r>
            <a:r>
              <a:rPr sz="2750" spc="-5" dirty="0">
                <a:latin typeface="Calibri"/>
                <a:cs typeface="Calibri"/>
              </a:rPr>
              <a:t>error</a:t>
            </a:r>
            <a:r>
              <a:rPr sz="2750" spc="95" dirty="0">
                <a:latin typeface="Calibri"/>
                <a:cs typeface="Calibri"/>
              </a:rPr>
              <a:t> </a:t>
            </a:r>
            <a:r>
              <a:rPr sz="2750" spc="-5" dirty="0">
                <a:latin typeface="Calibri"/>
                <a:cs typeface="Calibri"/>
              </a:rPr>
              <a:t>free,</a:t>
            </a:r>
            <a:r>
              <a:rPr sz="2750" spc="114" dirty="0">
                <a:latin typeface="Calibri"/>
                <a:cs typeface="Calibri"/>
              </a:rPr>
              <a:t> </a:t>
            </a:r>
            <a:r>
              <a:rPr sz="2750" spc="-10" dirty="0">
                <a:latin typeface="Calibri"/>
                <a:cs typeface="Calibri"/>
              </a:rPr>
              <a:t>delivered</a:t>
            </a:r>
            <a:r>
              <a:rPr sz="2750" spc="145" dirty="0">
                <a:latin typeface="Calibri"/>
                <a:cs typeface="Calibri"/>
              </a:rPr>
              <a:t> </a:t>
            </a:r>
            <a:r>
              <a:rPr sz="2750" spc="-10" dirty="0">
                <a:latin typeface="Calibri"/>
                <a:cs typeface="Calibri"/>
              </a:rPr>
              <a:t>in </a:t>
            </a:r>
            <a:r>
              <a:rPr sz="2750" spc="-605" dirty="0">
                <a:latin typeface="Calibri"/>
                <a:cs typeface="Calibri"/>
              </a:rPr>
              <a:t> </a:t>
            </a:r>
            <a:r>
              <a:rPr sz="2750" spc="-15" dirty="0">
                <a:latin typeface="Calibri"/>
                <a:cs typeface="Calibri"/>
              </a:rPr>
              <a:t>sequence,</a:t>
            </a:r>
            <a:r>
              <a:rPr sz="2750" spc="330" dirty="0">
                <a:latin typeface="Calibri"/>
                <a:cs typeface="Calibri"/>
              </a:rPr>
              <a:t> </a:t>
            </a:r>
            <a:r>
              <a:rPr sz="2750" spc="-10" dirty="0">
                <a:latin typeface="Calibri"/>
                <a:cs typeface="Calibri"/>
              </a:rPr>
              <a:t>there</a:t>
            </a:r>
            <a:r>
              <a:rPr sz="2750" spc="100" dirty="0">
                <a:latin typeface="Calibri"/>
                <a:cs typeface="Calibri"/>
              </a:rPr>
              <a:t> </a:t>
            </a:r>
            <a:r>
              <a:rPr sz="2750" spc="-15" dirty="0">
                <a:latin typeface="Calibri"/>
                <a:cs typeface="Calibri"/>
              </a:rPr>
              <a:t>is</a:t>
            </a:r>
            <a:r>
              <a:rPr sz="2750" spc="85" dirty="0">
                <a:latin typeface="Calibri"/>
                <a:cs typeface="Calibri"/>
              </a:rPr>
              <a:t> </a:t>
            </a:r>
            <a:r>
              <a:rPr sz="2750" spc="-5" dirty="0">
                <a:latin typeface="Calibri"/>
                <a:cs typeface="Calibri"/>
              </a:rPr>
              <a:t>no</a:t>
            </a:r>
            <a:r>
              <a:rPr sz="2750" spc="105" dirty="0">
                <a:latin typeface="Calibri"/>
                <a:cs typeface="Calibri"/>
              </a:rPr>
              <a:t> </a:t>
            </a:r>
            <a:r>
              <a:rPr sz="2750" spc="-5" dirty="0">
                <a:latin typeface="Calibri"/>
                <a:cs typeface="Calibri"/>
              </a:rPr>
              <a:t>loss</a:t>
            </a:r>
            <a:r>
              <a:rPr sz="2750" spc="85" dirty="0">
                <a:latin typeface="Calibri"/>
                <a:cs typeface="Calibri"/>
              </a:rPr>
              <a:t> </a:t>
            </a:r>
            <a:r>
              <a:rPr sz="2750" spc="25" dirty="0">
                <a:latin typeface="Calibri"/>
                <a:cs typeface="Calibri"/>
              </a:rPr>
              <a:t>or</a:t>
            </a:r>
            <a:r>
              <a:rPr sz="2750" spc="-10" dirty="0">
                <a:latin typeface="Calibri"/>
                <a:cs typeface="Calibri"/>
              </a:rPr>
              <a:t> duplication</a:t>
            </a:r>
            <a:r>
              <a:rPr sz="2750" spc="240" dirty="0">
                <a:latin typeface="Calibri"/>
                <a:cs typeface="Calibri"/>
              </a:rPr>
              <a:t> </a:t>
            </a:r>
            <a:r>
              <a:rPr sz="2750" spc="25" dirty="0">
                <a:latin typeface="Calibri"/>
                <a:cs typeface="Calibri"/>
              </a:rPr>
              <a:t>of</a:t>
            </a:r>
            <a:r>
              <a:rPr sz="2750" spc="-40" dirty="0">
                <a:latin typeface="Calibri"/>
                <a:cs typeface="Calibri"/>
              </a:rPr>
              <a:t> </a:t>
            </a:r>
            <a:r>
              <a:rPr sz="2750" spc="-5" dirty="0">
                <a:latin typeface="Calibri"/>
                <a:cs typeface="Calibri"/>
              </a:rPr>
              <a:t>data</a:t>
            </a:r>
            <a:r>
              <a:rPr sz="2750" spc="65" dirty="0">
                <a:latin typeface="Calibri"/>
                <a:cs typeface="Calibri"/>
              </a:rPr>
              <a:t> </a:t>
            </a:r>
            <a:r>
              <a:rPr sz="2750" spc="-20" dirty="0">
                <a:latin typeface="Calibri"/>
                <a:cs typeface="Calibri"/>
              </a:rPr>
              <a:t>units.</a:t>
            </a:r>
            <a:endParaRPr sz="2750">
              <a:latin typeface="Calibri"/>
              <a:cs typeface="Calibri"/>
            </a:endParaRPr>
          </a:p>
          <a:p>
            <a:pPr marL="241300" indent="-229235">
              <a:lnSpc>
                <a:spcPct val="100000"/>
              </a:lnSpc>
              <a:spcBef>
                <a:spcPts val="615"/>
              </a:spcBef>
              <a:buFont typeface="Arial"/>
              <a:buChar char="•"/>
              <a:tabLst>
                <a:tab pos="241935" algn="l"/>
                <a:tab pos="4635500" algn="l"/>
              </a:tabLst>
            </a:pPr>
            <a:r>
              <a:rPr sz="2750" spc="-5" dirty="0">
                <a:latin typeface="Calibri"/>
                <a:cs typeface="Calibri"/>
              </a:rPr>
              <a:t>Provides</a:t>
            </a:r>
            <a:r>
              <a:rPr sz="2750" spc="225" dirty="0">
                <a:latin typeface="Calibri"/>
                <a:cs typeface="Calibri"/>
              </a:rPr>
              <a:t> </a:t>
            </a:r>
            <a:r>
              <a:rPr sz="2750" spc="-5" dirty="0">
                <a:latin typeface="Calibri"/>
                <a:cs typeface="Calibri"/>
              </a:rPr>
              <a:t>connectionless(UDP)	</a:t>
            </a:r>
            <a:r>
              <a:rPr sz="2750" spc="25" dirty="0">
                <a:latin typeface="Calibri"/>
                <a:cs typeface="Calibri"/>
              </a:rPr>
              <a:t>or</a:t>
            </a:r>
            <a:r>
              <a:rPr sz="2750" spc="-10" dirty="0">
                <a:latin typeface="Calibri"/>
                <a:cs typeface="Calibri"/>
              </a:rPr>
              <a:t> </a:t>
            </a:r>
            <a:r>
              <a:rPr sz="2750" spc="5" dirty="0">
                <a:latin typeface="Calibri"/>
                <a:cs typeface="Calibri"/>
              </a:rPr>
              <a:t>connection</a:t>
            </a:r>
            <a:r>
              <a:rPr sz="2750" spc="170" dirty="0">
                <a:latin typeface="Calibri"/>
                <a:cs typeface="Calibri"/>
              </a:rPr>
              <a:t> </a:t>
            </a:r>
            <a:r>
              <a:rPr sz="2750" spc="-10" dirty="0">
                <a:latin typeface="Calibri"/>
                <a:cs typeface="Calibri"/>
              </a:rPr>
              <a:t>oriented</a:t>
            </a:r>
            <a:r>
              <a:rPr sz="2750" spc="190" dirty="0">
                <a:latin typeface="Calibri"/>
                <a:cs typeface="Calibri"/>
              </a:rPr>
              <a:t> </a:t>
            </a:r>
            <a:r>
              <a:rPr sz="2750" spc="-10" dirty="0">
                <a:latin typeface="Calibri"/>
                <a:cs typeface="Calibri"/>
              </a:rPr>
              <a:t>service(TCP).</a:t>
            </a:r>
            <a:endParaRPr sz="2750">
              <a:latin typeface="Calibri"/>
              <a:cs typeface="Calibri"/>
            </a:endParaRPr>
          </a:p>
          <a:p>
            <a:pPr marL="241300" indent="-229235">
              <a:lnSpc>
                <a:spcPct val="100000"/>
              </a:lnSpc>
              <a:spcBef>
                <a:spcPts val="755"/>
              </a:spcBef>
              <a:buFont typeface="Arial"/>
              <a:buChar char="•"/>
              <a:tabLst>
                <a:tab pos="241935" algn="l"/>
              </a:tabLst>
            </a:pPr>
            <a:r>
              <a:rPr sz="2750" spc="-10" dirty="0">
                <a:latin typeface="Calibri"/>
                <a:cs typeface="Calibri"/>
              </a:rPr>
              <a:t>Provides</a:t>
            </a:r>
            <a:r>
              <a:rPr sz="2750" spc="165" dirty="0">
                <a:latin typeface="Calibri"/>
                <a:cs typeface="Calibri"/>
              </a:rPr>
              <a:t> </a:t>
            </a:r>
            <a:r>
              <a:rPr sz="2750" spc="-15" dirty="0">
                <a:latin typeface="Calibri"/>
                <a:cs typeface="Calibri"/>
              </a:rPr>
              <a:t>for</a:t>
            </a:r>
            <a:r>
              <a:rPr sz="2750" spc="60" dirty="0">
                <a:latin typeface="Calibri"/>
                <a:cs typeface="Calibri"/>
              </a:rPr>
              <a:t> </a:t>
            </a:r>
            <a:r>
              <a:rPr sz="2750" spc="-15" dirty="0">
                <a:latin typeface="Calibri"/>
                <a:cs typeface="Calibri"/>
              </a:rPr>
              <a:t>the</a:t>
            </a:r>
            <a:r>
              <a:rPr sz="2750" spc="95" dirty="0">
                <a:latin typeface="Calibri"/>
                <a:cs typeface="Calibri"/>
              </a:rPr>
              <a:t> </a:t>
            </a:r>
            <a:r>
              <a:rPr sz="2750" dirty="0">
                <a:latin typeface="Calibri"/>
                <a:cs typeface="Calibri"/>
              </a:rPr>
              <a:t>connection</a:t>
            </a:r>
            <a:r>
              <a:rPr sz="2750" spc="95" dirty="0">
                <a:latin typeface="Calibri"/>
                <a:cs typeface="Calibri"/>
              </a:rPr>
              <a:t> </a:t>
            </a:r>
            <a:r>
              <a:rPr sz="2750" dirty="0">
                <a:latin typeface="Calibri"/>
                <a:cs typeface="Calibri"/>
              </a:rPr>
              <a:t>management.</a:t>
            </a:r>
            <a:endParaRPr sz="2750">
              <a:latin typeface="Calibri"/>
              <a:cs typeface="Calibri"/>
            </a:endParaRPr>
          </a:p>
          <a:p>
            <a:pPr marL="241300" indent="-229235">
              <a:lnSpc>
                <a:spcPct val="100000"/>
              </a:lnSpc>
              <a:spcBef>
                <a:spcPts val="755"/>
              </a:spcBef>
              <a:buFont typeface="Arial"/>
              <a:buChar char="•"/>
              <a:tabLst>
                <a:tab pos="241935" algn="l"/>
                <a:tab pos="1764664" algn="l"/>
              </a:tabLst>
            </a:pPr>
            <a:r>
              <a:rPr sz="2750" spc="-25" dirty="0">
                <a:latin typeface="Calibri"/>
                <a:cs typeface="Calibri"/>
              </a:rPr>
              <a:t>Multiplex	</a:t>
            </a:r>
            <a:r>
              <a:rPr sz="2750" spc="-15" dirty="0">
                <a:latin typeface="Calibri"/>
                <a:cs typeface="Calibri"/>
              </a:rPr>
              <a:t>multiple</a:t>
            </a:r>
            <a:r>
              <a:rPr sz="2750" spc="310" dirty="0">
                <a:latin typeface="Calibri"/>
                <a:cs typeface="Calibri"/>
              </a:rPr>
              <a:t> </a:t>
            </a:r>
            <a:r>
              <a:rPr sz="2750" dirty="0">
                <a:latin typeface="Calibri"/>
                <a:cs typeface="Calibri"/>
              </a:rPr>
              <a:t>connection</a:t>
            </a:r>
            <a:r>
              <a:rPr sz="2750" spc="90" dirty="0">
                <a:latin typeface="Calibri"/>
                <a:cs typeface="Calibri"/>
              </a:rPr>
              <a:t> </a:t>
            </a:r>
            <a:r>
              <a:rPr sz="2750" spc="15" dirty="0">
                <a:latin typeface="Calibri"/>
                <a:cs typeface="Calibri"/>
              </a:rPr>
              <a:t>over</a:t>
            </a:r>
            <a:r>
              <a:rPr sz="2750" spc="-15" dirty="0">
                <a:latin typeface="Calibri"/>
                <a:cs typeface="Calibri"/>
              </a:rPr>
              <a:t> </a:t>
            </a:r>
            <a:r>
              <a:rPr sz="2750" spc="10" dirty="0">
                <a:latin typeface="Calibri"/>
                <a:cs typeface="Calibri"/>
              </a:rPr>
              <a:t>a</a:t>
            </a:r>
            <a:r>
              <a:rPr sz="2750" spc="65" dirty="0">
                <a:latin typeface="Calibri"/>
                <a:cs typeface="Calibri"/>
              </a:rPr>
              <a:t> </a:t>
            </a:r>
            <a:r>
              <a:rPr sz="2750" spc="-25" dirty="0">
                <a:latin typeface="Calibri"/>
                <a:cs typeface="Calibri"/>
              </a:rPr>
              <a:t>single</a:t>
            </a:r>
            <a:r>
              <a:rPr sz="2750" spc="160" dirty="0">
                <a:latin typeface="Calibri"/>
                <a:cs typeface="Calibri"/>
              </a:rPr>
              <a:t> </a:t>
            </a:r>
            <a:r>
              <a:rPr sz="2750" spc="5" dirty="0">
                <a:latin typeface="Calibri"/>
                <a:cs typeface="Calibri"/>
              </a:rPr>
              <a:t>channel.</a:t>
            </a:r>
            <a:endParaRPr sz="275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9162" y="609282"/>
            <a:ext cx="8126095" cy="701040"/>
          </a:xfrm>
          <a:prstGeom prst="rect">
            <a:avLst/>
          </a:prstGeom>
        </p:spPr>
        <p:txBody>
          <a:bodyPr vert="horz" wrap="square" lIns="0" tIns="16510" rIns="0" bIns="0" rtlCol="0">
            <a:spAutoFit/>
          </a:bodyPr>
          <a:lstStyle/>
          <a:p>
            <a:pPr marL="12700">
              <a:lnSpc>
                <a:spcPct val="100000"/>
              </a:lnSpc>
              <a:spcBef>
                <a:spcPts val="130"/>
              </a:spcBef>
            </a:pPr>
            <a:r>
              <a:rPr sz="4400" b="0" spc="-250" dirty="0">
                <a:latin typeface="Calibri Light"/>
                <a:cs typeface="Calibri Light"/>
              </a:rPr>
              <a:t>T</a:t>
            </a:r>
            <a:r>
              <a:rPr sz="4400" b="0" spc="-20" dirty="0">
                <a:latin typeface="Calibri Light"/>
                <a:cs typeface="Calibri Light"/>
              </a:rPr>
              <a:t>r</a:t>
            </a:r>
            <a:r>
              <a:rPr sz="4400" b="0" spc="25" dirty="0">
                <a:latin typeface="Calibri Light"/>
                <a:cs typeface="Calibri Light"/>
              </a:rPr>
              <a:t>a</a:t>
            </a:r>
            <a:r>
              <a:rPr sz="4400" b="0" spc="-40" dirty="0">
                <a:latin typeface="Calibri Light"/>
                <a:cs typeface="Calibri Light"/>
              </a:rPr>
              <a:t>n</a:t>
            </a:r>
            <a:r>
              <a:rPr sz="4400" b="0" spc="-55" dirty="0">
                <a:latin typeface="Calibri Light"/>
                <a:cs typeface="Calibri Light"/>
              </a:rPr>
              <a:t>s</a:t>
            </a:r>
            <a:r>
              <a:rPr sz="4400" b="0" spc="-40" dirty="0">
                <a:latin typeface="Calibri Light"/>
                <a:cs typeface="Calibri Light"/>
              </a:rPr>
              <a:t>p</a:t>
            </a:r>
            <a:r>
              <a:rPr sz="4400" b="0" spc="-45" dirty="0">
                <a:latin typeface="Calibri Light"/>
                <a:cs typeface="Calibri Light"/>
              </a:rPr>
              <a:t>o</a:t>
            </a:r>
            <a:r>
              <a:rPr sz="4400" b="0" spc="-20" dirty="0">
                <a:latin typeface="Calibri Light"/>
                <a:cs typeface="Calibri Light"/>
              </a:rPr>
              <a:t>r</a:t>
            </a:r>
            <a:r>
              <a:rPr sz="4400" b="0" spc="10" dirty="0">
                <a:latin typeface="Calibri Light"/>
                <a:cs typeface="Calibri Light"/>
              </a:rPr>
              <a:t>t</a:t>
            </a:r>
            <a:r>
              <a:rPr sz="4400" b="0" spc="-275"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65" dirty="0">
                <a:latin typeface="Calibri Light"/>
                <a:cs typeface="Calibri Light"/>
              </a:rPr>
              <a:t>y</a:t>
            </a:r>
            <a:r>
              <a:rPr sz="4400" b="0" spc="10" dirty="0">
                <a:latin typeface="Calibri Light"/>
                <a:cs typeface="Calibri Light"/>
              </a:rPr>
              <a:t>er</a:t>
            </a:r>
            <a:r>
              <a:rPr sz="4400" b="0" spc="-285"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65" dirty="0">
                <a:latin typeface="Calibri Light"/>
                <a:cs typeface="Calibri Light"/>
              </a:rPr>
              <a:t>y</a:t>
            </a:r>
            <a:r>
              <a:rPr sz="4400" b="0" spc="-75" dirty="0">
                <a:latin typeface="Calibri Light"/>
                <a:cs typeface="Calibri Light"/>
              </a:rPr>
              <a:t>e</a:t>
            </a:r>
            <a:r>
              <a:rPr sz="4400" b="0" spc="10" dirty="0">
                <a:latin typeface="Calibri Light"/>
                <a:cs typeface="Calibri Light"/>
              </a:rPr>
              <a:t>r</a:t>
            </a:r>
            <a:r>
              <a:rPr sz="4400" b="0" spc="-270" dirty="0">
                <a:latin typeface="Calibri Light"/>
                <a:cs typeface="Calibri Light"/>
              </a:rPr>
              <a:t> </a:t>
            </a:r>
            <a:r>
              <a:rPr sz="4400" b="0" spc="10" dirty="0">
                <a:latin typeface="Calibri Light"/>
                <a:cs typeface="Calibri Light"/>
              </a:rPr>
              <a:t>4)</a:t>
            </a:r>
            <a:r>
              <a:rPr sz="4400" b="0" spc="-150" dirty="0">
                <a:latin typeface="Calibri Light"/>
                <a:cs typeface="Calibri Light"/>
              </a:rPr>
              <a:t> </a:t>
            </a:r>
            <a:r>
              <a:rPr sz="4400" b="0" spc="-30" dirty="0">
                <a:latin typeface="Calibri Light"/>
                <a:cs typeface="Calibri Light"/>
              </a:rPr>
              <a:t>T</a:t>
            </a:r>
            <a:r>
              <a:rPr sz="4400" b="0" spc="40" dirty="0">
                <a:latin typeface="Calibri Light"/>
                <a:cs typeface="Calibri Light"/>
              </a:rPr>
              <a:t>C</a:t>
            </a:r>
            <a:r>
              <a:rPr sz="4400" b="0" spc="15" dirty="0">
                <a:latin typeface="Calibri Light"/>
                <a:cs typeface="Calibri Light"/>
              </a:rPr>
              <a:t>P</a:t>
            </a:r>
            <a:r>
              <a:rPr sz="4400" b="0" spc="-95" dirty="0">
                <a:latin typeface="Calibri Light"/>
                <a:cs typeface="Calibri Light"/>
              </a:rPr>
              <a:t> </a:t>
            </a:r>
            <a:r>
              <a:rPr sz="4400" b="0" spc="10" dirty="0">
                <a:latin typeface="Calibri Light"/>
                <a:cs typeface="Calibri Light"/>
              </a:rPr>
              <a:t>vs</a:t>
            </a:r>
            <a:r>
              <a:rPr sz="4400" b="0" spc="-10" dirty="0">
                <a:latin typeface="Calibri Light"/>
                <a:cs typeface="Calibri Light"/>
              </a:rPr>
              <a:t> </a:t>
            </a:r>
            <a:r>
              <a:rPr sz="4400" b="0" spc="50" dirty="0">
                <a:latin typeface="Calibri Light"/>
                <a:cs typeface="Calibri Light"/>
              </a:rPr>
              <a:t>U</a:t>
            </a:r>
            <a:r>
              <a:rPr sz="4400" b="0" spc="15" dirty="0">
                <a:latin typeface="Calibri Light"/>
                <a:cs typeface="Calibri Light"/>
              </a:rPr>
              <a:t>DP</a:t>
            </a:r>
            <a:endParaRPr sz="4400">
              <a:latin typeface="Calibri Light"/>
              <a:cs typeface="Calibri Light"/>
            </a:endParaRPr>
          </a:p>
        </p:txBody>
      </p:sp>
      <p:sp>
        <p:nvSpPr>
          <p:cNvPr id="3" name="object 3"/>
          <p:cNvSpPr txBox="1"/>
          <p:nvPr/>
        </p:nvSpPr>
        <p:spPr>
          <a:xfrm>
            <a:off x="919162" y="2024524"/>
            <a:ext cx="4605020" cy="3465195"/>
          </a:xfrm>
          <a:prstGeom prst="rect">
            <a:avLst/>
          </a:prstGeom>
        </p:spPr>
        <p:txBody>
          <a:bodyPr vert="horz" wrap="square" lIns="0" tIns="51435" rIns="0" bIns="0" rtlCol="0">
            <a:spAutoFit/>
          </a:bodyPr>
          <a:lstStyle/>
          <a:p>
            <a:pPr marL="12700">
              <a:lnSpc>
                <a:spcPct val="100000"/>
              </a:lnSpc>
              <a:spcBef>
                <a:spcPts val="405"/>
              </a:spcBef>
            </a:pPr>
            <a:r>
              <a:rPr sz="2400" b="1" spc="-20" dirty="0">
                <a:solidFill>
                  <a:srgbClr val="FF0000"/>
                </a:solidFill>
                <a:latin typeface="Calibri"/>
                <a:cs typeface="Calibri"/>
              </a:rPr>
              <a:t>TCP(</a:t>
            </a:r>
            <a:r>
              <a:rPr sz="2400" b="1" spc="-15" dirty="0">
                <a:solidFill>
                  <a:srgbClr val="FF0000"/>
                </a:solidFill>
                <a:latin typeface="Calibri"/>
                <a:cs typeface="Calibri"/>
              </a:rPr>
              <a:t> </a:t>
            </a:r>
            <a:r>
              <a:rPr sz="2400" b="1" spc="-20" dirty="0">
                <a:solidFill>
                  <a:srgbClr val="FF0000"/>
                </a:solidFill>
                <a:latin typeface="Calibri"/>
                <a:cs typeface="Calibri"/>
              </a:rPr>
              <a:t>Transmission</a:t>
            </a:r>
            <a:r>
              <a:rPr sz="2400" b="1" spc="45" dirty="0">
                <a:solidFill>
                  <a:srgbClr val="FF0000"/>
                </a:solidFill>
                <a:latin typeface="Calibri"/>
                <a:cs typeface="Calibri"/>
              </a:rPr>
              <a:t> </a:t>
            </a:r>
            <a:r>
              <a:rPr sz="2400" b="1" spc="-15" dirty="0">
                <a:solidFill>
                  <a:srgbClr val="FF0000"/>
                </a:solidFill>
                <a:latin typeface="Calibri"/>
                <a:cs typeface="Calibri"/>
              </a:rPr>
              <a:t>Control</a:t>
            </a:r>
            <a:r>
              <a:rPr sz="2400" b="1" spc="-10" dirty="0">
                <a:solidFill>
                  <a:srgbClr val="FF0000"/>
                </a:solidFill>
                <a:latin typeface="Calibri"/>
                <a:cs typeface="Calibri"/>
              </a:rPr>
              <a:t> </a:t>
            </a:r>
            <a:r>
              <a:rPr sz="2400" b="1" spc="-15" dirty="0">
                <a:solidFill>
                  <a:srgbClr val="FF0000"/>
                </a:solidFill>
                <a:latin typeface="Calibri"/>
                <a:cs typeface="Calibri"/>
              </a:rPr>
              <a:t>Protocol</a:t>
            </a:r>
            <a:r>
              <a:rPr sz="2400" b="1" spc="65" dirty="0">
                <a:solidFill>
                  <a:srgbClr val="FF0000"/>
                </a:solidFill>
                <a:latin typeface="Calibri"/>
                <a:cs typeface="Calibri"/>
              </a:rPr>
              <a:t> </a:t>
            </a:r>
            <a:r>
              <a:rPr sz="2400" b="1" dirty="0">
                <a:solidFill>
                  <a:srgbClr val="FF0000"/>
                </a:solidFill>
                <a:latin typeface="Calibri"/>
                <a:cs typeface="Calibri"/>
              </a:rPr>
              <a:t>)</a:t>
            </a:r>
            <a:endParaRPr sz="2400">
              <a:latin typeface="Calibri"/>
              <a:cs typeface="Calibri"/>
            </a:endParaRPr>
          </a:p>
          <a:p>
            <a:pPr marL="241300" indent="-229235">
              <a:lnSpc>
                <a:spcPct val="100000"/>
              </a:lnSpc>
              <a:spcBef>
                <a:spcPts val="385"/>
              </a:spcBef>
              <a:buFont typeface="Arial"/>
              <a:buChar char="•"/>
              <a:tabLst>
                <a:tab pos="241935" algn="l"/>
              </a:tabLst>
            </a:pPr>
            <a:r>
              <a:rPr sz="2750" spc="5" dirty="0">
                <a:latin typeface="Calibri"/>
                <a:cs typeface="Calibri"/>
              </a:rPr>
              <a:t>Connection</a:t>
            </a:r>
            <a:r>
              <a:rPr sz="2750" spc="120" dirty="0">
                <a:latin typeface="Calibri"/>
                <a:cs typeface="Calibri"/>
              </a:rPr>
              <a:t> </a:t>
            </a:r>
            <a:r>
              <a:rPr sz="2750" spc="-5" dirty="0">
                <a:latin typeface="Calibri"/>
                <a:cs typeface="Calibri"/>
              </a:rPr>
              <a:t>Oriented</a:t>
            </a:r>
            <a:endParaRPr sz="2750">
              <a:latin typeface="Calibri"/>
              <a:cs typeface="Calibri"/>
            </a:endParaRPr>
          </a:p>
          <a:p>
            <a:pPr marL="241300" indent="-229235">
              <a:lnSpc>
                <a:spcPct val="100000"/>
              </a:lnSpc>
              <a:spcBef>
                <a:spcPts val="760"/>
              </a:spcBef>
              <a:buFont typeface="Arial"/>
              <a:buChar char="•"/>
              <a:tabLst>
                <a:tab pos="241935" algn="l"/>
              </a:tabLst>
            </a:pPr>
            <a:r>
              <a:rPr sz="2750" spc="-25" dirty="0">
                <a:latin typeface="Calibri"/>
                <a:cs typeface="Calibri"/>
              </a:rPr>
              <a:t>Reliable</a:t>
            </a:r>
            <a:endParaRPr sz="2750">
              <a:latin typeface="Calibri"/>
              <a:cs typeface="Calibri"/>
            </a:endParaRPr>
          </a:p>
          <a:p>
            <a:pPr marL="241300" indent="-229235">
              <a:lnSpc>
                <a:spcPct val="100000"/>
              </a:lnSpc>
              <a:spcBef>
                <a:spcPts val="755"/>
              </a:spcBef>
              <a:buFont typeface="Arial"/>
              <a:buChar char="•"/>
              <a:tabLst>
                <a:tab pos="241935" algn="l"/>
              </a:tabLst>
            </a:pPr>
            <a:r>
              <a:rPr sz="2750" dirty="0">
                <a:latin typeface="Calibri"/>
                <a:cs typeface="Calibri"/>
              </a:rPr>
              <a:t>Have</a:t>
            </a:r>
            <a:r>
              <a:rPr sz="2750" spc="-25" dirty="0">
                <a:latin typeface="Calibri"/>
                <a:cs typeface="Calibri"/>
              </a:rPr>
              <a:t> </a:t>
            </a:r>
            <a:r>
              <a:rPr sz="2750" spc="-5" dirty="0">
                <a:latin typeface="Calibri"/>
                <a:cs typeface="Calibri"/>
              </a:rPr>
              <a:t>Acknowledgement</a:t>
            </a:r>
            <a:endParaRPr sz="2750">
              <a:latin typeface="Calibri"/>
              <a:cs typeface="Calibri"/>
            </a:endParaRPr>
          </a:p>
          <a:p>
            <a:pPr marL="241300" indent="-229235">
              <a:lnSpc>
                <a:spcPct val="100000"/>
              </a:lnSpc>
              <a:spcBef>
                <a:spcPts val="680"/>
              </a:spcBef>
              <a:buFont typeface="Arial"/>
              <a:buChar char="•"/>
              <a:tabLst>
                <a:tab pos="241935" algn="l"/>
              </a:tabLst>
            </a:pPr>
            <a:r>
              <a:rPr sz="2750" dirty="0">
                <a:latin typeface="Calibri"/>
                <a:cs typeface="Calibri"/>
              </a:rPr>
              <a:t>Have</a:t>
            </a:r>
            <a:r>
              <a:rPr sz="2750" spc="-25" dirty="0">
                <a:latin typeface="Calibri"/>
                <a:cs typeface="Calibri"/>
              </a:rPr>
              <a:t> </a:t>
            </a:r>
            <a:r>
              <a:rPr sz="2750" spc="-15" dirty="0">
                <a:latin typeface="Calibri"/>
                <a:cs typeface="Calibri"/>
              </a:rPr>
              <a:t>Retransmission</a:t>
            </a:r>
            <a:endParaRPr sz="2750">
              <a:latin typeface="Calibri"/>
              <a:cs typeface="Calibri"/>
            </a:endParaRPr>
          </a:p>
          <a:p>
            <a:pPr marL="241300" indent="-229235">
              <a:lnSpc>
                <a:spcPct val="100000"/>
              </a:lnSpc>
              <a:spcBef>
                <a:spcPts val="755"/>
              </a:spcBef>
              <a:buFont typeface="Arial"/>
              <a:buChar char="•"/>
              <a:tabLst>
                <a:tab pos="241935" algn="l"/>
              </a:tabLst>
            </a:pPr>
            <a:r>
              <a:rPr sz="2750" dirty="0">
                <a:latin typeface="Calibri"/>
                <a:cs typeface="Calibri"/>
              </a:rPr>
              <a:t>Have </a:t>
            </a:r>
            <a:r>
              <a:rPr sz="2750" spc="-10" dirty="0">
                <a:latin typeface="Calibri"/>
                <a:cs typeface="Calibri"/>
              </a:rPr>
              <a:t>Sequence</a:t>
            </a:r>
            <a:r>
              <a:rPr sz="2750" spc="225" dirty="0">
                <a:latin typeface="Calibri"/>
                <a:cs typeface="Calibri"/>
              </a:rPr>
              <a:t> </a:t>
            </a:r>
            <a:r>
              <a:rPr sz="2750" spc="-5" dirty="0">
                <a:latin typeface="Calibri"/>
                <a:cs typeface="Calibri"/>
              </a:rPr>
              <a:t>Delivery</a:t>
            </a:r>
            <a:endParaRPr sz="2750">
              <a:latin typeface="Calibri"/>
              <a:cs typeface="Calibri"/>
            </a:endParaRPr>
          </a:p>
          <a:p>
            <a:pPr marL="241300" indent="-229235">
              <a:lnSpc>
                <a:spcPct val="100000"/>
              </a:lnSpc>
              <a:spcBef>
                <a:spcPts val="755"/>
              </a:spcBef>
              <a:buFont typeface="Arial"/>
              <a:buChar char="•"/>
              <a:tabLst>
                <a:tab pos="241935" algn="l"/>
              </a:tabLst>
            </a:pPr>
            <a:r>
              <a:rPr sz="2750" dirty="0">
                <a:latin typeface="Calibri"/>
                <a:cs typeface="Calibri"/>
              </a:rPr>
              <a:t>Have</a:t>
            </a:r>
            <a:r>
              <a:rPr sz="2750" spc="-25" dirty="0">
                <a:latin typeface="Calibri"/>
                <a:cs typeface="Calibri"/>
              </a:rPr>
              <a:t> </a:t>
            </a:r>
            <a:r>
              <a:rPr sz="2750" spc="-5" dirty="0">
                <a:latin typeface="Calibri"/>
                <a:cs typeface="Calibri"/>
              </a:rPr>
              <a:t>Handshaking</a:t>
            </a:r>
            <a:endParaRPr sz="2750">
              <a:latin typeface="Calibri"/>
              <a:cs typeface="Calibri"/>
            </a:endParaRPr>
          </a:p>
        </p:txBody>
      </p:sp>
      <p:sp>
        <p:nvSpPr>
          <p:cNvPr id="4" name="object 4"/>
          <p:cNvSpPr txBox="1"/>
          <p:nvPr/>
        </p:nvSpPr>
        <p:spPr>
          <a:xfrm>
            <a:off x="6255765" y="2024524"/>
            <a:ext cx="3995420" cy="3465195"/>
          </a:xfrm>
          <a:prstGeom prst="rect">
            <a:avLst/>
          </a:prstGeom>
        </p:spPr>
        <p:txBody>
          <a:bodyPr vert="horz" wrap="square" lIns="0" tIns="51435" rIns="0" bIns="0" rtlCol="0">
            <a:spAutoFit/>
          </a:bodyPr>
          <a:lstStyle/>
          <a:p>
            <a:pPr marL="12700">
              <a:lnSpc>
                <a:spcPct val="100000"/>
              </a:lnSpc>
              <a:spcBef>
                <a:spcPts val="405"/>
              </a:spcBef>
            </a:pPr>
            <a:r>
              <a:rPr sz="2400" b="1" spc="-5" dirty="0">
                <a:solidFill>
                  <a:srgbClr val="FF0000"/>
                </a:solidFill>
                <a:latin typeface="Calibri"/>
                <a:cs typeface="Calibri"/>
              </a:rPr>
              <a:t>UDP</a:t>
            </a:r>
            <a:r>
              <a:rPr sz="2400" b="1" spc="-30" dirty="0">
                <a:solidFill>
                  <a:srgbClr val="FF0000"/>
                </a:solidFill>
                <a:latin typeface="Calibri"/>
                <a:cs typeface="Calibri"/>
              </a:rPr>
              <a:t> </a:t>
            </a:r>
            <a:r>
              <a:rPr sz="2400" b="1" dirty="0">
                <a:solidFill>
                  <a:srgbClr val="FF0000"/>
                </a:solidFill>
                <a:latin typeface="Calibri"/>
                <a:cs typeface="Calibri"/>
              </a:rPr>
              <a:t>(</a:t>
            </a:r>
            <a:r>
              <a:rPr sz="2400" b="1" spc="-15" dirty="0">
                <a:solidFill>
                  <a:srgbClr val="FF0000"/>
                </a:solidFill>
                <a:latin typeface="Calibri"/>
                <a:cs typeface="Calibri"/>
              </a:rPr>
              <a:t> </a:t>
            </a:r>
            <a:r>
              <a:rPr sz="2400" b="1" dirty="0">
                <a:solidFill>
                  <a:srgbClr val="FF0000"/>
                </a:solidFill>
                <a:latin typeface="Calibri"/>
                <a:cs typeface="Calibri"/>
              </a:rPr>
              <a:t>User</a:t>
            </a:r>
            <a:r>
              <a:rPr sz="2400" b="1" spc="20" dirty="0">
                <a:solidFill>
                  <a:srgbClr val="FF0000"/>
                </a:solidFill>
                <a:latin typeface="Calibri"/>
                <a:cs typeface="Calibri"/>
              </a:rPr>
              <a:t> </a:t>
            </a:r>
            <a:r>
              <a:rPr sz="2400" b="1" spc="-15" dirty="0">
                <a:solidFill>
                  <a:srgbClr val="FF0000"/>
                </a:solidFill>
                <a:latin typeface="Calibri"/>
                <a:cs typeface="Calibri"/>
              </a:rPr>
              <a:t>Datagram</a:t>
            </a:r>
            <a:r>
              <a:rPr sz="2400" b="1" spc="-25" dirty="0">
                <a:solidFill>
                  <a:srgbClr val="FF0000"/>
                </a:solidFill>
                <a:latin typeface="Calibri"/>
                <a:cs typeface="Calibri"/>
              </a:rPr>
              <a:t> </a:t>
            </a:r>
            <a:r>
              <a:rPr sz="2400" b="1" spc="-15" dirty="0">
                <a:solidFill>
                  <a:srgbClr val="FF0000"/>
                </a:solidFill>
                <a:latin typeface="Calibri"/>
                <a:cs typeface="Calibri"/>
              </a:rPr>
              <a:t>Protocol</a:t>
            </a:r>
            <a:r>
              <a:rPr sz="2400" b="1" spc="-10" dirty="0">
                <a:solidFill>
                  <a:srgbClr val="FF0000"/>
                </a:solidFill>
                <a:latin typeface="Calibri"/>
                <a:cs typeface="Calibri"/>
              </a:rPr>
              <a:t> </a:t>
            </a:r>
            <a:r>
              <a:rPr sz="2400" b="1" dirty="0">
                <a:solidFill>
                  <a:srgbClr val="FF0000"/>
                </a:solidFill>
                <a:latin typeface="Calibri"/>
                <a:cs typeface="Calibri"/>
              </a:rPr>
              <a:t>)</a:t>
            </a:r>
            <a:endParaRPr sz="2400">
              <a:latin typeface="Calibri"/>
              <a:cs typeface="Calibri"/>
            </a:endParaRPr>
          </a:p>
          <a:p>
            <a:pPr marL="241300" indent="-229235">
              <a:lnSpc>
                <a:spcPct val="100000"/>
              </a:lnSpc>
              <a:spcBef>
                <a:spcPts val="385"/>
              </a:spcBef>
              <a:buFont typeface="Arial"/>
              <a:buChar char="•"/>
              <a:tabLst>
                <a:tab pos="241935" algn="l"/>
              </a:tabLst>
            </a:pPr>
            <a:r>
              <a:rPr sz="2750" spc="-5" dirty="0">
                <a:latin typeface="Calibri"/>
                <a:cs typeface="Calibri"/>
              </a:rPr>
              <a:t>Connectionless</a:t>
            </a:r>
            <a:endParaRPr sz="2750">
              <a:latin typeface="Calibri"/>
              <a:cs typeface="Calibri"/>
            </a:endParaRPr>
          </a:p>
          <a:p>
            <a:pPr marL="241300" indent="-229235">
              <a:lnSpc>
                <a:spcPct val="100000"/>
              </a:lnSpc>
              <a:spcBef>
                <a:spcPts val="760"/>
              </a:spcBef>
              <a:buFont typeface="Arial"/>
              <a:buChar char="•"/>
              <a:tabLst>
                <a:tab pos="241935" algn="l"/>
              </a:tabLst>
            </a:pPr>
            <a:r>
              <a:rPr sz="2750" spc="-10" dirty="0">
                <a:latin typeface="Calibri"/>
                <a:cs typeface="Calibri"/>
              </a:rPr>
              <a:t>Unreliable</a:t>
            </a:r>
            <a:endParaRPr sz="2750">
              <a:latin typeface="Calibri"/>
              <a:cs typeface="Calibri"/>
            </a:endParaRPr>
          </a:p>
          <a:p>
            <a:pPr marL="241300" indent="-229235">
              <a:lnSpc>
                <a:spcPct val="100000"/>
              </a:lnSpc>
              <a:spcBef>
                <a:spcPts val="755"/>
              </a:spcBef>
              <a:buFont typeface="Arial"/>
              <a:buChar char="•"/>
              <a:tabLst>
                <a:tab pos="241935" algn="l"/>
              </a:tabLst>
            </a:pPr>
            <a:r>
              <a:rPr sz="2750" spc="15" dirty="0">
                <a:latin typeface="Calibri"/>
                <a:cs typeface="Calibri"/>
              </a:rPr>
              <a:t>No</a:t>
            </a:r>
            <a:r>
              <a:rPr sz="2750" spc="-15" dirty="0">
                <a:latin typeface="Calibri"/>
                <a:cs typeface="Calibri"/>
              </a:rPr>
              <a:t> </a:t>
            </a:r>
            <a:r>
              <a:rPr sz="2750" spc="-5" dirty="0">
                <a:latin typeface="Calibri"/>
                <a:cs typeface="Calibri"/>
              </a:rPr>
              <a:t>Acknowledgement</a:t>
            </a:r>
            <a:endParaRPr sz="2750">
              <a:latin typeface="Calibri"/>
              <a:cs typeface="Calibri"/>
            </a:endParaRPr>
          </a:p>
          <a:p>
            <a:pPr marL="241300" indent="-229235">
              <a:lnSpc>
                <a:spcPct val="100000"/>
              </a:lnSpc>
              <a:spcBef>
                <a:spcPts val="680"/>
              </a:spcBef>
              <a:buFont typeface="Arial"/>
              <a:buChar char="•"/>
              <a:tabLst>
                <a:tab pos="241935" algn="l"/>
              </a:tabLst>
            </a:pPr>
            <a:r>
              <a:rPr sz="2750" spc="15" dirty="0">
                <a:latin typeface="Calibri"/>
                <a:cs typeface="Calibri"/>
              </a:rPr>
              <a:t>No</a:t>
            </a:r>
            <a:r>
              <a:rPr sz="2750" spc="-20" dirty="0">
                <a:latin typeface="Calibri"/>
                <a:cs typeface="Calibri"/>
              </a:rPr>
              <a:t> </a:t>
            </a:r>
            <a:r>
              <a:rPr sz="2750" spc="-10" dirty="0">
                <a:latin typeface="Calibri"/>
                <a:cs typeface="Calibri"/>
              </a:rPr>
              <a:t>Retransmission</a:t>
            </a:r>
            <a:endParaRPr sz="2750">
              <a:latin typeface="Calibri"/>
              <a:cs typeface="Calibri"/>
            </a:endParaRPr>
          </a:p>
          <a:p>
            <a:pPr marL="241300" indent="-229235">
              <a:lnSpc>
                <a:spcPct val="100000"/>
              </a:lnSpc>
              <a:spcBef>
                <a:spcPts val="755"/>
              </a:spcBef>
              <a:buFont typeface="Arial"/>
              <a:buChar char="•"/>
              <a:tabLst>
                <a:tab pos="241935" algn="l"/>
              </a:tabLst>
            </a:pPr>
            <a:r>
              <a:rPr sz="2750" spc="15" dirty="0">
                <a:latin typeface="Calibri"/>
                <a:cs typeface="Calibri"/>
              </a:rPr>
              <a:t>No</a:t>
            </a:r>
            <a:r>
              <a:rPr sz="2750" dirty="0">
                <a:latin typeface="Calibri"/>
                <a:cs typeface="Calibri"/>
              </a:rPr>
              <a:t> </a:t>
            </a:r>
            <a:r>
              <a:rPr sz="2750" spc="-10" dirty="0">
                <a:latin typeface="Calibri"/>
                <a:cs typeface="Calibri"/>
              </a:rPr>
              <a:t>Sequence</a:t>
            </a:r>
            <a:r>
              <a:rPr sz="2750" spc="220" dirty="0">
                <a:latin typeface="Calibri"/>
                <a:cs typeface="Calibri"/>
              </a:rPr>
              <a:t> </a:t>
            </a:r>
            <a:r>
              <a:rPr sz="2750" spc="-10" dirty="0">
                <a:latin typeface="Calibri"/>
                <a:cs typeface="Calibri"/>
              </a:rPr>
              <a:t>delivery</a:t>
            </a:r>
            <a:endParaRPr sz="2750">
              <a:latin typeface="Calibri"/>
              <a:cs typeface="Calibri"/>
            </a:endParaRPr>
          </a:p>
          <a:p>
            <a:pPr marL="241300" indent="-229235">
              <a:lnSpc>
                <a:spcPct val="100000"/>
              </a:lnSpc>
              <a:spcBef>
                <a:spcPts val="755"/>
              </a:spcBef>
              <a:buFont typeface="Arial"/>
              <a:buChar char="•"/>
              <a:tabLst>
                <a:tab pos="241935" algn="l"/>
              </a:tabLst>
            </a:pPr>
            <a:r>
              <a:rPr sz="2750" spc="15" dirty="0">
                <a:latin typeface="Calibri"/>
                <a:cs typeface="Calibri"/>
              </a:rPr>
              <a:t>No</a:t>
            </a:r>
            <a:r>
              <a:rPr sz="2750" spc="5" dirty="0">
                <a:latin typeface="Calibri"/>
                <a:cs typeface="Calibri"/>
              </a:rPr>
              <a:t> </a:t>
            </a:r>
            <a:r>
              <a:rPr sz="2750" spc="-10" dirty="0">
                <a:latin typeface="Calibri"/>
                <a:cs typeface="Calibri"/>
              </a:rPr>
              <a:t>Handshake</a:t>
            </a:r>
            <a:r>
              <a:rPr sz="2750" spc="220" dirty="0">
                <a:latin typeface="Calibri"/>
                <a:cs typeface="Calibri"/>
              </a:rPr>
              <a:t> </a:t>
            </a:r>
            <a:r>
              <a:rPr sz="2750" spc="-15" dirty="0">
                <a:latin typeface="Calibri"/>
                <a:cs typeface="Calibri"/>
              </a:rPr>
              <a:t>signal</a:t>
            </a:r>
            <a:endParaRPr sz="2750">
              <a:latin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10286365" cy="701040"/>
          </a:xfrm>
          <a:prstGeom prst="rect">
            <a:avLst/>
          </a:prstGeom>
        </p:spPr>
        <p:txBody>
          <a:bodyPr vert="horz" wrap="square" lIns="0" tIns="16510" rIns="0" bIns="0" rtlCol="0">
            <a:spAutoFit/>
          </a:bodyPr>
          <a:lstStyle/>
          <a:p>
            <a:pPr marL="12700">
              <a:lnSpc>
                <a:spcPct val="100000"/>
              </a:lnSpc>
              <a:spcBef>
                <a:spcPts val="130"/>
              </a:spcBef>
            </a:pPr>
            <a:r>
              <a:rPr sz="4400" b="0" spc="-50" dirty="0">
                <a:latin typeface="Calibri Light"/>
                <a:cs typeface="Calibri Light"/>
              </a:rPr>
              <a:t>Transport</a:t>
            </a:r>
            <a:r>
              <a:rPr sz="4400" b="0" spc="-275" dirty="0">
                <a:latin typeface="Calibri Light"/>
                <a:cs typeface="Calibri Light"/>
              </a:rPr>
              <a:t> </a:t>
            </a:r>
            <a:r>
              <a:rPr sz="4400" b="0" spc="-15" dirty="0">
                <a:latin typeface="Calibri Light"/>
                <a:cs typeface="Calibri Light"/>
              </a:rPr>
              <a:t>Layer</a:t>
            </a:r>
            <a:r>
              <a:rPr sz="4400" b="0" spc="-285" dirty="0">
                <a:latin typeface="Calibri Light"/>
                <a:cs typeface="Calibri Light"/>
              </a:rPr>
              <a:t> </a:t>
            </a:r>
            <a:r>
              <a:rPr sz="4400" b="0" spc="-20" dirty="0">
                <a:latin typeface="Calibri Light"/>
                <a:cs typeface="Calibri Light"/>
              </a:rPr>
              <a:t>(Layer</a:t>
            </a:r>
            <a:r>
              <a:rPr sz="4400" b="0" spc="-270" dirty="0">
                <a:latin typeface="Calibri Light"/>
                <a:cs typeface="Calibri Light"/>
              </a:rPr>
              <a:t> </a:t>
            </a:r>
            <a:r>
              <a:rPr sz="4400" b="0" spc="10" dirty="0">
                <a:latin typeface="Calibri Light"/>
                <a:cs typeface="Calibri Light"/>
              </a:rPr>
              <a:t>4)</a:t>
            </a:r>
            <a:r>
              <a:rPr sz="4400" b="0" spc="-145" dirty="0">
                <a:latin typeface="Calibri Light"/>
                <a:cs typeface="Calibri Light"/>
              </a:rPr>
              <a:t> </a:t>
            </a:r>
            <a:r>
              <a:rPr sz="4400" b="0" spc="10" dirty="0">
                <a:latin typeface="Calibri Light"/>
                <a:cs typeface="Calibri Light"/>
              </a:rPr>
              <a:t>-</a:t>
            </a:r>
            <a:r>
              <a:rPr sz="4400" b="0" spc="-25" dirty="0">
                <a:latin typeface="Calibri Light"/>
                <a:cs typeface="Calibri Light"/>
              </a:rPr>
              <a:t> </a:t>
            </a:r>
            <a:r>
              <a:rPr sz="4400" b="0" spc="15" dirty="0">
                <a:latin typeface="Calibri Light"/>
                <a:cs typeface="Calibri Light"/>
              </a:rPr>
              <a:t>2</a:t>
            </a:r>
            <a:r>
              <a:rPr sz="4400" b="0" spc="-15" dirty="0">
                <a:latin typeface="Calibri Light"/>
                <a:cs typeface="Calibri Light"/>
              </a:rPr>
              <a:t> </a:t>
            </a:r>
            <a:r>
              <a:rPr sz="4400" b="0" spc="-55" dirty="0">
                <a:latin typeface="Calibri Light"/>
                <a:cs typeface="Calibri Light"/>
              </a:rPr>
              <a:t>Way</a:t>
            </a:r>
            <a:r>
              <a:rPr sz="4400" b="0" spc="-95" dirty="0">
                <a:latin typeface="Calibri Light"/>
                <a:cs typeface="Calibri Light"/>
              </a:rPr>
              <a:t> </a:t>
            </a:r>
            <a:r>
              <a:rPr sz="4400" b="0" spc="15" dirty="0">
                <a:latin typeface="Calibri Light"/>
                <a:cs typeface="Calibri Light"/>
              </a:rPr>
              <a:t>Handshaking</a:t>
            </a:r>
            <a:endParaRPr sz="4400">
              <a:latin typeface="Calibri Light"/>
              <a:cs typeface="Calibri Light"/>
            </a:endParaRPr>
          </a:p>
        </p:txBody>
      </p:sp>
      <p:sp>
        <p:nvSpPr>
          <p:cNvPr id="3" name="object 3"/>
          <p:cNvSpPr txBox="1"/>
          <p:nvPr/>
        </p:nvSpPr>
        <p:spPr>
          <a:xfrm>
            <a:off x="917575" y="1794255"/>
            <a:ext cx="4799330" cy="3959225"/>
          </a:xfrm>
          <a:prstGeom prst="rect">
            <a:avLst/>
          </a:prstGeom>
        </p:spPr>
        <p:txBody>
          <a:bodyPr vert="horz" wrap="square" lIns="0" tIns="50800" rIns="0" bIns="0" rtlCol="0">
            <a:spAutoFit/>
          </a:bodyPr>
          <a:lstStyle/>
          <a:p>
            <a:pPr marL="241300" marR="376555" indent="-229235">
              <a:lnSpc>
                <a:spcPct val="91800"/>
              </a:lnSpc>
              <a:spcBef>
                <a:spcPts val="400"/>
              </a:spcBef>
              <a:buFont typeface="Arial"/>
              <a:buChar char="•"/>
              <a:tabLst>
                <a:tab pos="241935" algn="l"/>
              </a:tabLst>
            </a:pPr>
            <a:r>
              <a:rPr sz="2750" spc="15" dirty="0">
                <a:latin typeface="Calibri"/>
                <a:cs typeface="Calibri"/>
              </a:rPr>
              <a:t>3 </a:t>
            </a:r>
            <a:r>
              <a:rPr sz="2750" spc="-20" dirty="0">
                <a:latin typeface="Calibri"/>
                <a:cs typeface="Calibri"/>
              </a:rPr>
              <a:t>way </a:t>
            </a:r>
            <a:r>
              <a:rPr sz="2750" spc="-10" dirty="0">
                <a:latin typeface="Calibri"/>
                <a:cs typeface="Calibri"/>
              </a:rPr>
              <a:t>handshaking</a:t>
            </a:r>
            <a:r>
              <a:rPr sz="2750" spc="-5" dirty="0">
                <a:latin typeface="Calibri"/>
                <a:cs typeface="Calibri"/>
              </a:rPr>
              <a:t> </a:t>
            </a:r>
            <a:r>
              <a:rPr sz="2750" spc="-15" dirty="0">
                <a:latin typeface="Calibri"/>
                <a:cs typeface="Calibri"/>
              </a:rPr>
              <a:t>signal </a:t>
            </a:r>
            <a:r>
              <a:rPr sz="2750" spc="-10" dirty="0">
                <a:latin typeface="Calibri"/>
                <a:cs typeface="Calibri"/>
              </a:rPr>
              <a:t> </a:t>
            </a:r>
            <a:r>
              <a:rPr sz="2750" spc="-20" dirty="0">
                <a:latin typeface="Calibri"/>
                <a:cs typeface="Calibri"/>
              </a:rPr>
              <a:t>establish</a:t>
            </a:r>
            <a:r>
              <a:rPr sz="2750" spc="-15" dirty="0">
                <a:latin typeface="Calibri"/>
                <a:cs typeface="Calibri"/>
              </a:rPr>
              <a:t> </a:t>
            </a:r>
            <a:r>
              <a:rPr sz="2750" dirty="0">
                <a:latin typeface="Calibri"/>
                <a:cs typeface="Calibri"/>
              </a:rPr>
              <a:t>logical </a:t>
            </a:r>
            <a:r>
              <a:rPr sz="2750" spc="5" dirty="0">
                <a:latin typeface="Calibri"/>
                <a:cs typeface="Calibri"/>
              </a:rPr>
              <a:t>connection </a:t>
            </a:r>
            <a:r>
              <a:rPr sz="2750" spc="10" dirty="0">
                <a:latin typeface="Calibri"/>
                <a:cs typeface="Calibri"/>
              </a:rPr>
              <a:t> </a:t>
            </a:r>
            <a:r>
              <a:rPr sz="2750" spc="-20" dirty="0">
                <a:latin typeface="Calibri"/>
                <a:cs typeface="Calibri"/>
              </a:rPr>
              <a:t>between</a:t>
            </a:r>
            <a:r>
              <a:rPr sz="2750" spc="235" dirty="0">
                <a:latin typeface="Calibri"/>
                <a:cs typeface="Calibri"/>
              </a:rPr>
              <a:t> </a:t>
            </a:r>
            <a:r>
              <a:rPr sz="2750" spc="10" dirty="0">
                <a:latin typeface="Calibri"/>
                <a:cs typeface="Calibri"/>
              </a:rPr>
              <a:t>2</a:t>
            </a:r>
            <a:r>
              <a:rPr sz="2750" spc="-15" dirty="0">
                <a:latin typeface="Calibri"/>
                <a:cs typeface="Calibri"/>
              </a:rPr>
              <a:t> </a:t>
            </a:r>
            <a:r>
              <a:rPr sz="2750" spc="-5" dirty="0">
                <a:latin typeface="Calibri"/>
                <a:cs typeface="Calibri"/>
              </a:rPr>
              <a:t>computers</a:t>
            </a:r>
            <a:r>
              <a:rPr sz="2750" spc="155" dirty="0">
                <a:latin typeface="Calibri"/>
                <a:cs typeface="Calibri"/>
              </a:rPr>
              <a:t> </a:t>
            </a:r>
            <a:r>
              <a:rPr sz="2750" spc="-15" dirty="0">
                <a:latin typeface="Calibri"/>
                <a:cs typeface="Calibri"/>
              </a:rPr>
              <a:t>before </a:t>
            </a:r>
            <a:r>
              <a:rPr sz="2750" spc="-605" dirty="0">
                <a:latin typeface="Calibri"/>
                <a:cs typeface="Calibri"/>
              </a:rPr>
              <a:t> </a:t>
            </a:r>
            <a:r>
              <a:rPr sz="2750" spc="-5" dirty="0">
                <a:latin typeface="Calibri"/>
                <a:cs typeface="Calibri"/>
              </a:rPr>
              <a:t>data</a:t>
            </a:r>
            <a:r>
              <a:rPr sz="2750" spc="60" dirty="0">
                <a:latin typeface="Calibri"/>
                <a:cs typeface="Calibri"/>
              </a:rPr>
              <a:t> </a:t>
            </a:r>
            <a:r>
              <a:rPr sz="2750" spc="-30" dirty="0">
                <a:latin typeface="Calibri"/>
                <a:cs typeface="Calibri"/>
              </a:rPr>
              <a:t>transfer</a:t>
            </a:r>
            <a:endParaRPr sz="2750">
              <a:latin typeface="Calibri"/>
              <a:cs typeface="Calibri"/>
            </a:endParaRPr>
          </a:p>
          <a:p>
            <a:pPr marL="241300" indent="-229235">
              <a:lnSpc>
                <a:spcPct val="100000"/>
              </a:lnSpc>
              <a:spcBef>
                <a:spcPts val="755"/>
              </a:spcBef>
              <a:buFont typeface="Arial"/>
              <a:buChar char="•"/>
              <a:tabLst>
                <a:tab pos="241935" algn="l"/>
              </a:tabLst>
            </a:pPr>
            <a:r>
              <a:rPr sz="2750" spc="-10" dirty="0">
                <a:latin typeface="Calibri"/>
                <a:cs typeface="Calibri"/>
              </a:rPr>
              <a:t>Steps</a:t>
            </a:r>
            <a:r>
              <a:rPr sz="2750" spc="55" dirty="0">
                <a:latin typeface="Calibri"/>
                <a:cs typeface="Calibri"/>
              </a:rPr>
              <a:t> </a:t>
            </a:r>
            <a:r>
              <a:rPr sz="2750" spc="-10" dirty="0">
                <a:latin typeface="Calibri"/>
                <a:cs typeface="Calibri"/>
              </a:rPr>
              <a:t>involved</a:t>
            </a:r>
            <a:r>
              <a:rPr sz="2750" spc="140" dirty="0">
                <a:latin typeface="Calibri"/>
                <a:cs typeface="Calibri"/>
              </a:rPr>
              <a:t> </a:t>
            </a:r>
            <a:r>
              <a:rPr sz="2750" spc="15" dirty="0">
                <a:latin typeface="Calibri"/>
                <a:cs typeface="Calibri"/>
              </a:rPr>
              <a:t>are:-</a:t>
            </a:r>
            <a:endParaRPr sz="2750">
              <a:latin typeface="Calibri"/>
              <a:cs typeface="Calibri"/>
            </a:endParaRPr>
          </a:p>
          <a:p>
            <a:pPr marL="984885" lvl="1" indent="-515620">
              <a:lnSpc>
                <a:spcPts val="2720"/>
              </a:lnSpc>
              <a:spcBef>
                <a:spcPts val="280"/>
              </a:spcBef>
              <a:buAutoNum type="arabicPeriod"/>
              <a:tabLst>
                <a:tab pos="984885" algn="l"/>
                <a:tab pos="985519" algn="l"/>
              </a:tabLst>
            </a:pPr>
            <a:r>
              <a:rPr sz="2400" spc="-50" dirty="0">
                <a:latin typeface="Calibri"/>
                <a:cs typeface="Calibri"/>
              </a:rPr>
              <a:t>T</a:t>
            </a:r>
            <a:r>
              <a:rPr sz="2400" spc="-5" dirty="0">
                <a:latin typeface="Calibri"/>
                <a:cs typeface="Calibri"/>
              </a:rPr>
              <a:t>C</a:t>
            </a:r>
            <a:r>
              <a:rPr sz="2400" dirty="0">
                <a:latin typeface="Calibri"/>
                <a:cs typeface="Calibri"/>
              </a:rPr>
              <a:t>P </a:t>
            </a:r>
            <a:r>
              <a:rPr sz="2400" spc="-5" dirty="0">
                <a:latin typeface="Calibri"/>
                <a:cs typeface="Calibri"/>
              </a:rPr>
              <a:t>Co</a:t>
            </a:r>
            <a:r>
              <a:rPr sz="2400" spc="5" dirty="0">
                <a:latin typeface="Calibri"/>
                <a:cs typeface="Calibri"/>
              </a:rPr>
              <a:t>nn</a:t>
            </a:r>
            <a:r>
              <a:rPr sz="2400" dirty="0">
                <a:latin typeface="Calibri"/>
                <a:cs typeface="Calibri"/>
              </a:rPr>
              <a:t>e</a:t>
            </a:r>
            <a:r>
              <a:rPr sz="2400" spc="30" dirty="0">
                <a:latin typeface="Calibri"/>
                <a:cs typeface="Calibri"/>
              </a:rPr>
              <a:t>c</a:t>
            </a:r>
            <a:r>
              <a:rPr sz="2400" spc="15" dirty="0">
                <a:latin typeface="Calibri"/>
                <a:cs typeface="Calibri"/>
              </a:rPr>
              <a:t>t</a:t>
            </a:r>
            <a:r>
              <a:rPr sz="2400" spc="-30" dirty="0">
                <a:latin typeface="Calibri"/>
                <a:cs typeface="Calibri"/>
              </a:rPr>
              <a:t>i</a:t>
            </a:r>
            <a:r>
              <a:rPr sz="2400" dirty="0">
                <a:latin typeface="Calibri"/>
                <a:cs typeface="Calibri"/>
              </a:rPr>
              <a:t>on</a:t>
            </a:r>
            <a:r>
              <a:rPr sz="2400" spc="-85" dirty="0">
                <a:latin typeface="Calibri"/>
                <a:cs typeface="Calibri"/>
              </a:rPr>
              <a:t> </a:t>
            </a:r>
            <a:r>
              <a:rPr sz="2400" spc="-110" dirty="0">
                <a:latin typeface="Calibri"/>
                <a:cs typeface="Calibri"/>
              </a:rPr>
              <a:t>R</a:t>
            </a:r>
            <a:r>
              <a:rPr sz="2400" dirty="0">
                <a:latin typeface="Calibri"/>
                <a:cs typeface="Calibri"/>
              </a:rPr>
              <a:t>e</a:t>
            </a:r>
            <a:r>
              <a:rPr sz="2400" spc="10" dirty="0">
                <a:latin typeface="Calibri"/>
                <a:cs typeface="Calibri"/>
              </a:rPr>
              <a:t>q</a:t>
            </a:r>
            <a:r>
              <a:rPr sz="2400" spc="5" dirty="0">
                <a:latin typeface="Calibri"/>
                <a:cs typeface="Calibri"/>
              </a:rPr>
              <a:t>u</a:t>
            </a:r>
            <a:r>
              <a:rPr sz="2400" dirty="0">
                <a:latin typeface="Calibri"/>
                <a:cs typeface="Calibri"/>
              </a:rPr>
              <a:t>e</a:t>
            </a:r>
            <a:r>
              <a:rPr sz="2400" spc="30" dirty="0">
                <a:latin typeface="Calibri"/>
                <a:cs typeface="Calibri"/>
              </a:rPr>
              <a:t>s</a:t>
            </a:r>
            <a:r>
              <a:rPr sz="2400" spc="15" dirty="0">
                <a:latin typeface="Calibri"/>
                <a:cs typeface="Calibri"/>
              </a:rPr>
              <a:t>t</a:t>
            </a:r>
            <a:r>
              <a:rPr sz="2400" spc="65" dirty="0">
                <a:latin typeface="Calibri"/>
                <a:cs typeface="Calibri"/>
              </a:rPr>
              <a:t>(</a:t>
            </a:r>
            <a:r>
              <a:rPr sz="2400" spc="20" dirty="0">
                <a:latin typeface="Calibri"/>
                <a:cs typeface="Calibri"/>
              </a:rPr>
              <a:t>S</a:t>
            </a:r>
            <a:r>
              <a:rPr sz="2400" spc="-40" dirty="0">
                <a:latin typeface="Calibri"/>
                <a:cs typeface="Calibri"/>
              </a:rPr>
              <a:t>y</a:t>
            </a:r>
            <a:r>
              <a:rPr sz="2400" dirty="0">
                <a:latin typeface="Calibri"/>
                <a:cs typeface="Calibri"/>
              </a:rPr>
              <a:t>n</a:t>
            </a:r>
            <a:r>
              <a:rPr sz="2400" spc="-160" dirty="0">
                <a:latin typeface="Calibri"/>
                <a:cs typeface="Calibri"/>
              </a:rPr>
              <a:t> </a:t>
            </a:r>
            <a:r>
              <a:rPr sz="2400" dirty="0">
                <a:latin typeface="Calibri"/>
                <a:cs typeface="Calibri"/>
              </a:rPr>
              <a:t>A</a:t>
            </a:r>
            <a:endParaRPr sz="2400">
              <a:latin typeface="Calibri"/>
              <a:cs typeface="Calibri"/>
            </a:endParaRPr>
          </a:p>
          <a:p>
            <a:pPr marL="984885">
              <a:lnSpc>
                <a:spcPts val="2720"/>
              </a:lnSpc>
            </a:pPr>
            <a:r>
              <a:rPr sz="2400" spc="5" dirty="0">
                <a:latin typeface="Calibri"/>
                <a:cs typeface="Calibri"/>
              </a:rPr>
              <a:t>to</a:t>
            </a:r>
            <a:r>
              <a:rPr sz="2400" spc="-125" dirty="0">
                <a:latin typeface="Calibri"/>
                <a:cs typeface="Calibri"/>
              </a:rPr>
              <a:t> </a:t>
            </a:r>
            <a:r>
              <a:rPr sz="2400" spc="-20" dirty="0">
                <a:latin typeface="Calibri"/>
                <a:cs typeface="Calibri"/>
              </a:rPr>
              <a:t>B)</a:t>
            </a:r>
            <a:endParaRPr sz="2400">
              <a:latin typeface="Calibri"/>
              <a:cs typeface="Calibri"/>
            </a:endParaRPr>
          </a:p>
          <a:p>
            <a:pPr marL="984885" marR="5080" lvl="1" indent="-515620">
              <a:lnSpc>
                <a:spcPts val="2550"/>
              </a:lnSpc>
              <a:spcBef>
                <a:spcPts val="635"/>
              </a:spcBef>
              <a:buAutoNum type="arabicPeriod" startAt="2"/>
              <a:tabLst>
                <a:tab pos="984885" algn="l"/>
                <a:tab pos="985519" algn="l"/>
              </a:tabLst>
            </a:pPr>
            <a:r>
              <a:rPr sz="2400" spc="-20" dirty="0">
                <a:latin typeface="Calibri"/>
                <a:cs typeface="Calibri"/>
              </a:rPr>
              <a:t>TCP</a:t>
            </a:r>
            <a:r>
              <a:rPr sz="2400" spc="-5" dirty="0">
                <a:latin typeface="Calibri"/>
                <a:cs typeface="Calibri"/>
              </a:rPr>
              <a:t> </a:t>
            </a:r>
            <a:r>
              <a:rPr sz="2400" dirty="0">
                <a:latin typeface="Calibri"/>
                <a:cs typeface="Calibri"/>
              </a:rPr>
              <a:t>Connection</a:t>
            </a:r>
            <a:r>
              <a:rPr sz="2400" spc="-95" dirty="0">
                <a:latin typeface="Calibri"/>
                <a:cs typeface="Calibri"/>
              </a:rPr>
              <a:t> </a:t>
            </a:r>
            <a:r>
              <a:rPr sz="2400" spc="-5" dirty="0">
                <a:latin typeface="Calibri"/>
                <a:cs typeface="Calibri"/>
              </a:rPr>
              <a:t>Reply(Ack</a:t>
            </a:r>
            <a:r>
              <a:rPr sz="2400" spc="-70" dirty="0">
                <a:latin typeface="Calibri"/>
                <a:cs typeface="Calibri"/>
              </a:rPr>
              <a:t> </a:t>
            </a:r>
            <a:r>
              <a:rPr sz="2400" dirty="0">
                <a:latin typeface="Calibri"/>
                <a:cs typeface="Calibri"/>
              </a:rPr>
              <a:t>B</a:t>
            </a:r>
            <a:r>
              <a:rPr sz="2400" spc="15" dirty="0">
                <a:latin typeface="Calibri"/>
                <a:cs typeface="Calibri"/>
              </a:rPr>
              <a:t> </a:t>
            </a:r>
            <a:r>
              <a:rPr sz="2400" spc="5" dirty="0">
                <a:latin typeface="Calibri"/>
                <a:cs typeface="Calibri"/>
              </a:rPr>
              <a:t>to </a:t>
            </a:r>
            <a:r>
              <a:rPr sz="2400" spc="-530" dirty="0">
                <a:latin typeface="Calibri"/>
                <a:cs typeface="Calibri"/>
              </a:rPr>
              <a:t> </a:t>
            </a:r>
            <a:r>
              <a:rPr sz="2400" spc="30" dirty="0">
                <a:latin typeface="Calibri"/>
                <a:cs typeface="Calibri"/>
              </a:rPr>
              <a:t>A)</a:t>
            </a:r>
            <a:endParaRPr sz="2400">
              <a:latin typeface="Calibri"/>
              <a:cs typeface="Calibri"/>
            </a:endParaRPr>
          </a:p>
          <a:p>
            <a:pPr marL="984885" lvl="1" indent="-515620">
              <a:lnSpc>
                <a:spcPct val="100000"/>
              </a:lnSpc>
              <a:spcBef>
                <a:spcPts val="170"/>
              </a:spcBef>
              <a:buAutoNum type="arabicPeriod" startAt="2"/>
              <a:tabLst>
                <a:tab pos="984885" algn="l"/>
                <a:tab pos="985519" algn="l"/>
              </a:tabLst>
            </a:pPr>
            <a:r>
              <a:rPr sz="2400" dirty="0">
                <a:latin typeface="Calibri"/>
                <a:cs typeface="Calibri"/>
              </a:rPr>
              <a:t>Data</a:t>
            </a:r>
            <a:r>
              <a:rPr sz="2400" spc="-130" dirty="0">
                <a:latin typeface="Calibri"/>
                <a:cs typeface="Calibri"/>
              </a:rPr>
              <a:t> </a:t>
            </a:r>
            <a:r>
              <a:rPr sz="2400" spc="-35" dirty="0">
                <a:latin typeface="Calibri"/>
                <a:cs typeface="Calibri"/>
              </a:rPr>
              <a:t>Transfer </a:t>
            </a:r>
            <a:r>
              <a:rPr sz="2400" spc="5" dirty="0">
                <a:latin typeface="Calibri"/>
                <a:cs typeface="Calibri"/>
              </a:rPr>
              <a:t>(A to</a:t>
            </a:r>
            <a:r>
              <a:rPr sz="2400" spc="-100" dirty="0">
                <a:latin typeface="Calibri"/>
                <a:cs typeface="Calibri"/>
              </a:rPr>
              <a:t> </a:t>
            </a:r>
            <a:r>
              <a:rPr sz="2400" spc="-20" dirty="0">
                <a:latin typeface="Calibri"/>
                <a:cs typeface="Calibri"/>
              </a:rPr>
              <a:t>B)</a:t>
            </a:r>
            <a:endParaRPr sz="2400">
              <a:latin typeface="Calibri"/>
              <a:cs typeface="Calibri"/>
            </a:endParaRPr>
          </a:p>
        </p:txBody>
      </p:sp>
      <p:pic>
        <p:nvPicPr>
          <p:cNvPr id="4" name="object 4"/>
          <p:cNvPicPr/>
          <p:nvPr/>
        </p:nvPicPr>
        <p:blipFill>
          <a:blip r:embed="rId2" cstate="print"/>
          <a:stretch>
            <a:fillRect/>
          </a:stretch>
        </p:blipFill>
        <p:spPr>
          <a:xfrm>
            <a:off x="7276432" y="2825223"/>
            <a:ext cx="3159928" cy="2319419"/>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5255260" cy="701040"/>
          </a:xfrm>
          <a:prstGeom prst="rect">
            <a:avLst/>
          </a:prstGeom>
        </p:spPr>
        <p:txBody>
          <a:bodyPr vert="horz" wrap="square" lIns="0" tIns="16510" rIns="0" bIns="0" rtlCol="0">
            <a:spAutoFit/>
          </a:bodyPr>
          <a:lstStyle/>
          <a:p>
            <a:pPr marL="12700">
              <a:lnSpc>
                <a:spcPct val="100000"/>
              </a:lnSpc>
              <a:spcBef>
                <a:spcPts val="130"/>
              </a:spcBef>
            </a:pPr>
            <a:r>
              <a:rPr sz="4400" b="0" spc="40" dirty="0">
                <a:latin typeface="Calibri Light"/>
                <a:cs typeface="Calibri Light"/>
              </a:rPr>
              <a:t>N</a:t>
            </a:r>
            <a:r>
              <a:rPr sz="4400" b="0" spc="70" dirty="0">
                <a:latin typeface="Calibri Light"/>
                <a:cs typeface="Calibri Light"/>
              </a:rPr>
              <a:t>e</a:t>
            </a:r>
            <a:r>
              <a:rPr sz="4400" b="0" spc="-20" dirty="0">
                <a:latin typeface="Calibri Light"/>
                <a:cs typeface="Calibri Light"/>
              </a:rPr>
              <a:t>t</a:t>
            </a:r>
            <a:r>
              <a:rPr sz="4400" b="0" spc="-155" dirty="0">
                <a:latin typeface="Calibri Light"/>
                <a:cs typeface="Calibri Light"/>
              </a:rPr>
              <a:t>w</a:t>
            </a:r>
            <a:r>
              <a:rPr sz="4400" b="0" spc="-45" dirty="0">
                <a:latin typeface="Calibri Light"/>
                <a:cs typeface="Calibri Light"/>
              </a:rPr>
              <a:t>o</a:t>
            </a:r>
            <a:r>
              <a:rPr sz="4400" b="0" spc="-20" dirty="0">
                <a:latin typeface="Calibri Light"/>
                <a:cs typeface="Calibri Light"/>
              </a:rPr>
              <a:t>r</a:t>
            </a:r>
            <a:r>
              <a:rPr sz="4400" b="0" spc="10" dirty="0">
                <a:latin typeface="Calibri Light"/>
                <a:cs typeface="Calibri Light"/>
              </a:rPr>
              <a:t>k</a:t>
            </a:r>
            <a:r>
              <a:rPr sz="4400" b="0" spc="-245"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65" dirty="0">
                <a:latin typeface="Calibri Light"/>
                <a:cs typeface="Calibri Light"/>
              </a:rPr>
              <a:t>y</a:t>
            </a:r>
            <a:r>
              <a:rPr sz="4400" b="0" spc="10" dirty="0">
                <a:latin typeface="Calibri Light"/>
                <a:cs typeface="Calibri Light"/>
              </a:rPr>
              <a:t>er</a:t>
            </a:r>
            <a:r>
              <a:rPr sz="4400" b="0" spc="-285"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65" dirty="0">
                <a:latin typeface="Calibri Light"/>
                <a:cs typeface="Calibri Light"/>
              </a:rPr>
              <a:t>y</a:t>
            </a:r>
            <a:r>
              <a:rPr sz="4400" b="0" spc="-75" dirty="0">
                <a:latin typeface="Calibri Light"/>
                <a:cs typeface="Calibri Light"/>
              </a:rPr>
              <a:t>e</a:t>
            </a:r>
            <a:r>
              <a:rPr sz="4400" b="0" spc="10" dirty="0">
                <a:latin typeface="Calibri Light"/>
                <a:cs typeface="Calibri Light"/>
              </a:rPr>
              <a:t>r</a:t>
            </a:r>
            <a:r>
              <a:rPr sz="4400" b="0" spc="-270" dirty="0">
                <a:latin typeface="Calibri Light"/>
                <a:cs typeface="Calibri Light"/>
              </a:rPr>
              <a:t> </a:t>
            </a:r>
            <a:r>
              <a:rPr sz="4400" b="0" spc="10" dirty="0">
                <a:latin typeface="Calibri Light"/>
                <a:cs typeface="Calibri Light"/>
              </a:rPr>
              <a:t>3)</a:t>
            </a:r>
            <a:endParaRPr sz="4400">
              <a:latin typeface="Calibri Light"/>
              <a:cs typeface="Calibri Light"/>
            </a:endParaRPr>
          </a:p>
        </p:txBody>
      </p:sp>
      <p:sp>
        <p:nvSpPr>
          <p:cNvPr id="3" name="object 3"/>
          <p:cNvSpPr txBox="1"/>
          <p:nvPr/>
        </p:nvSpPr>
        <p:spPr>
          <a:xfrm>
            <a:off x="917575" y="1794255"/>
            <a:ext cx="10241280" cy="3653790"/>
          </a:xfrm>
          <a:prstGeom prst="rect">
            <a:avLst/>
          </a:prstGeom>
        </p:spPr>
        <p:txBody>
          <a:bodyPr vert="horz" wrap="square" lIns="0" tIns="52705" rIns="0" bIns="0" rtlCol="0">
            <a:spAutoFit/>
          </a:bodyPr>
          <a:lstStyle/>
          <a:p>
            <a:pPr marL="241300" marR="923290" indent="-229235">
              <a:lnSpc>
                <a:spcPts val="3080"/>
              </a:lnSpc>
              <a:spcBef>
                <a:spcPts val="415"/>
              </a:spcBef>
              <a:buFont typeface="Arial"/>
              <a:buChar char="•"/>
              <a:tabLst>
                <a:tab pos="241935" algn="l"/>
              </a:tabLst>
            </a:pPr>
            <a:r>
              <a:rPr sz="2750" spc="10" dirty="0">
                <a:latin typeface="Calibri"/>
                <a:cs typeface="Calibri"/>
              </a:rPr>
              <a:t>Data</a:t>
            </a:r>
            <a:r>
              <a:rPr sz="2750" spc="-5" dirty="0">
                <a:latin typeface="Calibri"/>
                <a:cs typeface="Calibri"/>
              </a:rPr>
              <a:t> </a:t>
            </a:r>
            <a:r>
              <a:rPr sz="2750" spc="-20" dirty="0">
                <a:latin typeface="Calibri"/>
                <a:cs typeface="Calibri"/>
              </a:rPr>
              <a:t>units</a:t>
            </a:r>
            <a:r>
              <a:rPr sz="2750" spc="160" dirty="0">
                <a:latin typeface="Calibri"/>
                <a:cs typeface="Calibri"/>
              </a:rPr>
              <a:t> </a:t>
            </a:r>
            <a:r>
              <a:rPr sz="2750" spc="-5" dirty="0">
                <a:latin typeface="Calibri"/>
                <a:cs typeface="Calibri"/>
              </a:rPr>
              <a:t>from</a:t>
            </a:r>
            <a:r>
              <a:rPr sz="2750" spc="75" dirty="0">
                <a:latin typeface="Calibri"/>
                <a:cs typeface="Calibri"/>
              </a:rPr>
              <a:t> </a:t>
            </a:r>
            <a:r>
              <a:rPr sz="2750" spc="-10" dirty="0">
                <a:latin typeface="Calibri"/>
                <a:cs typeface="Calibri"/>
              </a:rPr>
              <a:t>the</a:t>
            </a:r>
            <a:r>
              <a:rPr sz="2750" spc="95" dirty="0">
                <a:latin typeface="Calibri"/>
                <a:cs typeface="Calibri"/>
              </a:rPr>
              <a:t> </a:t>
            </a:r>
            <a:r>
              <a:rPr sz="2750" spc="-20" dirty="0">
                <a:latin typeface="Calibri"/>
                <a:cs typeface="Calibri"/>
              </a:rPr>
              <a:t>Transport</a:t>
            </a:r>
            <a:r>
              <a:rPr sz="2750" spc="170" dirty="0">
                <a:latin typeface="Calibri"/>
                <a:cs typeface="Calibri"/>
              </a:rPr>
              <a:t> </a:t>
            </a:r>
            <a:r>
              <a:rPr sz="2750" spc="-15" dirty="0">
                <a:latin typeface="Calibri"/>
                <a:cs typeface="Calibri"/>
              </a:rPr>
              <a:t>layer</a:t>
            </a:r>
            <a:r>
              <a:rPr sz="2750" spc="55" dirty="0">
                <a:latin typeface="Calibri"/>
                <a:cs typeface="Calibri"/>
              </a:rPr>
              <a:t> </a:t>
            </a:r>
            <a:r>
              <a:rPr sz="2750" spc="-15" dirty="0">
                <a:latin typeface="Calibri"/>
                <a:cs typeface="Calibri"/>
              </a:rPr>
              <a:t>is</a:t>
            </a:r>
            <a:r>
              <a:rPr sz="2750" spc="90" dirty="0">
                <a:latin typeface="Calibri"/>
                <a:cs typeface="Calibri"/>
              </a:rPr>
              <a:t> </a:t>
            </a:r>
            <a:r>
              <a:rPr sz="2750" spc="-5" dirty="0">
                <a:latin typeface="Calibri"/>
                <a:cs typeface="Calibri"/>
              </a:rPr>
              <a:t>converted</a:t>
            </a:r>
            <a:r>
              <a:rPr sz="2750" spc="90" dirty="0">
                <a:latin typeface="Calibri"/>
                <a:cs typeface="Calibri"/>
              </a:rPr>
              <a:t> </a:t>
            </a:r>
            <a:r>
              <a:rPr sz="2750" spc="-20" dirty="0">
                <a:latin typeface="Calibri"/>
                <a:cs typeface="Calibri"/>
              </a:rPr>
              <a:t>into</a:t>
            </a:r>
            <a:r>
              <a:rPr sz="2750" spc="80" dirty="0">
                <a:latin typeface="Calibri"/>
                <a:cs typeface="Calibri"/>
              </a:rPr>
              <a:t> </a:t>
            </a:r>
            <a:r>
              <a:rPr sz="2750" spc="-10" dirty="0">
                <a:latin typeface="Calibri"/>
                <a:cs typeface="Calibri"/>
              </a:rPr>
              <a:t>packets(IP </a:t>
            </a:r>
            <a:r>
              <a:rPr sz="2750" spc="-605" dirty="0">
                <a:latin typeface="Calibri"/>
                <a:cs typeface="Calibri"/>
              </a:rPr>
              <a:t> </a:t>
            </a:r>
            <a:r>
              <a:rPr sz="2750" spc="-20" dirty="0">
                <a:latin typeface="Calibri"/>
                <a:cs typeface="Calibri"/>
              </a:rPr>
              <a:t>Packets)</a:t>
            </a:r>
            <a:endParaRPr sz="2750">
              <a:latin typeface="Calibri"/>
              <a:cs typeface="Calibri"/>
            </a:endParaRPr>
          </a:p>
          <a:p>
            <a:pPr marL="241300" indent="-229235">
              <a:lnSpc>
                <a:spcPct val="100000"/>
              </a:lnSpc>
              <a:spcBef>
                <a:spcPts val="615"/>
              </a:spcBef>
              <a:buFont typeface="Arial"/>
              <a:buChar char="•"/>
              <a:tabLst>
                <a:tab pos="241935" algn="l"/>
              </a:tabLst>
            </a:pPr>
            <a:r>
              <a:rPr sz="2750" dirty="0">
                <a:latin typeface="Calibri"/>
                <a:cs typeface="Calibri"/>
              </a:rPr>
              <a:t>Each</a:t>
            </a:r>
            <a:r>
              <a:rPr sz="2750" spc="5" dirty="0">
                <a:latin typeface="Calibri"/>
                <a:cs typeface="Calibri"/>
              </a:rPr>
              <a:t> </a:t>
            </a:r>
            <a:r>
              <a:rPr sz="2750" spc="-5" dirty="0">
                <a:latin typeface="Calibri"/>
                <a:cs typeface="Calibri"/>
              </a:rPr>
              <a:t>packet</a:t>
            </a:r>
            <a:r>
              <a:rPr sz="2750" spc="90" dirty="0">
                <a:latin typeface="Calibri"/>
                <a:cs typeface="Calibri"/>
              </a:rPr>
              <a:t> </a:t>
            </a:r>
            <a:r>
              <a:rPr sz="2750" spc="-5" dirty="0">
                <a:latin typeface="Calibri"/>
                <a:cs typeface="Calibri"/>
              </a:rPr>
              <a:t>consist</a:t>
            </a:r>
            <a:r>
              <a:rPr sz="2750" spc="90" dirty="0">
                <a:latin typeface="Calibri"/>
                <a:cs typeface="Calibri"/>
              </a:rPr>
              <a:t> </a:t>
            </a:r>
            <a:r>
              <a:rPr sz="2750" spc="25" dirty="0">
                <a:latin typeface="Calibri"/>
                <a:cs typeface="Calibri"/>
              </a:rPr>
              <a:t>of</a:t>
            </a:r>
            <a:r>
              <a:rPr sz="2750" spc="20" dirty="0">
                <a:latin typeface="Calibri"/>
                <a:cs typeface="Calibri"/>
              </a:rPr>
              <a:t> </a:t>
            </a:r>
            <a:r>
              <a:rPr sz="2750" spc="-5" dirty="0">
                <a:latin typeface="Calibri"/>
                <a:cs typeface="Calibri"/>
              </a:rPr>
              <a:t>IP</a:t>
            </a:r>
            <a:r>
              <a:rPr sz="2750" spc="30" dirty="0">
                <a:latin typeface="Calibri"/>
                <a:cs typeface="Calibri"/>
              </a:rPr>
              <a:t> </a:t>
            </a:r>
            <a:r>
              <a:rPr sz="2750" spc="-5" dirty="0">
                <a:latin typeface="Calibri"/>
                <a:cs typeface="Calibri"/>
              </a:rPr>
              <a:t>Header</a:t>
            </a:r>
            <a:endParaRPr sz="2750">
              <a:latin typeface="Calibri"/>
              <a:cs typeface="Calibri"/>
            </a:endParaRPr>
          </a:p>
          <a:p>
            <a:pPr marL="241300" marR="5080" indent="-229235">
              <a:lnSpc>
                <a:spcPts val="3000"/>
              </a:lnSpc>
              <a:spcBef>
                <a:spcPts val="1105"/>
              </a:spcBef>
              <a:buFont typeface="Arial"/>
              <a:buChar char="•"/>
              <a:tabLst>
                <a:tab pos="241935" algn="l"/>
              </a:tabLst>
            </a:pPr>
            <a:r>
              <a:rPr sz="2750" spc="-5" dirty="0">
                <a:latin typeface="Calibri"/>
                <a:cs typeface="Calibri"/>
              </a:rPr>
              <a:t>IP</a:t>
            </a:r>
            <a:r>
              <a:rPr sz="2750" spc="40" dirty="0">
                <a:latin typeface="Calibri"/>
                <a:cs typeface="Calibri"/>
              </a:rPr>
              <a:t> </a:t>
            </a:r>
            <a:r>
              <a:rPr sz="2750" spc="-10" dirty="0">
                <a:latin typeface="Calibri"/>
                <a:cs typeface="Calibri"/>
              </a:rPr>
              <a:t>header</a:t>
            </a:r>
            <a:r>
              <a:rPr sz="2750" spc="215" dirty="0">
                <a:latin typeface="Calibri"/>
                <a:cs typeface="Calibri"/>
              </a:rPr>
              <a:t> </a:t>
            </a:r>
            <a:r>
              <a:rPr sz="2750" spc="-5" dirty="0">
                <a:latin typeface="Calibri"/>
                <a:cs typeface="Calibri"/>
              </a:rPr>
              <a:t>consist</a:t>
            </a:r>
            <a:r>
              <a:rPr sz="2750" spc="100" dirty="0">
                <a:latin typeface="Calibri"/>
                <a:cs typeface="Calibri"/>
              </a:rPr>
              <a:t> </a:t>
            </a:r>
            <a:r>
              <a:rPr sz="2750" spc="25" dirty="0">
                <a:latin typeface="Calibri"/>
                <a:cs typeface="Calibri"/>
              </a:rPr>
              <a:t>of</a:t>
            </a:r>
            <a:r>
              <a:rPr sz="2750" spc="30" dirty="0">
                <a:latin typeface="Calibri"/>
                <a:cs typeface="Calibri"/>
              </a:rPr>
              <a:t> </a:t>
            </a:r>
            <a:r>
              <a:rPr sz="2750" dirty="0">
                <a:latin typeface="Calibri"/>
                <a:cs typeface="Calibri"/>
              </a:rPr>
              <a:t>Source</a:t>
            </a:r>
            <a:r>
              <a:rPr sz="2750" spc="15" dirty="0">
                <a:latin typeface="Calibri"/>
                <a:cs typeface="Calibri"/>
              </a:rPr>
              <a:t> </a:t>
            </a:r>
            <a:r>
              <a:rPr sz="2750" spc="-130" dirty="0">
                <a:latin typeface="Calibri"/>
                <a:cs typeface="Calibri"/>
              </a:rPr>
              <a:t>IP,</a:t>
            </a:r>
            <a:r>
              <a:rPr sz="2750" spc="114" dirty="0">
                <a:latin typeface="Calibri"/>
                <a:cs typeface="Calibri"/>
              </a:rPr>
              <a:t> </a:t>
            </a:r>
            <a:r>
              <a:rPr sz="2750" spc="-10" dirty="0">
                <a:latin typeface="Calibri"/>
                <a:cs typeface="Calibri"/>
              </a:rPr>
              <a:t>Destination</a:t>
            </a:r>
            <a:r>
              <a:rPr sz="2750" spc="245" dirty="0">
                <a:latin typeface="Calibri"/>
                <a:cs typeface="Calibri"/>
              </a:rPr>
              <a:t> </a:t>
            </a:r>
            <a:r>
              <a:rPr sz="2750" spc="-5" dirty="0">
                <a:latin typeface="Calibri"/>
                <a:cs typeface="Calibri"/>
              </a:rPr>
              <a:t>IP</a:t>
            </a:r>
            <a:r>
              <a:rPr sz="2750" spc="45" dirty="0">
                <a:latin typeface="Calibri"/>
                <a:cs typeface="Calibri"/>
              </a:rPr>
              <a:t> </a:t>
            </a:r>
            <a:r>
              <a:rPr sz="2750" spc="5" dirty="0">
                <a:latin typeface="Calibri"/>
                <a:cs typeface="Calibri"/>
              </a:rPr>
              <a:t>and</a:t>
            </a:r>
            <a:r>
              <a:rPr sz="2750" spc="95" dirty="0">
                <a:latin typeface="Calibri"/>
                <a:cs typeface="Calibri"/>
              </a:rPr>
              <a:t> </a:t>
            </a:r>
            <a:r>
              <a:rPr sz="2750" spc="-15" dirty="0">
                <a:latin typeface="Calibri"/>
                <a:cs typeface="Calibri"/>
              </a:rPr>
              <a:t>several</a:t>
            </a:r>
            <a:r>
              <a:rPr sz="2750" spc="90" dirty="0">
                <a:latin typeface="Calibri"/>
                <a:cs typeface="Calibri"/>
              </a:rPr>
              <a:t> </a:t>
            </a:r>
            <a:r>
              <a:rPr sz="2750" spc="-5" dirty="0">
                <a:latin typeface="Calibri"/>
                <a:cs typeface="Calibri"/>
              </a:rPr>
              <a:t>other</a:t>
            </a:r>
            <a:r>
              <a:rPr sz="2750" spc="135" dirty="0">
                <a:latin typeface="Calibri"/>
                <a:cs typeface="Calibri"/>
              </a:rPr>
              <a:t> </a:t>
            </a:r>
            <a:r>
              <a:rPr sz="2750" spc="-15" dirty="0">
                <a:latin typeface="Calibri"/>
                <a:cs typeface="Calibri"/>
              </a:rPr>
              <a:t>details </a:t>
            </a:r>
            <a:r>
              <a:rPr sz="2750" spc="-610" dirty="0">
                <a:latin typeface="Calibri"/>
                <a:cs typeface="Calibri"/>
              </a:rPr>
              <a:t> </a:t>
            </a:r>
            <a:r>
              <a:rPr sz="2750" spc="-25" dirty="0">
                <a:latin typeface="Calibri"/>
                <a:cs typeface="Calibri"/>
              </a:rPr>
              <a:t>regarding</a:t>
            </a:r>
            <a:r>
              <a:rPr sz="2750" spc="235" dirty="0">
                <a:latin typeface="Calibri"/>
                <a:cs typeface="Calibri"/>
              </a:rPr>
              <a:t> </a:t>
            </a:r>
            <a:r>
              <a:rPr sz="2750" spc="-15" dirty="0">
                <a:latin typeface="Calibri"/>
                <a:cs typeface="Calibri"/>
              </a:rPr>
              <a:t>Packet</a:t>
            </a:r>
            <a:endParaRPr sz="2750">
              <a:latin typeface="Calibri"/>
              <a:cs typeface="Calibri"/>
            </a:endParaRPr>
          </a:p>
          <a:p>
            <a:pPr marL="241300" marR="80645" indent="-229235">
              <a:lnSpc>
                <a:spcPts val="3000"/>
              </a:lnSpc>
              <a:spcBef>
                <a:spcPts val="1060"/>
              </a:spcBef>
              <a:buFont typeface="Arial"/>
              <a:buChar char="•"/>
              <a:tabLst>
                <a:tab pos="241935" algn="l"/>
              </a:tabLst>
            </a:pPr>
            <a:r>
              <a:rPr sz="2750" spc="-15" dirty="0">
                <a:latin typeface="Calibri"/>
                <a:cs typeface="Calibri"/>
              </a:rPr>
              <a:t>IP(Internet</a:t>
            </a:r>
            <a:r>
              <a:rPr sz="2750" spc="250" dirty="0">
                <a:latin typeface="Calibri"/>
                <a:cs typeface="Calibri"/>
              </a:rPr>
              <a:t> </a:t>
            </a:r>
            <a:r>
              <a:rPr sz="2750" spc="5" dirty="0">
                <a:latin typeface="Calibri"/>
                <a:cs typeface="Calibri"/>
              </a:rPr>
              <a:t>Protocol)</a:t>
            </a:r>
            <a:r>
              <a:rPr sz="2750" spc="35" dirty="0">
                <a:latin typeface="Calibri"/>
                <a:cs typeface="Calibri"/>
              </a:rPr>
              <a:t> </a:t>
            </a:r>
            <a:r>
              <a:rPr sz="2750" spc="-5" dirty="0">
                <a:latin typeface="Calibri"/>
                <a:cs typeface="Calibri"/>
              </a:rPr>
              <a:t>address</a:t>
            </a:r>
            <a:r>
              <a:rPr sz="2750" spc="165" dirty="0">
                <a:latin typeface="Calibri"/>
                <a:cs typeface="Calibri"/>
              </a:rPr>
              <a:t> </a:t>
            </a:r>
            <a:r>
              <a:rPr sz="2750" spc="-20" dirty="0">
                <a:latin typeface="Calibri"/>
                <a:cs typeface="Calibri"/>
              </a:rPr>
              <a:t>helps</a:t>
            </a:r>
            <a:r>
              <a:rPr sz="2750" spc="165" dirty="0">
                <a:latin typeface="Calibri"/>
                <a:cs typeface="Calibri"/>
              </a:rPr>
              <a:t> </a:t>
            </a:r>
            <a:r>
              <a:rPr sz="2750" spc="-5" dirty="0">
                <a:latin typeface="Calibri"/>
                <a:cs typeface="Calibri"/>
              </a:rPr>
              <a:t>packet</a:t>
            </a:r>
            <a:r>
              <a:rPr sz="2750" spc="100" dirty="0">
                <a:latin typeface="Calibri"/>
                <a:cs typeface="Calibri"/>
              </a:rPr>
              <a:t> </a:t>
            </a:r>
            <a:r>
              <a:rPr sz="2750" spc="-5" dirty="0">
                <a:latin typeface="Calibri"/>
                <a:cs typeface="Calibri"/>
              </a:rPr>
              <a:t>to</a:t>
            </a:r>
            <a:r>
              <a:rPr sz="2750" spc="15" dirty="0">
                <a:latin typeface="Calibri"/>
                <a:cs typeface="Calibri"/>
              </a:rPr>
              <a:t> </a:t>
            </a:r>
            <a:r>
              <a:rPr sz="2750" spc="-20" dirty="0">
                <a:latin typeface="Calibri"/>
                <a:cs typeface="Calibri"/>
              </a:rPr>
              <a:t>navigate</a:t>
            </a:r>
            <a:r>
              <a:rPr sz="2750" spc="170" dirty="0">
                <a:latin typeface="Calibri"/>
                <a:cs typeface="Calibri"/>
              </a:rPr>
              <a:t> </a:t>
            </a:r>
            <a:r>
              <a:rPr sz="2750" spc="-5" dirty="0">
                <a:latin typeface="Calibri"/>
                <a:cs typeface="Calibri"/>
              </a:rPr>
              <a:t>from</a:t>
            </a:r>
            <a:r>
              <a:rPr sz="2750" spc="10" dirty="0">
                <a:latin typeface="Calibri"/>
                <a:cs typeface="Calibri"/>
              </a:rPr>
              <a:t> </a:t>
            </a:r>
            <a:r>
              <a:rPr sz="2750" spc="-5" dirty="0">
                <a:latin typeface="Calibri"/>
                <a:cs typeface="Calibri"/>
              </a:rPr>
              <a:t>source</a:t>
            </a:r>
            <a:r>
              <a:rPr sz="2750" spc="175" dirty="0">
                <a:latin typeface="Calibri"/>
                <a:cs typeface="Calibri"/>
              </a:rPr>
              <a:t> </a:t>
            </a:r>
            <a:r>
              <a:rPr sz="2750" spc="-5" dirty="0">
                <a:latin typeface="Calibri"/>
                <a:cs typeface="Calibri"/>
              </a:rPr>
              <a:t>to </a:t>
            </a:r>
            <a:r>
              <a:rPr sz="2750" spc="-610" dirty="0">
                <a:latin typeface="Calibri"/>
                <a:cs typeface="Calibri"/>
              </a:rPr>
              <a:t> </a:t>
            </a:r>
            <a:r>
              <a:rPr sz="2750" spc="-15" dirty="0">
                <a:latin typeface="Calibri"/>
                <a:cs typeface="Calibri"/>
              </a:rPr>
              <a:t>destination</a:t>
            </a:r>
            <a:r>
              <a:rPr sz="2750" spc="240" dirty="0">
                <a:latin typeface="Calibri"/>
                <a:cs typeface="Calibri"/>
              </a:rPr>
              <a:t> </a:t>
            </a:r>
            <a:r>
              <a:rPr sz="2750" spc="-20" dirty="0">
                <a:latin typeface="Calibri"/>
                <a:cs typeface="Calibri"/>
              </a:rPr>
              <a:t>between</a:t>
            </a:r>
            <a:r>
              <a:rPr sz="2750" spc="254" dirty="0">
                <a:latin typeface="Calibri"/>
                <a:cs typeface="Calibri"/>
              </a:rPr>
              <a:t> </a:t>
            </a:r>
            <a:r>
              <a:rPr sz="2750" b="1" spc="10" dirty="0">
                <a:latin typeface="Calibri"/>
                <a:cs typeface="Calibri"/>
              </a:rPr>
              <a:t>different</a:t>
            </a:r>
            <a:r>
              <a:rPr sz="2750" b="1" spc="-5" dirty="0">
                <a:latin typeface="Calibri"/>
                <a:cs typeface="Calibri"/>
              </a:rPr>
              <a:t> </a:t>
            </a:r>
            <a:r>
              <a:rPr sz="2750" b="1" dirty="0">
                <a:latin typeface="Calibri"/>
                <a:cs typeface="Calibri"/>
              </a:rPr>
              <a:t>network</a:t>
            </a:r>
            <a:r>
              <a:rPr sz="2750" dirty="0">
                <a:latin typeface="Calibri"/>
                <a:cs typeface="Calibri"/>
              </a:rPr>
              <a:t>(internetwork)</a:t>
            </a:r>
            <a:endParaRPr sz="2750">
              <a:latin typeface="Calibri"/>
              <a:cs typeface="Calibri"/>
            </a:endParaRPr>
          </a:p>
          <a:p>
            <a:pPr marL="241300" indent="-229235">
              <a:lnSpc>
                <a:spcPct val="100000"/>
              </a:lnSpc>
              <a:spcBef>
                <a:spcPts val="710"/>
              </a:spcBef>
              <a:buFont typeface="Arial"/>
              <a:buChar char="•"/>
              <a:tabLst>
                <a:tab pos="241935" algn="l"/>
              </a:tabLst>
            </a:pPr>
            <a:r>
              <a:rPr sz="2750" spc="-5" dirty="0">
                <a:latin typeface="Calibri"/>
                <a:cs typeface="Calibri"/>
              </a:rPr>
              <a:t>Implements</a:t>
            </a:r>
            <a:r>
              <a:rPr sz="2750" spc="235" dirty="0">
                <a:latin typeface="Calibri"/>
                <a:cs typeface="Calibri"/>
              </a:rPr>
              <a:t> </a:t>
            </a:r>
            <a:r>
              <a:rPr sz="2750" spc="-15" dirty="0">
                <a:latin typeface="Calibri"/>
                <a:cs typeface="Calibri"/>
              </a:rPr>
              <a:t>routing</a:t>
            </a:r>
            <a:r>
              <a:rPr sz="2750" spc="240" dirty="0">
                <a:latin typeface="Calibri"/>
                <a:cs typeface="Calibri"/>
              </a:rPr>
              <a:t> </a:t>
            </a:r>
            <a:r>
              <a:rPr sz="2750" spc="25" dirty="0">
                <a:latin typeface="Calibri"/>
                <a:cs typeface="Calibri"/>
              </a:rPr>
              <a:t>of</a:t>
            </a:r>
            <a:r>
              <a:rPr sz="2750" spc="-45" dirty="0">
                <a:latin typeface="Calibri"/>
                <a:cs typeface="Calibri"/>
              </a:rPr>
              <a:t> </a:t>
            </a:r>
            <a:r>
              <a:rPr sz="2750" spc="-10" dirty="0">
                <a:latin typeface="Calibri"/>
                <a:cs typeface="Calibri"/>
              </a:rPr>
              <a:t>packets</a:t>
            </a:r>
            <a:r>
              <a:rPr sz="2750" spc="85" dirty="0">
                <a:latin typeface="Calibri"/>
                <a:cs typeface="Calibri"/>
              </a:rPr>
              <a:t> </a:t>
            </a:r>
            <a:r>
              <a:rPr sz="2750" spc="-15" dirty="0">
                <a:latin typeface="Calibri"/>
                <a:cs typeface="Calibri"/>
              </a:rPr>
              <a:t>through</a:t>
            </a:r>
            <a:r>
              <a:rPr sz="2750" spc="240" dirty="0">
                <a:latin typeface="Calibri"/>
                <a:cs typeface="Calibri"/>
              </a:rPr>
              <a:t> </a:t>
            </a:r>
            <a:r>
              <a:rPr sz="2750" spc="-10" dirty="0">
                <a:latin typeface="Calibri"/>
                <a:cs typeface="Calibri"/>
              </a:rPr>
              <a:t>the</a:t>
            </a:r>
            <a:r>
              <a:rPr sz="2750" spc="125" dirty="0">
                <a:latin typeface="Calibri"/>
                <a:cs typeface="Calibri"/>
              </a:rPr>
              <a:t> </a:t>
            </a:r>
            <a:r>
              <a:rPr sz="2750" spc="-5" dirty="0">
                <a:latin typeface="Calibri"/>
                <a:cs typeface="Calibri"/>
              </a:rPr>
              <a:t>network</a:t>
            </a:r>
            <a:endParaRPr sz="275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5255260" cy="701040"/>
          </a:xfrm>
          <a:prstGeom prst="rect">
            <a:avLst/>
          </a:prstGeom>
        </p:spPr>
        <p:txBody>
          <a:bodyPr vert="horz" wrap="square" lIns="0" tIns="16510" rIns="0" bIns="0" rtlCol="0">
            <a:spAutoFit/>
          </a:bodyPr>
          <a:lstStyle/>
          <a:p>
            <a:pPr marL="12700">
              <a:lnSpc>
                <a:spcPct val="100000"/>
              </a:lnSpc>
              <a:spcBef>
                <a:spcPts val="130"/>
              </a:spcBef>
            </a:pPr>
            <a:r>
              <a:rPr sz="4400" b="0" spc="40" dirty="0">
                <a:latin typeface="Calibri Light"/>
                <a:cs typeface="Calibri Light"/>
              </a:rPr>
              <a:t>N</a:t>
            </a:r>
            <a:r>
              <a:rPr sz="4400" b="0" spc="70" dirty="0">
                <a:latin typeface="Calibri Light"/>
                <a:cs typeface="Calibri Light"/>
              </a:rPr>
              <a:t>e</a:t>
            </a:r>
            <a:r>
              <a:rPr sz="4400" b="0" spc="-20" dirty="0">
                <a:latin typeface="Calibri Light"/>
                <a:cs typeface="Calibri Light"/>
              </a:rPr>
              <a:t>t</a:t>
            </a:r>
            <a:r>
              <a:rPr sz="4400" b="0" spc="-155" dirty="0">
                <a:latin typeface="Calibri Light"/>
                <a:cs typeface="Calibri Light"/>
              </a:rPr>
              <a:t>w</a:t>
            </a:r>
            <a:r>
              <a:rPr sz="4400" b="0" spc="-45" dirty="0">
                <a:latin typeface="Calibri Light"/>
                <a:cs typeface="Calibri Light"/>
              </a:rPr>
              <a:t>o</a:t>
            </a:r>
            <a:r>
              <a:rPr sz="4400" b="0" spc="-20" dirty="0">
                <a:latin typeface="Calibri Light"/>
                <a:cs typeface="Calibri Light"/>
              </a:rPr>
              <a:t>r</a:t>
            </a:r>
            <a:r>
              <a:rPr sz="4400" b="0" spc="10" dirty="0">
                <a:latin typeface="Calibri Light"/>
                <a:cs typeface="Calibri Light"/>
              </a:rPr>
              <a:t>k</a:t>
            </a:r>
            <a:r>
              <a:rPr sz="4400" b="0" spc="-245"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65" dirty="0">
                <a:latin typeface="Calibri Light"/>
                <a:cs typeface="Calibri Light"/>
              </a:rPr>
              <a:t>y</a:t>
            </a:r>
            <a:r>
              <a:rPr sz="4400" b="0" spc="10" dirty="0">
                <a:latin typeface="Calibri Light"/>
                <a:cs typeface="Calibri Light"/>
              </a:rPr>
              <a:t>er</a:t>
            </a:r>
            <a:r>
              <a:rPr sz="4400" b="0" spc="-285"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65" dirty="0">
                <a:latin typeface="Calibri Light"/>
                <a:cs typeface="Calibri Light"/>
              </a:rPr>
              <a:t>y</a:t>
            </a:r>
            <a:r>
              <a:rPr sz="4400" b="0" spc="-75" dirty="0">
                <a:latin typeface="Calibri Light"/>
                <a:cs typeface="Calibri Light"/>
              </a:rPr>
              <a:t>e</a:t>
            </a:r>
            <a:r>
              <a:rPr sz="4400" b="0" spc="10" dirty="0">
                <a:latin typeface="Calibri Light"/>
                <a:cs typeface="Calibri Light"/>
              </a:rPr>
              <a:t>r</a:t>
            </a:r>
            <a:r>
              <a:rPr sz="4400" b="0" spc="-270" dirty="0">
                <a:latin typeface="Calibri Light"/>
                <a:cs typeface="Calibri Light"/>
              </a:rPr>
              <a:t> </a:t>
            </a:r>
            <a:r>
              <a:rPr sz="4400" b="0" spc="10" dirty="0">
                <a:latin typeface="Calibri Light"/>
                <a:cs typeface="Calibri Light"/>
              </a:rPr>
              <a:t>3)</a:t>
            </a:r>
            <a:endParaRPr sz="4400">
              <a:latin typeface="Calibri Light"/>
              <a:cs typeface="Calibri Light"/>
            </a:endParaRPr>
          </a:p>
        </p:txBody>
      </p:sp>
      <p:sp>
        <p:nvSpPr>
          <p:cNvPr id="3" name="object 3"/>
          <p:cNvSpPr txBox="1"/>
          <p:nvPr/>
        </p:nvSpPr>
        <p:spPr>
          <a:xfrm>
            <a:off x="917575" y="1794255"/>
            <a:ext cx="10195560" cy="3653790"/>
          </a:xfrm>
          <a:prstGeom prst="rect">
            <a:avLst/>
          </a:prstGeom>
        </p:spPr>
        <p:txBody>
          <a:bodyPr vert="horz" wrap="square" lIns="0" tIns="52705" rIns="0" bIns="0" rtlCol="0">
            <a:spAutoFit/>
          </a:bodyPr>
          <a:lstStyle/>
          <a:p>
            <a:pPr marL="241300" marR="673735" indent="-229235">
              <a:lnSpc>
                <a:spcPts val="3080"/>
              </a:lnSpc>
              <a:spcBef>
                <a:spcPts val="415"/>
              </a:spcBef>
              <a:buFont typeface="Arial"/>
              <a:buChar char="•"/>
              <a:tabLst>
                <a:tab pos="241935" algn="l"/>
              </a:tabLst>
            </a:pPr>
            <a:r>
              <a:rPr sz="2750" spc="-10" dirty="0">
                <a:latin typeface="Calibri"/>
                <a:cs typeface="Calibri"/>
              </a:rPr>
              <a:t>Defines</a:t>
            </a:r>
            <a:r>
              <a:rPr sz="2750" spc="155" dirty="0">
                <a:latin typeface="Calibri"/>
                <a:cs typeface="Calibri"/>
              </a:rPr>
              <a:t> </a:t>
            </a:r>
            <a:r>
              <a:rPr sz="2750" spc="-10" dirty="0">
                <a:latin typeface="Calibri"/>
                <a:cs typeface="Calibri"/>
              </a:rPr>
              <a:t>the</a:t>
            </a:r>
            <a:r>
              <a:rPr sz="2750" spc="165" dirty="0">
                <a:latin typeface="Calibri"/>
                <a:cs typeface="Calibri"/>
              </a:rPr>
              <a:t> </a:t>
            </a:r>
            <a:r>
              <a:rPr sz="2750" spc="15" dirty="0">
                <a:latin typeface="Calibri"/>
                <a:cs typeface="Calibri"/>
              </a:rPr>
              <a:t>most</a:t>
            </a:r>
            <a:r>
              <a:rPr sz="2750" spc="-55" dirty="0">
                <a:latin typeface="Calibri"/>
                <a:cs typeface="Calibri"/>
              </a:rPr>
              <a:t> </a:t>
            </a:r>
            <a:r>
              <a:rPr sz="2750" dirty="0">
                <a:latin typeface="Calibri"/>
                <a:cs typeface="Calibri"/>
              </a:rPr>
              <a:t>optimum</a:t>
            </a:r>
            <a:r>
              <a:rPr sz="2750" spc="150" dirty="0">
                <a:latin typeface="Calibri"/>
                <a:cs typeface="Calibri"/>
              </a:rPr>
              <a:t> </a:t>
            </a:r>
            <a:r>
              <a:rPr sz="2750" dirty="0">
                <a:latin typeface="Calibri"/>
                <a:cs typeface="Calibri"/>
              </a:rPr>
              <a:t>path</a:t>
            </a:r>
            <a:r>
              <a:rPr sz="2750" spc="90" dirty="0">
                <a:latin typeface="Calibri"/>
                <a:cs typeface="Calibri"/>
              </a:rPr>
              <a:t> </a:t>
            </a:r>
            <a:r>
              <a:rPr sz="2750" spc="-10" dirty="0">
                <a:latin typeface="Calibri"/>
                <a:cs typeface="Calibri"/>
              </a:rPr>
              <a:t>the</a:t>
            </a:r>
            <a:r>
              <a:rPr sz="2750" spc="90" dirty="0">
                <a:latin typeface="Calibri"/>
                <a:cs typeface="Calibri"/>
              </a:rPr>
              <a:t> </a:t>
            </a:r>
            <a:r>
              <a:rPr sz="2750" spc="-5" dirty="0">
                <a:latin typeface="Calibri"/>
                <a:cs typeface="Calibri"/>
              </a:rPr>
              <a:t>packet</a:t>
            </a:r>
            <a:r>
              <a:rPr sz="2750" spc="95" dirty="0">
                <a:latin typeface="Calibri"/>
                <a:cs typeface="Calibri"/>
              </a:rPr>
              <a:t> </a:t>
            </a:r>
            <a:r>
              <a:rPr sz="2750" spc="-10" dirty="0">
                <a:latin typeface="Calibri"/>
                <a:cs typeface="Calibri"/>
              </a:rPr>
              <a:t>should</a:t>
            </a:r>
            <a:r>
              <a:rPr sz="2750" spc="165" dirty="0">
                <a:latin typeface="Calibri"/>
                <a:cs typeface="Calibri"/>
              </a:rPr>
              <a:t> </a:t>
            </a:r>
            <a:r>
              <a:rPr sz="2750" spc="-10" dirty="0">
                <a:latin typeface="Calibri"/>
                <a:cs typeface="Calibri"/>
              </a:rPr>
              <a:t>take</a:t>
            </a:r>
            <a:r>
              <a:rPr sz="2750" spc="15" dirty="0">
                <a:latin typeface="Calibri"/>
                <a:cs typeface="Calibri"/>
              </a:rPr>
              <a:t> </a:t>
            </a:r>
            <a:r>
              <a:rPr sz="2750" spc="-5" dirty="0">
                <a:latin typeface="Calibri"/>
                <a:cs typeface="Calibri"/>
              </a:rPr>
              <a:t>from</a:t>
            </a:r>
            <a:r>
              <a:rPr sz="2750" spc="5" dirty="0">
                <a:latin typeface="Calibri"/>
                <a:cs typeface="Calibri"/>
              </a:rPr>
              <a:t> </a:t>
            </a:r>
            <a:r>
              <a:rPr sz="2750" spc="-10" dirty="0">
                <a:latin typeface="Calibri"/>
                <a:cs typeface="Calibri"/>
              </a:rPr>
              <a:t>the </a:t>
            </a:r>
            <a:r>
              <a:rPr sz="2750" spc="-605" dirty="0">
                <a:latin typeface="Calibri"/>
                <a:cs typeface="Calibri"/>
              </a:rPr>
              <a:t> </a:t>
            </a:r>
            <a:r>
              <a:rPr sz="2750" spc="-5" dirty="0">
                <a:latin typeface="Calibri"/>
                <a:cs typeface="Calibri"/>
              </a:rPr>
              <a:t>source</a:t>
            </a:r>
            <a:r>
              <a:rPr sz="2750" spc="85" dirty="0">
                <a:latin typeface="Calibri"/>
                <a:cs typeface="Calibri"/>
              </a:rPr>
              <a:t> </a:t>
            </a:r>
            <a:r>
              <a:rPr sz="2750" spc="-5" dirty="0">
                <a:latin typeface="Calibri"/>
                <a:cs typeface="Calibri"/>
              </a:rPr>
              <a:t>to</a:t>
            </a:r>
            <a:r>
              <a:rPr sz="2750" spc="80" dirty="0">
                <a:latin typeface="Calibri"/>
                <a:cs typeface="Calibri"/>
              </a:rPr>
              <a:t> </a:t>
            </a:r>
            <a:r>
              <a:rPr sz="2750" spc="-10" dirty="0">
                <a:latin typeface="Calibri"/>
                <a:cs typeface="Calibri"/>
              </a:rPr>
              <a:t>the</a:t>
            </a:r>
            <a:r>
              <a:rPr sz="2750" spc="90" dirty="0">
                <a:latin typeface="Calibri"/>
                <a:cs typeface="Calibri"/>
              </a:rPr>
              <a:t> </a:t>
            </a:r>
            <a:r>
              <a:rPr sz="2750" spc="-15" dirty="0">
                <a:latin typeface="Calibri"/>
                <a:cs typeface="Calibri"/>
              </a:rPr>
              <a:t>destination</a:t>
            </a:r>
            <a:endParaRPr sz="2750">
              <a:latin typeface="Calibri"/>
              <a:cs typeface="Calibri"/>
            </a:endParaRPr>
          </a:p>
          <a:p>
            <a:pPr marL="241300" indent="-229235">
              <a:lnSpc>
                <a:spcPct val="100000"/>
              </a:lnSpc>
              <a:spcBef>
                <a:spcPts val="615"/>
              </a:spcBef>
              <a:buFont typeface="Arial"/>
              <a:buChar char="•"/>
              <a:tabLst>
                <a:tab pos="241935" algn="l"/>
              </a:tabLst>
            </a:pPr>
            <a:r>
              <a:rPr sz="2750" spc="-10" dirty="0">
                <a:latin typeface="Calibri"/>
                <a:cs typeface="Calibri"/>
              </a:rPr>
              <a:t>Handles</a:t>
            </a:r>
            <a:r>
              <a:rPr sz="2750" spc="225" dirty="0">
                <a:latin typeface="Calibri"/>
                <a:cs typeface="Calibri"/>
              </a:rPr>
              <a:t> </a:t>
            </a:r>
            <a:r>
              <a:rPr sz="2750" spc="-5" dirty="0">
                <a:latin typeface="Calibri"/>
                <a:cs typeface="Calibri"/>
              </a:rPr>
              <a:t>congestion</a:t>
            </a:r>
            <a:r>
              <a:rPr sz="2750" spc="85" dirty="0">
                <a:latin typeface="Calibri"/>
                <a:cs typeface="Calibri"/>
              </a:rPr>
              <a:t> </a:t>
            </a:r>
            <a:r>
              <a:rPr sz="2750" spc="-10" dirty="0">
                <a:latin typeface="Calibri"/>
                <a:cs typeface="Calibri"/>
              </a:rPr>
              <a:t>in</a:t>
            </a:r>
            <a:r>
              <a:rPr sz="2750" spc="90" dirty="0">
                <a:latin typeface="Calibri"/>
                <a:cs typeface="Calibri"/>
              </a:rPr>
              <a:t> </a:t>
            </a:r>
            <a:r>
              <a:rPr sz="2750" spc="-10" dirty="0">
                <a:latin typeface="Calibri"/>
                <a:cs typeface="Calibri"/>
              </a:rPr>
              <a:t>the</a:t>
            </a:r>
            <a:r>
              <a:rPr sz="2750" spc="85" dirty="0">
                <a:latin typeface="Calibri"/>
                <a:cs typeface="Calibri"/>
              </a:rPr>
              <a:t> </a:t>
            </a:r>
            <a:r>
              <a:rPr sz="2750" dirty="0">
                <a:latin typeface="Calibri"/>
                <a:cs typeface="Calibri"/>
              </a:rPr>
              <a:t>network.</a:t>
            </a:r>
            <a:endParaRPr sz="2750">
              <a:latin typeface="Calibri"/>
              <a:cs typeface="Calibri"/>
            </a:endParaRPr>
          </a:p>
          <a:p>
            <a:pPr marL="241300" marR="1136650" indent="-229235">
              <a:lnSpc>
                <a:spcPts val="3000"/>
              </a:lnSpc>
              <a:spcBef>
                <a:spcPts val="1105"/>
              </a:spcBef>
              <a:buFont typeface="Arial"/>
              <a:buChar char="•"/>
              <a:tabLst>
                <a:tab pos="241935" algn="l"/>
              </a:tabLst>
            </a:pPr>
            <a:r>
              <a:rPr sz="2750" spc="-15" dirty="0">
                <a:latin typeface="Calibri"/>
                <a:cs typeface="Calibri"/>
              </a:rPr>
              <a:t>Facilitates </a:t>
            </a:r>
            <a:r>
              <a:rPr sz="2750" spc="-10" dirty="0">
                <a:latin typeface="Calibri"/>
                <a:cs typeface="Calibri"/>
              </a:rPr>
              <a:t>interconnection </a:t>
            </a:r>
            <a:r>
              <a:rPr sz="2750" spc="-20" dirty="0">
                <a:latin typeface="Calibri"/>
                <a:cs typeface="Calibri"/>
              </a:rPr>
              <a:t>between</a:t>
            </a:r>
            <a:r>
              <a:rPr sz="2750" spc="-15" dirty="0">
                <a:latin typeface="Calibri"/>
                <a:cs typeface="Calibri"/>
              </a:rPr>
              <a:t> heterogeneous</a:t>
            </a:r>
            <a:r>
              <a:rPr sz="2750" spc="-10" dirty="0">
                <a:latin typeface="Calibri"/>
                <a:cs typeface="Calibri"/>
              </a:rPr>
              <a:t> </a:t>
            </a:r>
            <a:r>
              <a:rPr sz="2750" spc="-5" dirty="0">
                <a:latin typeface="Calibri"/>
                <a:cs typeface="Calibri"/>
              </a:rPr>
              <a:t>networks </a:t>
            </a:r>
            <a:r>
              <a:rPr sz="2750" spc="-610" dirty="0">
                <a:latin typeface="Calibri"/>
                <a:cs typeface="Calibri"/>
              </a:rPr>
              <a:t> </a:t>
            </a:r>
            <a:r>
              <a:rPr sz="2750" spc="-5" dirty="0">
                <a:latin typeface="Calibri"/>
                <a:cs typeface="Calibri"/>
              </a:rPr>
              <a:t>(Internetworking).</a:t>
            </a:r>
            <a:endParaRPr sz="2750">
              <a:latin typeface="Calibri"/>
              <a:cs typeface="Calibri"/>
            </a:endParaRPr>
          </a:p>
          <a:p>
            <a:pPr marL="241300" marR="5080" indent="-229235">
              <a:lnSpc>
                <a:spcPts val="3000"/>
              </a:lnSpc>
              <a:spcBef>
                <a:spcPts val="1060"/>
              </a:spcBef>
              <a:buFont typeface="Arial"/>
              <a:buChar char="•"/>
              <a:tabLst>
                <a:tab pos="241935" algn="l"/>
              </a:tabLst>
            </a:pPr>
            <a:r>
              <a:rPr sz="2750" dirty="0">
                <a:latin typeface="Calibri"/>
                <a:cs typeface="Calibri"/>
              </a:rPr>
              <a:t>The</a:t>
            </a:r>
            <a:r>
              <a:rPr sz="2750" spc="90" dirty="0">
                <a:latin typeface="Calibri"/>
                <a:cs typeface="Calibri"/>
              </a:rPr>
              <a:t> </a:t>
            </a:r>
            <a:r>
              <a:rPr sz="2750" spc="-5" dirty="0">
                <a:latin typeface="Calibri"/>
                <a:cs typeface="Calibri"/>
              </a:rPr>
              <a:t>network</a:t>
            </a:r>
            <a:r>
              <a:rPr sz="2750" spc="140" dirty="0">
                <a:latin typeface="Calibri"/>
                <a:cs typeface="Calibri"/>
              </a:rPr>
              <a:t> </a:t>
            </a:r>
            <a:r>
              <a:rPr sz="2750" spc="-15" dirty="0">
                <a:latin typeface="Calibri"/>
                <a:cs typeface="Calibri"/>
              </a:rPr>
              <a:t>layer</a:t>
            </a:r>
            <a:r>
              <a:rPr sz="2750" spc="60" dirty="0">
                <a:latin typeface="Calibri"/>
                <a:cs typeface="Calibri"/>
              </a:rPr>
              <a:t> </a:t>
            </a:r>
            <a:r>
              <a:rPr sz="2750" spc="-5" dirty="0">
                <a:latin typeface="Calibri"/>
                <a:cs typeface="Calibri"/>
              </a:rPr>
              <a:t>also</a:t>
            </a:r>
            <a:r>
              <a:rPr sz="2750" spc="80" dirty="0">
                <a:latin typeface="Calibri"/>
                <a:cs typeface="Calibri"/>
              </a:rPr>
              <a:t> </a:t>
            </a:r>
            <a:r>
              <a:rPr sz="2750" spc="-20" dirty="0">
                <a:latin typeface="Calibri"/>
                <a:cs typeface="Calibri"/>
              </a:rPr>
              <a:t>defines</a:t>
            </a:r>
            <a:r>
              <a:rPr sz="2750" spc="240" dirty="0">
                <a:latin typeface="Calibri"/>
                <a:cs typeface="Calibri"/>
              </a:rPr>
              <a:t> </a:t>
            </a:r>
            <a:r>
              <a:rPr sz="2750" spc="15" dirty="0">
                <a:latin typeface="Calibri"/>
                <a:cs typeface="Calibri"/>
              </a:rPr>
              <a:t>how </a:t>
            </a:r>
            <a:r>
              <a:rPr sz="2750" spc="-5" dirty="0">
                <a:latin typeface="Calibri"/>
                <a:cs typeface="Calibri"/>
              </a:rPr>
              <a:t>to</a:t>
            </a:r>
            <a:r>
              <a:rPr sz="2750" spc="85" dirty="0">
                <a:latin typeface="Calibri"/>
                <a:cs typeface="Calibri"/>
              </a:rPr>
              <a:t> </a:t>
            </a:r>
            <a:r>
              <a:rPr sz="2750" spc="-10" dirty="0">
                <a:latin typeface="Calibri"/>
                <a:cs typeface="Calibri"/>
              </a:rPr>
              <a:t>fragment</a:t>
            </a:r>
            <a:r>
              <a:rPr sz="2750" spc="95" dirty="0">
                <a:latin typeface="Calibri"/>
                <a:cs typeface="Calibri"/>
              </a:rPr>
              <a:t> </a:t>
            </a:r>
            <a:r>
              <a:rPr sz="2750" spc="10" dirty="0">
                <a:latin typeface="Calibri"/>
                <a:cs typeface="Calibri"/>
              </a:rPr>
              <a:t>a</a:t>
            </a:r>
            <a:r>
              <a:rPr sz="2750" spc="70" dirty="0">
                <a:latin typeface="Calibri"/>
                <a:cs typeface="Calibri"/>
              </a:rPr>
              <a:t> </a:t>
            </a:r>
            <a:r>
              <a:rPr sz="2750" spc="-5" dirty="0">
                <a:latin typeface="Calibri"/>
                <a:cs typeface="Calibri"/>
              </a:rPr>
              <a:t>packet</a:t>
            </a:r>
            <a:r>
              <a:rPr sz="2750" spc="25" dirty="0">
                <a:latin typeface="Calibri"/>
                <a:cs typeface="Calibri"/>
              </a:rPr>
              <a:t> </a:t>
            </a:r>
            <a:r>
              <a:rPr sz="2750" spc="-20" dirty="0">
                <a:latin typeface="Calibri"/>
                <a:cs typeface="Calibri"/>
              </a:rPr>
              <a:t>into</a:t>
            </a:r>
            <a:r>
              <a:rPr sz="2750" spc="85" dirty="0">
                <a:latin typeface="Calibri"/>
                <a:cs typeface="Calibri"/>
              </a:rPr>
              <a:t> </a:t>
            </a:r>
            <a:r>
              <a:rPr sz="2750" spc="-5" dirty="0">
                <a:latin typeface="Calibri"/>
                <a:cs typeface="Calibri"/>
              </a:rPr>
              <a:t>smaller </a:t>
            </a:r>
            <a:r>
              <a:rPr sz="2750" spc="-610" dirty="0">
                <a:latin typeface="Calibri"/>
                <a:cs typeface="Calibri"/>
              </a:rPr>
              <a:t> </a:t>
            </a:r>
            <a:r>
              <a:rPr sz="2750" spc="-10" dirty="0">
                <a:latin typeface="Calibri"/>
                <a:cs typeface="Calibri"/>
              </a:rPr>
              <a:t>packets</a:t>
            </a:r>
            <a:r>
              <a:rPr sz="2750" spc="80" dirty="0">
                <a:latin typeface="Calibri"/>
                <a:cs typeface="Calibri"/>
              </a:rPr>
              <a:t> </a:t>
            </a:r>
            <a:r>
              <a:rPr sz="2750" spc="-5" dirty="0">
                <a:latin typeface="Calibri"/>
                <a:cs typeface="Calibri"/>
              </a:rPr>
              <a:t>to</a:t>
            </a:r>
            <a:r>
              <a:rPr sz="2750" spc="10" dirty="0">
                <a:latin typeface="Calibri"/>
                <a:cs typeface="Calibri"/>
              </a:rPr>
              <a:t> </a:t>
            </a:r>
            <a:r>
              <a:rPr sz="2750" spc="25" dirty="0">
                <a:latin typeface="Calibri"/>
                <a:cs typeface="Calibri"/>
              </a:rPr>
              <a:t>accommodate</a:t>
            </a:r>
            <a:r>
              <a:rPr sz="2750" spc="-55" dirty="0">
                <a:latin typeface="Calibri"/>
                <a:cs typeface="Calibri"/>
              </a:rPr>
              <a:t> </a:t>
            </a:r>
            <a:r>
              <a:rPr sz="2750" spc="-25" dirty="0">
                <a:latin typeface="Calibri"/>
                <a:cs typeface="Calibri"/>
              </a:rPr>
              <a:t>different</a:t>
            </a:r>
            <a:r>
              <a:rPr sz="2750" spc="170" dirty="0">
                <a:latin typeface="Calibri"/>
                <a:cs typeface="Calibri"/>
              </a:rPr>
              <a:t> </a:t>
            </a:r>
            <a:r>
              <a:rPr sz="2750" spc="-5" dirty="0">
                <a:latin typeface="Calibri"/>
                <a:cs typeface="Calibri"/>
              </a:rPr>
              <a:t>media</a:t>
            </a:r>
            <a:endParaRPr sz="2750">
              <a:latin typeface="Calibri"/>
              <a:cs typeface="Calibri"/>
            </a:endParaRPr>
          </a:p>
          <a:p>
            <a:pPr marL="241300" indent="-229235">
              <a:lnSpc>
                <a:spcPct val="100000"/>
              </a:lnSpc>
              <a:spcBef>
                <a:spcPts val="710"/>
              </a:spcBef>
              <a:buFont typeface="Arial"/>
              <a:buChar char="•"/>
              <a:tabLst>
                <a:tab pos="241935" algn="l"/>
              </a:tabLst>
            </a:pPr>
            <a:r>
              <a:rPr sz="2750" spc="10" dirty="0">
                <a:latin typeface="Calibri"/>
                <a:cs typeface="Calibri"/>
              </a:rPr>
              <a:t>Protocol</a:t>
            </a:r>
            <a:r>
              <a:rPr sz="2750" spc="-60" dirty="0">
                <a:latin typeface="Calibri"/>
                <a:cs typeface="Calibri"/>
              </a:rPr>
              <a:t> </a:t>
            </a:r>
            <a:r>
              <a:rPr sz="2750" spc="-10" dirty="0">
                <a:latin typeface="Calibri"/>
                <a:cs typeface="Calibri"/>
              </a:rPr>
              <a:t>in</a:t>
            </a:r>
            <a:r>
              <a:rPr sz="2750" spc="95" dirty="0">
                <a:latin typeface="Calibri"/>
                <a:cs typeface="Calibri"/>
              </a:rPr>
              <a:t> </a:t>
            </a:r>
            <a:r>
              <a:rPr sz="2750" spc="-20" dirty="0">
                <a:latin typeface="Calibri"/>
                <a:cs typeface="Calibri"/>
              </a:rPr>
              <a:t>this</a:t>
            </a:r>
            <a:r>
              <a:rPr sz="2750" spc="160" dirty="0">
                <a:latin typeface="Calibri"/>
                <a:cs typeface="Calibri"/>
              </a:rPr>
              <a:t> </a:t>
            </a:r>
            <a:r>
              <a:rPr sz="2750" spc="-15" dirty="0">
                <a:latin typeface="Calibri"/>
                <a:cs typeface="Calibri"/>
              </a:rPr>
              <a:t>layer</a:t>
            </a:r>
            <a:r>
              <a:rPr sz="2750" spc="60" dirty="0">
                <a:latin typeface="Calibri"/>
                <a:cs typeface="Calibri"/>
              </a:rPr>
              <a:t> </a:t>
            </a:r>
            <a:r>
              <a:rPr sz="2750" spc="-15" dirty="0">
                <a:latin typeface="Calibri"/>
                <a:cs typeface="Calibri"/>
              </a:rPr>
              <a:t>is</a:t>
            </a:r>
            <a:r>
              <a:rPr sz="2750" spc="90" dirty="0">
                <a:latin typeface="Calibri"/>
                <a:cs typeface="Calibri"/>
              </a:rPr>
              <a:t> </a:t>
            </a:r>
            <a:r>
              <a:rPr sz="2750" spc="-15" dirty="0">
                <a:latin typeface="Calibri"/>
                <a:cs typeface="Calibri"/>
              </a:rPr>
              <a:t>IP(Internet</a:t>
            </a:r>
            <a:r>
              <a:rPr sz="2750" spc="245" dirty="0">
                <a:latin typeface="Calibri"/>
                <a:cs typeface="Calibri"/>
              </a:rPr>
              <a:t> </a:t>
            </a:r>
            <a:r>
              <a:rPr sz="2750" spc="5" dirty="0">
                <a:latin typeface="Calibri"/>
                <a:cs typeface="Calibri"/>
              </a:rPr>
              <a:t>Protocol)</a:t>
            </a:r>
            <a:endParaRPr sz="275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5378450" cy="701040"/>
          </a:xfrm>
          <a:prstGeom prst="rect">
            <a:avLst/>
          </a:prstGeom>
        </p:spPr>
        <p:txBody>
          <a:bodyPr vert="horz" wrap="square" lIns="0" tIns="16510" rIns="0" bIns="0" rtlCol="0">
            <a:spAutoFit/>
          </a:bodyPr>
          <a:lstStyle/>
          <a:p>
            <a:pPr marL="12700">
              <a:lnSpc>
                <a:spcPct val="100000"/>
              </a:lnSpc>
              <a:spcBef>
                <a:spcPts val="130"/>
              </a:spcBef>
            </a:pPr>
            <a:r>
              <a:rPr sz="4400" b="0" spc="15" dirty="0">
                <a:latin typeface="Calibri Light"/>
                <a:cs typeface="Calibri Light"/>
              </a:rPr>
              <a:t>D</a:t>
            </a:r>
            <a:r>
              <a:rPr sz="4400" b="0" spc="-35" dirty="0">
                <a:latin typeface="Calibri Light"/>
                <a:cs typeface="Calibri Light"/>
              </a:rPr>
              <a:t>a</a:t>
            </a:r>
            <a:r>
              <a:rPr sz="4400" b="0" spc="-20" dirty="0">
                <a:latin typeface="Calibri Light"/>
                <a:cs typeface="Calibri Light"/>
              </a:rPr>
              <a:t>t</a:t>
            </a:r>
            <a:r>
              <a:rPr sz="4400" b="0" spc="15" dirty="0">
                <a:latin typeface="Calibri Light"/>
                <a:cs typeface="Calibri Light"/>
              </a:rPr>
              <a:t>a</a:t>
            </a:r>
            <a:r>
              <a:rPr sz="4400" b="0" spc="-235" dirty="0">
                <a:latin typeface="Calibri Light"/>
                <a:cs typeface="Calibri Light"/>
              </a:rPr>
              <a:t> </a:t>
            </a:r>
            <a:r>
              <a:rPr sz="4400" b="0" spc="25" dirty="0">
                <a:latin typeface="Calibri Light"/>
                <a:cs typeface="Calibri Light"/>
              </a:rPr>
              <a:t>L</a:t>
            </a:r>
            <a:r>
              <a:rPr sz="4400" b="0" spc="70" dirty="0">
                <a:latin typeface="Calibri Light"/>
                <a:cs typeface="Calibri Light"/>
              </a:rPr>
              <a:t>i</a:t>
            </a:r>
            <a:r>
              <a:rPr sz="4400" b="0" spc="-40" dirty="0">
                <a:latin typeface="Calibri Light"/>
                <a:cs typeface="Calibri Light"/>
              </a:rPr>
              <a:t>n</a:t>
            </a:r>
            <a:r>
              <a:rPr sz="4400" b="0" spc="10" dirty="0">
                <a:latin typeface="Calibri Light"/>
                <a:cs typeface="Calibri Light"/>
              </a:rPr>
              <a:t>k</a:t>
            </a:r>
            <a:r>
              <a:rPr sz="4400" b="0" spc="-245"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65" dirty="0">
                <a:latin typeface="Calibri Light"/>
                <a:cs typeface="Calibri Light"/>
              </a:rPr>
              <a:t>y</a:t>
            </a:r>
            <a:r>
              <a:rPr sz="4400" b="0" spc="10" dirty="0">
                <a:latin typeface="Calibri Light"/>
                <a:cs typeface="Calibri Light"/>
              </a:rPr>
              <a:t>er</a:t>
            </a:r>
            <a:r>
              <a:rPr sz="4400" b="0" spc="-285"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65" dirty="0">
                <a:latin typeface="Calibri Light"/>
                <a:cs typeface="Calibri Light"/>
              </a:rPr>
              <a:t>y</a:t>
            </a:r>
            <a:r>
              <a:rPr sz="4400" b="0" spc="10" dirty="0">
                <a:latin typeface="Calibri Light"/>
                <a:cs typeface="Calibri Light"/>
              </a:rPr>
              <a:t>er</a:t>
            </a:r>
            <a:r>
              <a:rPr sz="4400" b="0" spc="-360" dirty="0">
                <a:latin typeface="Calibri Light"/>
                <a:cs typeface="Calibri Light"/>
              </a:rPr>
              <a:t> </a:t>
            </a:r>
            <a:r>
              <a:rPr sz="4400" b="0" spc="10" dirty="0">
                <a:latin typeface="Calibri Light"/>
                <a:cs typeface="Calibri Light"/>
              </a:rPr>
              <a:t>2)</a:t>
            </a:r>
            <a:endParaRPr sz="4400">
              <a:latin typeface="Calibri Light"/>
              <a:cs typeface="Calibri Light"/>
            </a:endParaRPr>
          </a:p>
        </p:txBody>
      </p:sp>
      <p:sp>
        <p:nvSpPr>
          <p:cNvPr id="3" name="object 3"/>
          <p:cNvSpPr txBox="1"/>
          <p:nvPr/>
        </p:nvSpPr>
        <p:spPr>
          <a:xfrm>
            <a:off x="917575" y="1718309"/>
            <a:ext cx="10050145" cy="4222115"/>
          </a:xfrm>
          <a:prstGeom prst="rect">
            <a:avLst/>
          </a:prstGeom>
        </p:spPr>
        <p:txBody>
          <a:bodyPr vert="horz" wrap="square" lIns="0" tIns="63500" rIns="0" bIns="0" rtlCol="0">
            <a:spAutoFit/>
          </a:bodyPr>
          <a:lstStyle/>
          <a:p>
            <a:pPr marL="241300" indent="-229235">
              <a:lnSpc>
                <a:spcPct val="100000"/>
              </a:lnSpc>
              <a:spcBef>
                <a:spcPts val="500"/>
              </a:spcBef>
              <a:buFont typeface="Arial"/>
              <a:buChar char="•"/>
              <a:tabLst>
                <a:tab pos="241935" algn="l"/>
              </a:tabLst>
            </a:pPr>
            <a:r>
              <a:rPr sz="2600" spc="-15" dirty="0">
                <a:latin typeface="Calibri"/>
                <a:cs typeface="Calibri"/>
              </a:rPr>
              <a:t>Packet</a:t>
            </a:r>
            <a:r>
              <a:rPr sz="2600" spc="-55" dirty="0">
                <a:latin typeface="Calibri"/>
                <a:cs typeface="Calibri"/>
              </a:rPr>
              <a:t> </a:t>
            </a:r>
            <a:r>
              <a:rPr sz="2600" spc="-15" dirty="0">
                <a:latin typeface="Calibri"/>
                <a:cs typeface="Calibri"/>
              </a:rPr>
              <a:t>from</a:t>
            </a:r>
            <a:r>
              <a:rPr sz="2600" spc="5" dirty="0">
                <a:latin typeface="Calibri"/>
                <a:cs typeface="Calibri"/>
              </a:rPr>
              <a:t> </a:t>
            </a:r>
            <a:r>
              <a:rPr sz="2600" spc="-5" dirty="0">
                <a:latin typeface="Calibri"/>
                <a:cs typeface="Calibri"/>
              </a:rPr>
              <a:t>network</a:t>
            </a:r>
            <a:r>
              <a:rPr sz="2600" spc="-65" dirty="0">
                <a:latin typeface="Calibri"/>
                <a:cs typeface="Calibri"/>
              </a:rPr>
              <a:t> </a:t>
            </a:r>
            <a:r>
              <a:rPr sz="2600" spc="-10" dirty="0">
                <a:latin typeface="Calibri"/>
                <a:cs typeface="Calibri"/>
              </a:rPr>
              <a:t>layer</a:t>
            </a:r>
            <a:r>
              <a:rPr sz="2600" spc="-80" dirty="0">
                <a:latin typeface="Calibri"/>
                <a:cs typeface="Calibri"/>
              </a:rPr>
              <a:t> </a:t>
            </a:r>
            <a:r>
              <a:rPr sz="2600" spc="5" dirty="0">
                <a:latin typeface="Calibri"/>
                <a:cs typeface="Calibri"/>
              </a:rPr>
              <a:t>is</a:t>
            </a:r>
            <a:r>
              <a:rPr sz="2600" spc="20" dirty="0">
                <a:latin typeface="Calibri"/>
                <a:cs typeface="Calibri"/>
              </a:rPr>
              <a:t> </a:t>
            </a:r>
            <a:r>
              <a:rPr sz="2600" spc="-10" dirty="0">
                <a:latin typeface="Calibri"/>
                <a:cs typeface="Calibri"/>
              </a:rPr>
              <a:t>converted</a:t>
            </a:r>
            <a:r>
              <a:rPr sz="2600" spc="-95" dirty="0">
                <a:latin typeface="Calibri"/>
                <a:cs typeface="Calibri"/>
              </a:rPr>
              <a:t> </a:t>
            </a:r>
            <a:r>
              <a:rPr sz="2600" spc="20" dirty="0">
                <a:latin typeface="Calibri"/>
                <a:cs typeface="Calibri"/>
              </a:rPr>
              <a:t>to</a:t>
            </a:r>
            <a:r>
              <a:rPr sz="2600" spc="-40" dirty="0">
                <a:latin typeface="Calibri"/>
                <a:cs typeface="Calibri"/>
              </a:rPr>
              <a:t> </a:t>
            </a:r>
            <a:r>
              <a:rPr sz="2600" spc="-10" dirty="0">
                <a:latin typeface="Calibri"/>
                <a:cs typeface="Calibri"/>
              </a:rPr>
              <a:t>Frames</a:t>
            </a:r>
            <a:endParaRPr sz="2600">
              <a:latin typeface="Calibri"/>
              <a:cs typeface="Calibri"/>
            </a:endParaRPr>
          </a:p>
          <a:p>
            <a:pPr marL="241300" indent="-229235">
              <a:lnSpc>
                <a:spcPct val="100000"/>
              </a:lnSpc>
              <a:spcBef>
                <a:spcPts val="409"/>
              </a:spcBef>
              <a:buFont typeface="Arial"/>
              <a:buChar char="•"/>
              <a:tabLst>
                <a:tab pos="241935" algn="l"/>
              </a:tabLst>
            </a:pPr>
            <a:r>
              <a:rPr sz="2600" spc="-5" dirty="0">
                <a:latin typeface="Calibri"/>
                <a:cs typeface="Calibri"/>
              </a:rPr>
              <a:t>Frame</a:t>
            </a:r>
            <a:r>
              <a:rPr sz="2600" spc="-40" dirty="0">
                <a:latin typeface="Calibri"/>
                <a:cs typeface="Calibri"/>
              </a:rPr>
              <a:t> </a:t>
            </a:r>
            <a:r>
              <a:rPr sz="2600" spc="5" dirty="0">
                <a:latin typeface="Calibri"/>
                <a:cs typeface="Calibri"/>
              </a:rPr>
              <a:t>consist</a:t>
            </a:r>
            <a:r>
              <a:rPr sz="2600" spc="-135" dirty="0">
                <a:latin typeface="Calibri"/>
                <a:cs typeface="Calibri"/>
              </a:rPr>
              <a:t> </a:t>
            </a:r>
            <a:r>
              <a:rPr sz="2600" spc="-10" dirty="0">
                <a:latin typeface="Calibri"/>
                <a:cs typeface="Calibri"/>
              </a:rPr>
              <a:t>of</a:t>
            </a:r>
            <a:r>
              <a:rPr sz="2600" spc="-55" dirty="0">
                <a:latin typeface="Calibri"/>
                <a:cs typeface="Calibri"/>
              </a:rPr>
              <a:t> </a:t>
            </a:r>
            <a:r>
              <a:rPr sz="2600" dirty="0">
                <a:latin typeface="Calibri"/>
                <a:cs typeface="Calibri"/>
              </a:rPr>
              <a:t>frame</a:t>
            </a:r>
            <a:r>
              <a:rPr sz="2600" spc="-35" dirty="0">
                <a:latin typeface="Calibri"/>
                <a:cs typeface="Calibri"/>
              </a:rPr>
              <a:t> </a:t>
            </a:r>
            <a:r>
              <a:rPr sz="2600" spc="-10" dirty="0">
                <a:latin typeface="Calibri"/>
                <a:cs typeface="Calibri"/>
              </a:rPr>
              <a:t>header</a:t>
            </a:r>
            <a:endParaRPr sz="2600">
              <a:latin typeface="Calibri"/>
              <a:cs typeface="Calibri"/>
            </a:endParaRPr>
          </a:p>
          <a:p>
            <a:pPr marL="241300" marR="806450" indent="-229235">
              <a:lnSpc>
                <a:spcPct val="79400"/>
              </a:lnSpc>
              <a:spcBef>
                <a:spcPts val="980"/>
              </a:spcBef>
              <a:buFont typeface="Arial"/>
              <a:buChar char="•"/>
              <a:tabLst>
                <a:tab pos="241935" algn="l"/>
              </a:tabLst>
            </a:pPr>
            <a:r>
              <a:rPr sz="2600" spc="-5" dirty="0">
                <a:latin typeface="Calibri"/>
                <a:cs typeface="Calibri"/>
              </a:rPr>
              <a:t>Frame</a:t>
            </a:r>
            <a:r>
              <a:rPr sz="2600" spc="-25" dirty="0">
                <a:latin typeface="Calibri"/>
                <a:cs typeface="Calibri"/>
              </a:rPr>
              <a:t> </a:t>
            </a:r>
            <a:r>
              <a:rPr sz="2600" spc="-10" dirty="0">
                <a:latin typeface="Calibri"/>
                <a:cs typeface="Calibri"/>
              </a:rPr>
              <a:t>header</a:t>
            </a:r>
            <a:r>
              <a:rPr sz="2600" spc="-5" dirty="0">
                <a:latin typeface="Calibri"/>
                <a:cs typeface="Calibri"/>
              </a:rPr>
              <a:t> </a:t>
            </a:r>
            <a:r>
              <a:rPr sz="2600" spc="5" dirty="0">
                <a:latin typeface="Calibri"/>
                <a:cs typeface="Calibri"/>
              </a:rPr>
              <a:t>consist</a:t>
            </a:r>
            <a:r>
              <a:rPr sz="2600" spc="-114" dirty="0">
                <a:latin typeface="Calibri"/>
                <a:cs typeface="Calibri"/>
              </a:rPr>
              <a:t> </a:t>
            </a:r>
            <a:r>
              <a:rPr sz="2600" spc="-10" dirty="0">
                <a:latin typeface="Calibri"/>
                <a:cs typeface="Calibri"/>
              </a:rPr>
              <a:t>of</a:t>
            </a:r>
            <a:r>
              <a:rPr sz="2600" spc="30" dirty="0">
                <a:latin typeface="Calibri"/>
                <a:cs typeface="Calibri"/>
              </a:rPr>
              <a:t> </a:t>
            </a:r>
            <a:r>
              <a:rPr sz="2600" spc="-10" dirty="0">
                <a:latin typeface="Calibri"/>
                <a:cs typeface="Calibri"/>
              </a:rPr>
              <a:t>source</a:t>
            </a:r>
            <a:r>
              <a:rPr sz="2600" spc="-20" dirty="0">
                <a:latin typeface="Calibri"/>
                <a:cs typeface="Calibri"/>
              </a:rPr>
              <a:t> </a:t>
            </a:r>
            <a:r>
              <a:rPr sz="2600" spc="10" dirty="0">
                <a:latin typeface="Calibri"/>
                <a:cs typeface="Calibri"/>
              </a:rPr>
              <a:t>and</a:t>
            </a:r>
            <a:r>
              <a:rPr sz="2600" spc="-20" dirty="0">
                <a:latin typeface="Calibri"/>
                <a:cs typeface="Calibri"/>
              </a:rPr>
              <a:t> </a:t>
            </a:r>
            <a:r>
              <a:rPr sz="2600" dirty="0">
                <a:latin typeface="Calibri"/>
                <a:cs typeface="Calibri"/>
              </a:rPr>
              <a:t>destination</a:t>
            </a:r>
            <a:r>
              <a:rPr sz="2600" spc="-90" dirty="0">
                <a:latin typeface="Calibri"/>
                <a:cs typeface="Calibri"/>
              </a:rPr>
              <a:t> </a:t>
            </a:r>
            <a:r>
              <a:rPr sz="2600" spc="10" dirty="0">
                <a:latin typeface="Calibri"/>
                <a:cs typeface="Calibri"/>
              </a:rPr>
              <a:t>MAC(Media</a:t>
            </a:r>
            <a:r>
              <a:rPr sz="2600" spc="-200" dirty="0">
                <a:latin typeface="Calibri"/>
                <a:cs typeface="Calibri"/>
              </a:rPr>
              <a:t> </a:t>
            </a:r>
            <a:r>
              <a:rPr sz="2600" spc="5" dirty="0">
                <a:latin typeface="Calibri"/>
                <a:cs typeface="Calibri"/>
              </a:rPr>
              <a:t>Access </a:t>
            </a:r>
            <a:r>
              <a:rPr sz="2600" spc="-575" dirty="0">
                <a:latin typeface="Calibri"/>
                <a:cs typeface="Calibri"/>
              </a:rPr>
              <a:t> </a:t>
            </a:r>
            <a:r>
              <a:rPr sz="2600" spc="-10" dirty="0">
                <a:latin typeface="Calibri"/>
                <a:cs typeface="Calibri"/>
              </a:rPr>
              <a:t>Control)</a:t>
            </a:r>
            <a:r>
              <a:rPr sz="2600" spc="20" dirty="0">
                <a:latin typeface="Calibri"/>
                <a:cs typeface="Calibri"/>
              </a:rPr>
              <a:t> </a:t>
            </a:r>
            <a:r>
              <a:rPr sz="2600" spc="-5" dirty="0">
                <a:latin typeface="Calibri"/>
                <a:cs typeface="Calibri"/>
              </a:rPr>
              <a:t>Address</a:t>
            </a:r>
            <a:endParaRPr sz="2600">
              <a:latin typeface="Calibri"/>
              <a:cs typeface="Calibri"/>
            </a:endParaRPr>
          </a:p>
          <a:p>
            <a:pPr marL="241300" marR="733425" indent="-229235">
              <a:lnSpc>
                <a:spcPct val="79500"/>
              </a:lnSpc>
              <a:spcBef>
                <a:spcPts val="1050"/>
              </a:spcBef>
              <a:buFont typeface="Arial"/>
              <a:buChar char="•"/>
              <a:tabLst>
                <a:tab pos="241935" algn="l"/>
              </a:tabLst>
            </a:pPr>
            <a:r>
              <a:rPr sz="2600" spc="25" dirty="0">
                <a:latin typeface="Calibri"/>
                <a:cs typeface="Calibri"/>
              </a:rPr>
              <a:t>Data</a:t>
            </a:r>
            <a:r>
              <a:rPr sz="2600" spc="-185" dirty="0">
                <a:latin typeface="Calibri"/>
                <a:cs typeface="Calibri"/>
              </a:rPr>
              <a:t> </a:t>
            </a:r>
            <a:r>
              <a:rPr sz="2600" spc="-5" dirty="0">
                <a:latin typeface="Calibri"/>
                <a:cs typeface="Calibri"/>
              </a:rPr>
              <a:t>link</a:t>
            </a:r>
            <a:r>
              <a:rPr sz="2600" spc="10" dirty="0">
                <a:latin typeface="Calibri"/>
                <a:cs typeface="Calibri"/>
              </a:rPr>
              <a:t> </a:t>
            </a:r>
            <a:r>
              <a:rPr sz="2600" spc="-10" dirty="0">
                <a:latin typeface="Calibri"/>
                <a:cs typeface="Calibri"/>
              </a:rPr>
              <a:t>layer </a:t>
            </a:r>
            <a:r>
              <a:rPr sz="2600" spc="10" dirty="0">
                <a:latin typeface="Calibri"/>
                <a:cs typeface="Calibri"/>
              </a:rPr>
              <a:t>attempts</a:t>
            </a:r>
            <a:r>
              <a:rPr sz="2600" spc="-195" dirty="0">
                <a:latin typeface="Calibri"/>
                <a:cs typeface="Calibri"/>
              </a:rPr>
              <a:t> </a:t>
            </a:r>
            <a:r>
              <a:rPr sz="2600" spc="20" dirty="0">
                <a:latin typeface="Calibri"/>
                <a:cs typeface="Calibri"/>
              </a:rPr>
              <a:t>to</a:t>
            </a:r>
            <a:r>
              <a:rPr sz="2600" spc="-95" dirty="0">
                <a:latin typeface="Calibri"/>
                <a:cs typeface="Calibri"/>
              </a:rPr>
              <a:t> </a:t>
            </a:r>
            <a:r>
              <a:rPr sz="2600" spc="-20" dirty="0">
                <a:latin typeface="Calibri"/>
                <a:cs typeface="Calibri"/>
              </a:rPr>
              <a:t>provide</a:t>
            </a:r>
            <a:r>
              <a:rPr sz="2600" spc="50" dirty="0">
                <a:latin typeface="Calibri"/>
                <a:cs typeface="Calibri"/>
              </a:rPr>
              <a:t> </a:t>
            </a:r>
            <a:r>
              <a:rPr sz="2600" dirty="0">
                <a:latin typeface="Calibri"/>
                <a:cs typeface="Calibri"/>
              </a:rPr>
              <a:t>reliable</a:t>
            </a:r>
            <a:r>
              <a:rPr sz="2600" spc="-95" dirty="0">
                <a:latin typeface="Calibri"/>
                <a:cs typeface="Calibri"/>
              </a:rPr>
              <a:t> </a:t>
            </a:r>
            <a:r>
              <a:rPr sz="2600" spc="5" dirty="0">
                <a:latin typeface="Calibri"/>
                <a:cs typeface="Calibri"/>
              </a:rPr>
              <a:t>communication</a:t>
            </a:r>
            <a:r>
              <a:rPr sz="2600" spc="-175" dirty="0">
                <a:latin typeface="Calibri"/>
                <a:cs typeface="Calibri"/>
              </a:rPr>
              <a:t> </a:t>
            </a:r>
            <a:r>
              <a:rPr sz="2600" spc="-5" dirty="0">
                <a:latin typeface="Calibri"/>
                <a:cs typeface="Calibri"/>
              </a:rPr>
              <a:t>over</a:t>
            </a:r>
            <a:r>
              <a:rPr sz="2600" spc="-10" dirty="0">
                <a:latin typeface="Calibri"/>
                <a:cs typeface="Calibri"/>
              </a:rPr>
              <a:t> </a:t>
            </a:r>
            <a:r>
              <a:rPr sz="2600" spc="5" dirty="0">
                <a:latin typeface="Calibri"/>
                <a:cs typeface="Calibri"/>
              </a:rPr>
              <a:t>the </a:t>
            </a:r>
            <a:r>
              <a:rPr sz="2600" spc="-575" dirty="0">
                <a:latin typeface="Calibri"/>
                <a:cs typeface="Calibri"/>
              </a:rPr>
              <a:t> </a:t>
            </a:r>
            <a:r>
              <a:rPr sz="2600" spc="-5" dirty="0">
                <a:latin typeface="Calibri"/>
                <a:cs typeface="Calibri"/>
              </a:rPr>
              <a:t>physical</a:t>
            </a:r>
            <a:r>
              <a:rPr sz="2600" spc="-145" dirty="0">
                <a:latin typeface="Calibri"/>
                <a:cs typeface="Calibri"/>
              </a:rPr>
              <a:t> </a:t>
            </a:r>
            <a:r>
              <a:rPr sz="2600" spc="-10" dirty="0">
                <a:latin typeface="Calibri"/>
                <a:cs typeface="Calibri"/>
              </a:rPr>
              <a:t>layer</a:t>
            </a:r>
            <a:r>
              <a:rPr sz="2600" spc="10" dirty="0">
                <a:latin typeface="Calibri"/>
                <a:cs typeface="Calibri"/>
              </a:rPr>
              <a:t> </a:t>
            </a:r>
            <a:r>
              <a:rPr sz="2600" dirty="0">
                <a:latin typeface="Calibri"/>
                <a:cs typeface="Calibri"/>
              </a:rPr>
              <a:t>interface</a:t>
            </a:r>
            <a:endParaRPr sz="2600">
              <a:latin typeface="Calibri"/>
              <a:cs typeface="Calibri"/>
            </a:endParaRPr>
          </a:p>
          <a:p>
            <a:pPr marL="241300" indent="-229235">
              <a:lnSpc>
                <a:spcPct val="100000"/>
              </a:lnSpc>
              <a:spcBef>
                <a:spcPts val="409"/>
              </a:spcBef>
              <a:buFont typeface="Arial"/>
              <a:buChar char="•"/>
              <a:tabLst>
                <a:tab pos="241935" algn="l"/>
              </a:tabLst>
            </a:pPr>
            <a:r>
              <a:rPr sz="2600" spc="30" dirty="0">
                <a:latin typeface="Calibri"/>
                <a:cs typeface="Calibri"/>
              </a:rPr>
              <a:t>C</a:t>
            </a:r>
            <a:r>
              <a:rPr sz="2600" spc="-10" dirty="0">
                <a:latin typeface="Calibri"/>
                <a:cs typeface="Calibri"/>
              </a:rPr>
              <a:t>r</a:t>
            </a:r>
            <a:r>
              <a:rPr sz="2600" spc="-25" dirty="0">
                <a:latin typeface="Calibri"/>
                <a:cs typeface="Calibri"/>
              </a:rPr>
              <a:t>e</a:t>
            </a:r>
            <a:r>
              <a:rPr sz="2600" spc="20" dirty="0">
                <a:latin typeface="Calibri"/>
                <a:cs typeface="Calibri"/>
              </a:rPr>
              <a:t>at</a:t>
            </a:r>
            <a:r>
              <a:rPr sz="2600" spc="10" dirty="0">
                <a:latin typeface="Calibri"/>
                <a:cs typeface="Calibri"/>
              </a:rPr>
              <a:t>e</a:t>
            </a:r>
            <a:r>
              <a:rPr sz="2600" spc="-160" dirty="0">
                <a:latin typeface="Calibri"/>
                <a:cs typeface="Calibri"/>
              </a:rPr>
              <a:t> </a:t>
            </a:r>
            <a:r>
              <a:rPr sz="2600" spc="25" dirty="0">
                <a:latin typeface="Calibri"/>
                <a:cs typeface="Calibri"/>
              </a:rPr>
              <a:t>a</a:t>
            </a:r>
            <a:r>
              <a:rPr sz="2600" spc="-20" dirty="0">
                <a:latin typeface="Calibri"/>
                <a:cs typeface="Calibri"/>
              </a:rPr>
              <a:t>n</a:t>
            </a:r>
            <a:r>
              <a:rPr sz="2600" spc="10" dirty="0">
                <a:latin typeface="Calibri"/>
                <a:cs typeface="Calibri"/>
              </a:rPr>
              <a:t>d</a:t>
            </a:r>
            <a:r>
              <a:rPr sz="2600" spc="-25" dirty="0">
                <a:latin typeface="Calibri"/>
                <a:cs typeface="Calibri"/>
              </a:rPr>
              <a:t> </a:t>
            </a:r>
            <a:r>
              <a:rPr sz="2600" spc="-15" dirty="0">
                <a:latin typeface="Calibri"/>
                <a:cs typeface="Calibri"/>
              </a:rPr>
              <a:t>d</a:t>
            </a:r>
            <a:r>
              <a:rPr sz="2600" spc="-25" dirty="0">
                <a:latin typeface="Calibri"/>
                <a:cs typeface="Calibri"/>
              </a:rPr>
              <a:t>e</a:t>
            </a:r>
            <a:r>
              <a:rPr sz="2600" spc="20" dirty="0">
                <a:latin typeface="Calibri"/>
                <a:cs typeface="Calibri"/>
              </a:rPr>
              <a:t>t</a:t>
            </a:r>
            <a:r>
              <a:rPr sz="2600" spc="-25" dirty="0">
                <a:latin typeface="Calibri"/>
                <a:cs typeface="Calibri"/>
              </a:rPr>
              <a:t>e</a:t>
            </a:r>
            <a:r>
              <a:rPr sz="2600" spc="20" dirty="0">
                <a:latin typeface="Calibri"/>
                <a:cs typeface="Calibri"/>
              </a:rPr>
              <a:t>c</a:t>
            </a:r>
            <a:r>
              <a:rPr sz="2600" spc="5" dirty="0">
                <a:latin typeface="Calibri"/>
                <a:cs typeface="Calibri"/>
              </a:rPr>
              <a:t>t</a:t>
            </a:r>
            <a:r>
              <a:rPr sz="2600" spc="-45" dirty="0">
                <a:latin typeface="Calibri"/>
                <a:cs typeface="Calibri"/>
              </a:rPr>
              <a:t> </a:t>
            </a:r>
            <a:r>
              <a:rPr sz="2600" spc="25" dirty="0">
                <a:latin typeface="Calibri"/>
                <a:cs typeface="Calibri"/>
              </a:rPr>
              <a:t>f</a:t>
            </a:r>
            <a:r>
              <a:rPr sz="2600" spc="-90" dirty="0">
                <a:latin typeface="Calibri"/>
                <a:cs typeface="Calibri"/>
              </a:rPr>
              <a:t>r</a:t>
            </a:r>
            <a:r>
              <a:rPr sz="2600" spc="25" dirty="0">
                <a:latin typeface="Calibri"/>
                <a:cs typeface="Calibri"/>
              </a:rPr>
              <a:t>a</a:t>
            </a:r>
            <a:r>
              <a:rPr sz="2600" spc="15" dirty="0">
                <a:latin typeface="Calibri"/>
                <a:cs typeface="Calibri"/>
              </a:rPr>
              <a:t>me</a:t>
            </a:r>
            <a:r>
              <a:rPr sz="2600" spc="-90" dirty="0">
                <a:latin typeface="Calibri"/>
                <a:cs typeface="Calibri"/>
              </a:rPr>
              <a:t> </a:t>
            </a:r>
            <a:r>
              <a:rPr sz="2600" spc="-20" dirty="0">
                <a:latin typeface="Calibri"/>
                <a:cs typeface="Calibri"/>
              </a:rPr>
              <a:t>b</a:t>
            </a:r>
            <a:r>
              <a:rPr sz="2600" spc="-30" dirty="0">
                <a:latin typeface="Calibri"/>
                <a:cs typeface="Calibri"/>
              </a:rPr>
              <a:t>o</a:t>
            </a:r>
            <a:r>
              <a:rPr sz="2600" spc="-20" dirty="0">
                <a:latin typeface="Calibri"/>
                <a:cs typeface="Calibri"/>
              </a:rPr>
              <a:t>und</a:t>
            </a:r>
            <a:r>
              <a:rPr sz="2600" spc="20" dirty="0">
                <a:latin typeface="Calibri"/>
                <a:cs typeface="Calibri"/>
              </a:rPr>
              <a:t>a</a:t>
            </a:r>
            <a:r>
              <a:rPr sz="2600" spc="-10" dirty="0">
                <a:latin typeface="Calibri"/>
                <a:cs typeface="Calibri"/>
              </a:rPr>
              <a:t>r</a:t>
            </a:r>
            <a:r>
              <a:rPr sz="2600" spc="5" dirty="0">
                <a:latin typeface="Calibri"/>
                <a:cs typeface="Calibri"/>
              </a:rPr>
              <a:t>i</a:t>
            </a:r>
            <a:r>
              <a:rPr sz="2600" spc="-30" dirty="0">
                <a:latin typeface="Calibri"/>
                <a:cs typeface="Calibri"/>
              </a:rPr>
              <a:t>e</a:t>
            </a:r>
            <a:r>
              <a:rPr sz="2600" spc="10" dirty="0">
                <a:latin typeface="Calibri"/>
                <a:cs typeface="Calibri"/>
              </a:rPr>
              <a:t>s</a:t>
            </a:r>
            <a:endParaRPr sz="2600">
              <a:latin typeface="Calibri"/>
              <a:cs typeface="Calibri"/>
            </a:endParaRPr>
          </a:p>
          <a:p>
            <a:pPr marL="241300" indent="-229235">
              <a:lnSpc>
                <a:spcPct val="100000"/>
              </a:lnSpc>
              <a:spcBef>
                <a:spcPts val="409"/>
              </a:spcBef>
              <a:buFont typeface="Arial"/>
              <a:buChar char="•"/>
              <a:tabLst>
                <a:tab pos="241935" algn="l"/>
              </a:tabLst>
            </a:pPr>
            <a:r>
              <a:rPr sz="2600" spc="-5" dirty="0">
                <a:latin typeface="Calibri"/>
                <a:cs typeface="Calibri"/>
              </a:rPr>
              <a:t>Implement</a:t>
            </a:r>
            <a:r>
              <a:rPr sz="2600" spc="-40" dirty="0">
                <a:latin typeface="Calibri"/>
                <a:cs typeface="Calibri"/>
              </a:rPr>
              <a:t> </a:t>
            </a:r>
            <a:r>
              <a:rPr sz="2600" spc="5" dirty="0">
                <a:latin typeface="Calibri"/>
                <a:cs typeface="Calibri"/>
              </a:rPr>
              <a:t>flow</a:t>
            </a:r>
            <a:r>
              <a:rPr sz="2600" spc="-65" dirty="0">
                <a:latin typeface="Calibri"/>
                <a:cs typeface="Calibri"/>
              </a:rPr>
              <a:t> </a:t>
            </a:r>
            <a:r>
              <a:rPr sz="2600" spc="-15" dirty="0">
                <a:latin typeface="Calibri"/>
                <a:cs typeface="Calibri"/>
              </a:rPr>
              <a:t>control,</a:t>
            </a:r>
            <a:r>
              <a:rPr sz="2600" spc="20" dirty="0">
                <a:latin typeface="Calibri"/>
                <a:cs typeface="Calibri"/>
              </a:rPr>
              <a:t> </a:t>
            </a:r>
            <a:r>
              <a:rPr sz="2600" spc="-25" dirty="0">
                <a:latin typeface="Calibri"/>
                <a:cs typeface="Calibri"/>
              </a:rPr>
              <a:t>Error</a:t>
            </a:r>
            <a:r>
              <a:rPr sz="2600" spc="75" dirty="0">
                <a:latin typeface="Calibri"/>
                <a:cs typeface="Calibri"/>
              </a:rPr>
              <a:t> </a:t>
            </a:r>
            <a:r>
              <a:rPr sz="2600" spc="-15" dirty="0">
                <a:latin typeface="Calibri"/>
                <a:cs typeface="Calibri"/>
              </a:rPr>
              <a:t>control(Parity,</a:t>
            </a:r>
            <a:r>
              <a:rPr sz="2600" spc="-120" dirty="0">
                <a:latin typeface="Calibri"/>
                <a:cs typeface="Calibri"/>
              </a:rPr>
              <a:t> </a:t>
            </a:r>
            <a:r>
              <a:rPr sz="2600" spc="10" dirty="0">
                <a:latin typeface="Calibri"/>
                <a:cs typeface="Calibri"/>
              </a:rPr>
              <a:t>Hamming</a:t>
            </a:r>
            <a:r>
              <a:rPr sz="2600" spc="-95" dirty="0">
                <a:latin typeface="Calibri"/>
                <a:cs typeface="Calibri"/>
              </a:rPr>
              <a:t> </a:t>
            </a:r>
            <a:r>
              <a:rPr sz="2600" spc="-5" dirty="0">
                <a:latin typeface="Calibri"/>
                <a:cs typeface="Calibri"/>
              </a:rPr>
              <a:t>Code)</a:t>
            </a:r>
            <a:endParaRPr sz="2600">
              <a:latin typeface="Calibri"/>
              <a:cs typeface="Calibri"/>
            </a:endParaRPr>
          </a:p>
          <a:p>
            <a:pPr marL="241300" indent="-229235">
              <a:lnSpc>
                <a:spcPct val="100000"/>
              </a:lnSpc>
              <a:spcBef>
                <a:spcPts val="334"/>
              </a:spcBef>
              <a:buFont typeface="Arial"/>
              <a:buChar char="•"/>
              <a:tabLst>
                <a:tab pos="241935" algn="l"/>
              </a:tabLst>
            </a:pPr>
            <a:r>
              <a:rPr sz="2600" spc="-10" dirty="0">
                <a:latin typeface="Calibri"/>
                <a:cs typeface="Calibri"/>
              </a:rPr>
              <a:t>Supports</a:t>
            </a:r>
            <a:r>
              <a:rPr sz="2600" spc="35" dirty="0">
                <a:latin typeface="Calibri"/>
                <a:cs typeface="Calibri"/>
              </a:rPr>
              <a:t> </a:t>
            </a:r>
            <a:r>
              <a:rPr sz="2600" dirty="0">
                <a:latin typeface="Calibri"/>
                <a:cs typeface="Calibri"/>
              </a:rPr>
              <a:t>points-to-point(unicasting)</a:t>
            </a:r>
            <a:r>
              <a:rPr sz="2600" spc="-175" dirty="0">
                <a:latin typeface="Calibri"/>
                <a:cs typeface="Calibri"/>
              </a:rPr>
              <a:t> </a:t>
            </a:r>
            <a:r>
              <a:rPr sz="2600" spc="15" dirty="0">
                <a:latin typeface="Calibri"/>
                <a:cs typeface="Calibri"/>
              </a:rPr>
              <a:t>as</a:t>
            </a:r>
            <a:r>
              <a:rPr sz="2600" spc="-30" dirty="0">
                <a:latin typeface="Calibri"/>
                <a:cs typeface="Calibri"/>
              </a:rPr>
              <a:t> </a:t>
            </a:r>
            <a:r>
              <a:rPr sz="2600" dirty="0">
                <a:latin typeface="Calibri"/>
                <a:cs typeface="Calibri"/>
              </a:rPr>
              <a:t>well</a:t>
            </a:r>
            <a:r>
              <a:rPr sz="2600" spc="5" dirty="0">
                <a:latin typeface="Calibri"/>
                <a:cs typeface="Calibri"/>
              </a:rPr>
              <a:t> </a:t>
            </a:r>
            <a:r>
              <a:rPr sz="2600" spc="20" dirty="0">
                <a:latin typeface="Calibri"/>
                <a:cs typeface="Calibri"/>
              </a:rPr>
              <a:t>as</a:t>
            </a:r>
            <a:r>
              <a:rPr sz="2600" spc="-30" dirty="0">
                <a:latin typeface="Calibri"/>
                <a:cs typeface="Calibri"/>
              </a:rPr>
              <a:t> </a:t>
            </a:r>
            <a:r>
              <a:rPr sz="2600" spc="-5" dirty="0">
                <a:latin typeface="Calibri"/>
                <a:cs typeface="Calibri"/>
              </a:rPr>
              <a:t>broadcast</a:t>
            </a:r>
            <a:r>
              <a:rPr sz="2600" spc="-110" dirty="0">
                <a:latin typeface="Calibri"/>
                <a:cs typeface="Calibri"/>
              </a:rPr>
              <a:t> </a:t>
            </a:r>
            <a:r>
              <a:rPr sz="2600" spc="5" dirty="0">
                <a:latin typeface="Calibri"/>
                <a:cs typeface="Calibri"/>
              </a:rPr>
              <a:t>communication</a:t>
            </a:r>
            <a:endParaRPr sz="2600">
              <a:latin typeface="Calibri"/>
              <a:cs typeface="Calibri"/>
            </a:endParaRPr>
          </a:p>
          <a:p>
            <a:pPr marL="241300" indent="-229235">
              <a:lnSpc>
                <a:spcPct val="100000"/>
              </a:lnSpc>
              <a:spcBef>
                <a:spcPts val="405"/>
              </a:spcBef>
              <a:buFont typeface="Arial"/>
              <a:buChar char="•"/>
              <a:tabLst>
                <a:tab pos="241935" algn="l"/>
              </a:tabLst>
            </a:pPr>
            <a:r>
              <a:rPr sz="2600" spc="-10" dirty="0">
                <a:latin typeface="Calibri"/>
                <a:cs typeface="Calibri"/>
              </a:rPr>
              <a:t>Supports</a:t>
            </a:r>
            <a:r>
              <a:rPr sz="2600" spc="20" dirty="0">
                <a:latin typeface="Calibri"/>
                <a:cs typeface="Calibri"/>
              </a:rPr>
              <a:t> </a:t>
            </a:r>
            <a:r>
              <a:rPr sz="2600" spc="-10" dirty="0">
                <a:latin typeface="Calibri"/>
                <a:cs typeface="Calibri"/>
              </a:rPr>
              <a:t>simplex,</a:t>
            </a:r>
            <a:r>
              <a:rPr sz="2600" spc="-40" dirty="0">
                <a:latin typeface="Calibri"/>
                <a:cs typeface="Calibri"/>
              </a:rPr>
              <a:t> </a:t>
            </a:r>
            <a:r>
              <a:rPr sz="2600" spc="-5" dirty="0">
                <a:latin typeface="Calibri"/>
                <a:cs typeface="Calibri"/>
              </a:rPr>
              <a:t>half-duplex</a:t>
            </a:r>
            <a:r>
              <a:rPr sz="2600" spc="5" dirty="0">
                <a:latin typeface="Calibri"/>
                <a:cs typeface="Calibri"/>
              </a:rPr>
              <a:t> </a:t>
            </a:r>
            <a:r>
              <a:rPr sz="2600" spc="-10" dirty="0">
                <a:latin typeface="Calibri"/>
                <a:cs typeface="Calibri"/>
              </a:rPr>
              <a:t>or</a:t>
            </a:r>
            <a:r>
              <a:rPr sz="2600" spc="75" dirty="0">
                <a:latin typeface="Calibri"/>
                <a:cs typeface="Calibri"/>
              </a:rPr>
              <a:t> </a:t>
            </a:r>
            <a:r>
              <a:rPr sz="2600" spc="-10" dirty="0">
                <a:latin typeface="Calibri"/>
                <a:cs typeface="Calibri"/>
              </a:rPr>
              <a:t>full-duplex</a:t>
            </a:r>
            <a:r>
              <a:rPr sz="2600" spc="-5" dirty="0">
                <a:latin typeface="Calibri"/>
                <a:cs typeface="Calibri"/>
              </a:rPr>
              <a:t> </a:t>
            </a:r>
            <a:r>
              <a:rPr sz="2600" spc="5" dirty="0">
                <a:latin typeface="Calibri"/>
                <a:cs typeface="Calibri"/>
              </a:rPr>
              <a:t>communication</a:t>
            </a:r>
            <a:endParaRPr sz="26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5" name="object 5"/>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6" name="object 6"/>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5</a:t>
            </a:fld>
            <a:endParaRPr dirty="0"/>
          </a:p>
        </p:txBody>
      </p:sp>
      <p:sp>
        <p:nvSpPr>
          <p:cNvPr id="2" name="object 2"/>
          <p:cNvSpPr txBox="1">
            <a:spLocks noGrp="1"/>
          </p:cNvSpPr>
          <p:nvPr>
            <p:ph type="title"/>
          </p:nvPr>
        </p:nvSpPr>
        <p:spPr>
          <a:xfrm>
            <a:off x="917575" y="609282"/>
            <a:ext cx="2073910" cy="701040"/>
          </a:xfrm>
          <a:prstGeom prst="rect">
            <a:avLst/>
          </a:prstGeom>
        </p:spPr>
        <p:txBody>
          <a:bodyPr vert="horz" wrap="square" lIns="0" tIns="16510" rIns="0" bIns="0" rtlCol="0">
            <a:spAutoFit/>
          </a:bodyPr>
          <a:lstStyle/>
          <a:p>
            <a:pPr marL="12700">
              <a:lnSpc>
                <a:spcPct val="100000"/>
              </a:lnSpc>
              <a:spcBef>
                <a:spcPts val="130"/>
              </a:spcBef>
            </a:pPr>
            <a:r>
              <a:rPr sz="4400" b="0" spc="15" dirty="0">
                <a:solidFill>
                  <a:srgbClr val="FF0000"/>
                </a:solidFill>
                <a:latin typeface="Calibri Light"/>
                <a:cs typeface="Calibri Light"/>
              </a:rPr>
              <a:t>D</a:t>
            </a:r>
            <a:r>
              <a:rPr sz="4400" b="0" spc="85" dirty="0">
                <a:solidFill>
                  <a:srgbClr val="FF0000"/>
                </a:solidFill>
                <a:latin typeface="Calibri Light"/>
                <a:cs typeface="Calibri Light"/>
              </a:rPr>
              <a:t>e</a:t>
            </a:r>
            <a:r>
              <a:rPr sz="4400" b="0" spc="-30" dirty="0">
                <a:solidFill>
                  <a:srgbClr val="FF0000"/>
                </a:solidFill>
                <a:latin typeface="Calibri Light"/>
                <a:cs typeface="Calibri Light"/>
              </a:rPr>
              <a:t>m</a:t>
            </a:r>
            <a:r>
              <a:rPr sz="4400" b="0" spc="-75" dirty="0">
                <a:solidFill>
                  <a:srgbClr val="FF0000"/>
                </a:solidFill>
                <a:latin typeface="Calibri Light"/>
                <a:cs typeface="Calibri Light"/>
              </a:rPr>
              <a:t>e</a:t>
            </a:r>
            <a:r>
              <a:rPr sz="4400" b="0" spc="-20" dirty="0">
                <a:solidFill>
                  <a:srgbClr val="FF0000"/>
                </a:solidFill>
                <a:latin typeface="Calibri Light"/>
                <a:cs typeface="Calibri Light"/>
              </a:rPr>
              <a:t>r</a:t>
            </a:r>
            <a:r>
              <a:rPr sz="4400" b="0" spc="5" dirty="0">
                <a:solidFill>
                  <a:srgbClr val="FF0000"/>
                </a:solidFill>
                <a:latin typeface="Calibri Light"/>
                <a:cs typeface="Calibri Light"/>
              </a:rPr>
              <a:t>i</a:t>
            </a:r>
            <a:r>
              <a:rPr sz="4400" b="0" spc="-20" dirty="0">
                <a:solidFill>
                  <a:srgbClr val="FF0000"/>
                </a:solidFill>
                <a:latin typeface="Calibri Light"/>
                <a:cs typeface="Calibri Light"/>
              </a:rPr>
              <a:t>t</a:t>
            </a:r>
            <a:r>
              <a:rPr sz="4400" b="0" spc="10" dirty="0">
                <a:solidFill>
                  <a:srgbClr val="FF0000"/>
                </a:solidFill>
                <a:latin typeface="Calibri Light"/>
                <a:cs typeface="Calibri Light"/>
              </a:rPr>
              <a:t>s</a:t>
            </a:r>
            <a:endParaRPr sz="4400">
              <a:latin typeface="Calibri Light"/>
              <a:cs typeface="Calibri Light"/>
            </a:endParaRPr>
          </a:p>
        </p:txBody>
      </p:sp>
      <p:sp>
        <p:nvSpPr>
          <p:cNvPr id="3" name="object 3"/>
          <p:cNvSpPr txBox="1"/>
          <p:nvPr/>
        </p:nvSpPr>
        <p:spPr>
          <a:xfrm>
            <a:off x="917575" y="1702288"/>
            <a:ext cx="7793355" cy="1056640"/>
          </a:xfrm>
          <a:prstGeom prst="rect">
            <a:avLst/>
          </a:prstGeom>
        </p:spPr>
        <p:txBody>
          <a:bodyPr vert="horz" wrap="square" lIns="0" tIns="108585" rIns="0" bIns="0" rtlCol="0">
            <a:spAutoFit/>
          </a:bodyPr>
          <a:lstStyle/>
          <a:p>
            <a:pPr marL="241300" indent="-229235">
              <a:lnSpc>
                <a:spcPct val="100000"/>
              </a:lnSpc>
              <a:spcBef>
                <a:spcPts val="855"/>
              </a:spcBef>
              <a:buFont typeface="Arial"/>
              <a:buChar char="•"/>
              <a:tabLst>
                <a:tab pos="241935" algn="l"/>
              </a:tabLst>
            </a:pPr>
            <a:r>
              <a:rPr sz="2750" b="1" dirty="0">
                <a:solidFill>
                  <a:srgbClr val="FF0000"/>
                </a:solidFill>
                <a:latin typeface="Calibri"/>
                <a:cs typeface="Calibri"/>
              </a:rPr>
              <a:t>Security</a:t>
            </a:r>
            <a:r>
              <a:rPr sz="2750" b="1" spc="170" dirty="0">
                <a:solidFill>
                  <a:srgbClr val="FF0000"/>
                </a:solidFill>
                <a:latin typeface="Calibri"/>
                <a:cs typeface="Calibri"/>
              </a:rPr>
              <a:t> </a:t>
            </a:r>
            <a:r>
              <a:rPr sz="2750" b="1" spc="5" dirty="0">
                <a:solidFill>
                  <a:srgbClr val="FF0000"/>
                </a:solidFill>
                <a:latin typeface="Calibri"/>
                <a:cs typeface="Calibri"/>
              </a:rPr>
              <a:t>Difficulties(Hacking)</a:t>
            </a:r>
            <a:endParaRPr sz="2750">
              <a:latin typeface="Calibri"/>
              <a:cs typeface="Calibri"/>
            </a:endParaRPr>
          </a:p>
          <a:p>
            <a:pPr marL="241300" indent="-229235">
              <a:lnSpc>
                <a:spcPct val="100000"/>
              </a:lnSpc>
              <a:spcBef>
                <a:spcPts val="755"/>
              </a:spcBef>
              <a:buFont typeface="Arial"/>
              <a:buChar char="•"/>
              <a:tabLst>
                <a:tab pos="241935" algn="l"/>
              </a:tabLst>
            </a:pPr>
            <a:r>
              <a:rPr sz="2750" b="1" spc="10" dirty="0">
                <a:solidFill>
                  <a:srgbClr val="FF0000"/>
                </a:solidFill>
                <a:latin typeface="Calibri"/>
                <a:cs typeface="Calibri"/>
              </a:rPr>
              <a:t>Presence</a:t>
            </a:r>
            <a:r>
              <a:rPr sz="2750" b="1" spc="25" dirty="0">
                <a:solidFill>
                  <a:srgbClr val="FF0000"/>
                </a:solidFill>
                <a:latin typeface="Calibri"/>
                <a:cs typeface="Calibri"/>
              </a:rPr>
              <a:t> </a:t>
            </a:r>
            <a:r>
              <a:rPr sz="2750" b="1" spc="10" dirty="0">
                <a:solidFill>
                  <a:srgbClr val="FF0000"/>
                </a:solidFill>
                <a:latin typeface="Calibri"/>
                <a:cs typeface="Calibri"/>
              </a:rPr>
              <a:t>of</a:t>
            </a:r>
            <a:r>
              <a:rPr sz="2750" b="1" spc="80" dirty="0">
                <a:solidFill>
                  <a:srgbClr val="FF0000"/>
                </a:solidFill>
                <a:latin typeface="Calibri"/>
                <a:cs typeface="Calibri"/>
              </a:rPr>
              <a:t> </a:t>
            </a:r>
            <a:r>
              <a:rPr sz="2750" b="1" spc="20" dirty="0">
                <a:solidFill>
                  <a:srgbClr val="FF0000"/>
                </a:solidFill>
                <a:latin typeface="Calibri"/>
                <a:cs typeface="Calibri"/>
              </a:rPr>
              <a:t>Computer</a:t>
            </a:r>
            <a:r>
              <a:rPr sz="2750" b="1" spc="-30" dirty="0">
                <a:solidFill>
                  <a:srgbClr val="FF0000"/>
                </a:solidFill>
                <a:latin typeface="Calibri"/>
                <a:cs typeface="Calibri"/>
              </a:rPr>
              <a:t> </a:t>
            </a:r>
            <a:r>
              <a:rPr sz="2750" b="1" spc="15" dirty="0">
                <a:solidFill>
                  <a:srgbClr val="FF0000"/>
                </a:solidFill>
                <a:latin typeface="Calibri"/>
                <a:cs typeface="Calibri"/>
              </a:rPr>
              <a:t>Viruses</a:t>
            </a:r>
            <a:r>
              <a:rPr sz="2750" b="1" spc="-5" dirty="0">
                <a:solidFill>
                  <a:srgbClr val="FF0000"/>
                </a:solidFill>
                <a:latin typeface="Calibri"/>
                <a:cs typeface="Calibri"/>
              </a:rPr>
              <a:t> </a:t>
            </a:r>
            <a:r>
              <a:rPr sz="2750" b="1" spc="5" dirty="0">
                <a:solidFill>
                  <a:srgbClr val="FF0000"/>
                </a:solidFill>
                <a:latin typeface="Calibri"/>
                <a:cs typeface="Calibri"/>
              </a:rPr>
              <a:t>and</a:t>
            </a:r>
            <a:r>
              <a:rPr sz="2750" b="1" spc="60" dirty="0">
                <a:solidFill>
                  <a:srgbClr val="FF0000"/>
                </a:solidFill>
                <a:latin typeface="Calibri"/>
                <a:cs typeface="Calibri"/>
              </a:rPr>
              <a:t> </a:t>
            </a:r>
            <a:r>
              <a:rPr sz="2750" b="1" spc="20" dirty="0">
                <a:solidFill>
                  <a:srgbClr val="FF0000"/>
                </a:solidFill>
                <a:latin typeface="Calibri"/>
                <a:cs typeface="Calibri"/>
              </a:rPr>
              <a:t>Other</a:t>
            </a:r>
            <a:r>
              <a:rPr sz="2750" b="1" spc="40" dirty="0">
                <a:solidFill>
                  <a:srgbClr val="FF0000"/>
                </a:solidFill>
                <a:latin typeface="Calibri"/>
                <a:cs typeface="Calibri"/>
              </a:rPr>
              <a:t> </a:t>
            </a:r>
            <a:r>
              <a:rPr sz="2750" b="1" spc="10" dirty="0">
                <a:solidFill>
                  <a:srgbClr val="FF0000"/>
                </a:solidFill>
                <a:latin typeface="Calibri"/>
                <a:cs typeface="Calibri"/>
              </a:rPr>
              <a:t>Malwares</a:t>
            </a:r>
            <a:endParaRPr sz="2750">
              <a:latin typeface="Calibri"/>
              <a:cs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5095240" cy="701040"/>
          </a:xfrm>
          <a:prstGeom prst="rect">
            <a:avLst/>
          </a:prstGeom>
        </p:spPr>
        <p:txBody>
          <a:bodyPr vert="horz" wrap="square" lIns="0" tIns="16510" rIns="0" bIns="0" rtlCol="0">
            <a:spAutoFit/>
          </a:bodyPr>
          <a:lstStyle/>
          <a:p>
            <a:pPr marL="12700">
              <a:lnSpc>
                <a:spcPct val="100000"/>
              </a:lnSpc>
              <a:spcBef>
                <a:spcPts val="130"/>
              </a:spcBef>
            </a:pPr>
            <a:r>
              <a:rPr sz="4400" b="0" spc="15" dirty="0">
                <a:latin typeface="Calibri Light"/>
                <a:cs typeface="Calibri Light"/>
              </a:rPr>
              <a:t>P</a:t>
            </a:r>
            <a:r>
              <a:rPr sz="4400" b="0" spc="-40" dirty="0">
                <a:latin typeface="Calibri Light"/>
                <a:cs typeface="Calibri Light"/>
              </a:rPr>
              <a:t>h</a:t>
            </a:r>
            <a:r>
              <a:rPr sz="4400" b="0" spc="-65" dirty="0">
                <a:latin typeface="Calibri Light"/>
                <a:cs typeface="Calibri Light"/>
              </a:rPr>
              <a:t>y</a:t>
            </a:r>
            <a:r>
              <a:rPr sz="4400" b="0" spc="-55" dirty="0">
                <a:latin typeface="Calibri Light"/>
                <a:cs typeface="Calibri Light"/>
              </a:rPr>
              <a:t>s</a:t>
            </a:r>
            <a:r>
              <a:rPr sz="4400" b="0" spc="5" dirty="0">
                <a:latin typeface="Calibri Light"/>
                <a:cs typeface="Calibri Light"/>
              </a:rPr>
              <a:t>i</a:t>
            </a:r>
            <a:r>
              <a:rPr sz="4400" b="0" spc="-75" dirty="0">
                <a:latin typeface="Calibri Light"/>
                <a:cs typeface="Calibri Light"/>
              </a:rPr>
              <a:t>c</a:t>
            </a:r>
            <a:r>
              <a:rPr sz="4400" b="0" spc="-50" dirty="0">
                <a:latin typeface="Calibri Light"/>
                <a:cs typeface="Calibri Light"/>
              </a:rPr>
              <a:t>a</a:t>
            </a:r>
            <a:r>
              <a:rPr sz="4400" b="0" spc="5" dirty="0">
                <a:latin typeface="Calibri Light"/>
                <a:cs typeface="Calibri Light"/>
              </a:rPr>
              <a:t>l</a:t>
            </a:r>
            <a:r>
              <a:rPr sz="4400" b="0" spc="-245"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10" dirty="0">
                <a:latin typeface="Calibri Light"/>
                <a:cs typeface="Calibri Light"/>
              </a:rPr>
              <a:t>y</a:t>
            </a:r>
            <a:r>
              <a:rPr sz="4400" b="0" dirty="0">
                <a:latin typeface="Calibri Light"/>
                <a:cs typeface="Calibri Light"/>
              </a:rPr>
              <a:t>e</a:t>
            </a:r>
            <a:r>
              <a:rPr sz="4400" b="0" spc="10" dirty="0">
                <a:latin typeface="Calibri Light"/>
                <a:cs typeface="Calibri Light"/>
              </a:rPr>
              <a:t>r</a:t>
            </a:r>
            <a:r>
              <a:rPr sz="4400" b="0" spc="-345"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65" dirty="0">
                <a:latin typeface="Calibri Light"/>
                <a:cs typeface="Calibri Light"/>
              </a:rPr>
              <a:t>y</a:t>
            </a:r>
            <a:r>
              <a:rPr sz="4400" b="0" spc="10" dirty="0">
                <a:latin typeface="Calibri Light"/>
                <a:cs typeface="Calibri Light"/>
              </a:rPr>
              <a:t>er</a:t>
            </a:r>
            <a:r>
              <a:rPr sz="4400" b="0" spc="-285" dirty="0">
                <a:latin typeface="Calibri Light"/>
                <a:cs typeface="Calibri Light"/>
              </a:rPr>
              <a:t> </a:t>
            </a:r>
            <a:r>
              <a:rPr sz="4400" b="0" spc="10" dirty="0">
                <a:latin typeface="Calibri Light"/>
                <a:cs typeface="Calibri Light"/>
              </a:rPr>
              <a:t>1)</a:t>
            </a:r>
            <a:endParaRPr sz="4400">
              <a:latin typeface="Calibri Light"/>
              <a:cs typeface="Calibri Light"/>
            </a:endParaRPr>
          </a:p>
        </p:txBody>
      </p:sp>
      <p:sp>
        <p:nvSpPr>
          <p:cNvPr id="3" name="object 3"/>
          <p:cNvSpPr txBox="1"/>
          <p:nvPr/>
        </p:nvSpPr>
        <p:spPr>
          <a:xfrm>
            <a:off x="917575" y="1702288"/>
            <a:ext cx="10258425" cy="4127500"/>
          </a:xfrm>
          <a:prstGeom prst="rect">
            <a:avLst/>
          </a:prstGeom>
        </p:spPr>
        <p:txBody>
          <a:bodyPr vert="horz" wrap="square" lIns="0" tIns="108585" rIns="0" bIns="0" rtlCol="0">
            <a:spAutoFit/>
          </a:bodyPr>
          <a:lstStyle/>
          <a:p>
            <a:pPr marL="241300" indent="-229235">
              <a:lnSpc>
                <a:spcPct val="100000"/>
              </a:lnSpc>
              <a:spcBef>
                <a:spcPts val="855"/>
              </a:spcBef>
              <a:buFont typeface="Arial"/>
              <a:buChar char="•"/>
              <a:tabLst>
                <a:tab pos="241935" algn="l"/>
              </a:tabLst>
            </a:pPr>
            <a:r>
              <a:rPr sz="2750" dirty="0">
                <a:latin typeface="Calibri"/>
                <a:cs typeface="Calibri"/>
              </a:rPr>
              <a:t>Convert</a:t>
            </a:r>
            <a:r>
              <a:rPr sz="2750" spc="95" dirty="0">
                <a:latin typeface="Calibri"/>
                <a:cs typeface="Calibri"/>
              </a:rPr>
              <a:t> </a:t>
            </a:r>
            <a:r>
              <a:rPr sz="2750" spc="-10" dirty="0">
                <a:latin typeface="Calibri"/>
                <a:cs typeface="Calibri"/>
              </a:rPr>
              <a:t>the</a:t>
            </a:r>
            <a:r>
              <a:rPr sz="2750" spc="95" dirty="0">
                <a:latin typeface="Calibri"/>
                <a:cs typeface="Calibri"/>
              </a:rPr>
              <a:t> </a:t>
            </a:r>
            <a:r>
              <a:rPr sz="2750" spc="-5" dirty="0">
                <a:latin typeface="Calibri"/>
                <a:cs typeface="Calibri"/>
              </a:rPr>
              <a:t>frames</a:t>
            </a:r>
            <a:r>
              <a:rPr sz="2750" spc="85" dirty="0">
                <a:latin typeface="Calibri"/>
                <a:cs typeface="Calibri"/>
              </a:rPr>
              <a:t> </a:t>
            </a:r>
            <a:r>
              <a:rPr sz="2750" spc="-20" dirty="0">
                <a:latin typeface="Calibri"/>
                <a:cs typeface="Calibri"/>
              </a:rPr>
              <a:t>into</a:t>
            </a:r>
            <a:r>
              <a:rPr sz="2750" spc="85" dirty="0">
                <a:latin typeface="Calibri"/>
                <a:cs typeface="Calibri"/>
              </a:rPr>
              <a:t> </a:t>
            </a:r>
            <a:r>
              <a:rPr sz="2750" spc="-20" dirty="0">
                <a:latin typeface="Calibri"/>
                <a:cs typeface="Calibri"/>
              </a:rPr>
              <a:t>bits</a:t>
            </a:r>
            <a:r>
              <a:rPr sz="2750" spc="160" dirty="0">
                <a:latin typeface="Calibri"/>
                <a:cs typeface="Calibri"/>
              </a:rPr>
              <a:t> </a:t>
            </a:r>
            <a:r>
              <a:rPr sz="2750" spc="5" dirty="0">
                <a:latin typeface="Calibri"/>
                <a:cs typeface="Calibri"/>
              </a:rPr>
              <a:t>(0/1)</a:t>
            </a:r>
            <a:r>
              <a:rPr sz="2750" spc="35" dirty="0">
                <a:latin typeface="Calibri"/>
                <a:cs typeface="Calibri"/>
              </a:rPr>
              <a:t> </a:t>
            </a:r>
            <a:r>
              <a:rPr sz="2750" spc="5" dirty="0">
                <a:latin typeface="Calibri"/>
                <a:cs typeface="Calibri"/>
              </a:rPr>
              <a:t>and</a:t>
            </a:r>
            <a:r>
              <a:rPr sz="2750" spc="90" dirty="0">
                <a:latin typeface="Calibri"/>
                <a:cs typeface="Calibri"/>
              </a:rPr>
              <a:t> </a:t>
            </a:r>
            <a:r>
              <a:rPr sz="2750" spc="-10" dirty="0">
                <a:latin typeface="Calibri"/>
                <a:cs typeface="Calibri"/>
              </a:rPr>
              <a:t>transmit</a:t>
            </a:r>
            <a:r>
              <a:rPr sz="2750" spc="175" dirty="0">
                <a:latin typeface="Calibri"/>
                <a:cs typeface="Calibri"/>
              </a:rPr>
              <a:t> </a:t>
            </a:r>
            <a:r>
              <a:rPr sz="2750" spc="-15" dirty="0">
                <a:latin typeface="Calibri"/>
                <a:cs typeface="Calibri"/>
              </a:rPr>
              <a:t>through</a:t>
            </a:r>
            <a:r>
              <a:rPr sz="2750" spc="240" dirty="0">
                <a:latin typeface="Calibri"/>
                <a:cs typeface="Calibri"/>
              </a:rPr>
              <a:t> </a:t>
            </a:r>
            <a:r>
              <a:rPr sz="2750" spc="-5" dirty="0">
                <a:latin typeface="Calibri"/>
                <a:cs typeface="Calibri"/>
              </a:rPr>
              <a:t>medium</a:t>
            </a:r>
            <a:endParaRPr sz="2750">
              <a:latin typeface="Calibri"/>
              <a:cs typeface="Calibri"/>
            </a:endParaRPr>
          </a:p>
          <a:p>
            <a:pPr marL="241300" indent="-229235">
              <a:lnSpc>
                <a:spcPct val="100000"/>
              </a:lnSpc>
              <a:spcBef>
                <a:spcPts val="755"/>
              </a:spcBef>
              <a:buFont typeface="Arial"/>
              <a:buChar char="•"/>
              <a:tabLst>
                <a:tab pos="241935" algn="l"/>
              </a:tabLst>
            </a:pPr>
            <a:r>
              <a:rPr sz="2750" spc="-10" dirty="0">
                <a:latin typeface="Calibri"/>
                <a:cs typeface="Calibri"/>
              </a:rPr>
              <a:t>Provides</a:t>
            </a:r>
            <a:r>
              <a:rPr sz="2750" spc="185" dirty="0">
                <a:latin typeface="Calibri"/>
                <a:cs typeface="Calibri"/>
              </a:rPr>
              <a:t> </a:t>
            </a:r>
            <a:r>
              <a:rPr sz="2750" spc="-15" dirty="0">
                <a:latin typeface="Calibri"/>
                <a:cs typeface="Calibri"/>
              </a:rPr>
              <a:t>physical</a:t>
            </a:r>
            <a:r>
              <a:rPr sz="2750" spc="165" dirty="0">
                <a:latin typeface="Calibri"/>
                <a:cs typeface="Calibri"/>
              </a:rPr>
              <a:t> </a:t>
            </a:r>
            <a:r>
              <a:rPr sz="2750" spc="-15" dirty="0">
                <a:latin typeface="Calibri"/>
                <a:cs typeface="Calibri"/>
              </a:rPr>
              <a:t>interface</a:t>
            </a:r>
            <a:r>
              <a:rPr sz="2750" spc="95" dirty="0">
                <a:latin typeface="Calibri"/>
                <a:cs typeface="Calibri"/>
              </a:rPr>
              <a:t> </a:t>
            </a:r>
            <a:r>
              <a:rPr sz="2750" spc="-15" dirty="0">
                <a:latin typeface="Calibri"/>
                <a:cs typeface="Calibri"/>
              </a:rPr>
              <a:t>for</a:t>
            </a:r>
            <a:r>
              <a:rPr sz="2750" spc="55" dirty="0">
                <a:latin typeface="Calibri"/>
                <a:cs typeface="Calibri"/>
              </a:rPr>
              <a:t> </a:t>
            </a:r>
            <a:r>
              <a:rPr sz="2750" spc="-10" dirty="0">
                <a:latin typeface="Calibri"/>
                <a:cs typeface="Calibri"/>
              </a:rPr>
              <a:t>transmission</a:t>
            </a:r>
            <a:r>
              <a:rPr sz="2750" spc="325" dirty="0">
                <a:latin typeface="Calibri"/>
                <a:cs typeface="Calibri"/>
              </a:rPr>
              <a:t> </a:t>
            </a:r>
            <a:r>
              <a:rPr sz="2750" spc="25" dirty="0">
                <a:latin typeface="Calibri"/>
                <a:cs typeface="Calibri"/>
              </a:rPr>
              <a:t>of</a:t>
            </a:r>
            <a:r>
              <a:rPr sz="2750" spc="10" dirty="0">
                <a:latin typeface="Calibri"/>
                <a:cs typeface="Calibri"/>
              </a:rPr>
              <a:t> </a:t>
            </a:r>
            <a:r>
              <a:rPr sz="2750" dirty="0">
                <a:latin typeface="Calibri"/>
                <a:cs typeface="Calibri"/>
              </a:rPr>
              <a:t>information</a:t>
            </a:r>
            <a:endParaRPr sz="2750">
              <a:latin typeface="Calibri"/>
              <a:cs typeface="Calibri"/>
            </a:endParaRPr>
          </a:p>
          <a:p>
            <a:pPr marL="241300" indent="-229235">
              <a:lnSpc>
                <a:spcPct val="100000"/>
              </a:lnSpc>
              <a:spcBef>
                <a:spcPts val="755"/>
              </a:spcBef>
              <a:buFont typeface="Arial"/>
              <a:buChar char="•"/>
              <a:tabLst>
                <a:tab pos="241935" algn="l"/>
              </a:tabLst>
            </a:pPr>
            <a:r>
              <a:rPr sz="2750" spc="-15" dirty="0">
                <a:latin typeface="Calibri"/>
                <a:cs typeface="Calibri"/>
              </a:rPr>
              <a:t>Defines</a:t>
            </a:r>
            <a:r>
              <a:rPr sz="2750" spc="160" dirty="0">
                <a:latin typeface="Calibri"/>
                <a:cs typeface="Calibri"/>
              </a:rPr>
              <a:t> </a:t>
            </a:r>
            <a:r>
              <a:rPr sz="2750" spc="-10" dirty="0">
                <a:latin typeface="Calibri"/>
                <a:cs typeface="Calibri"/>
              </a:rPr>
              <a:t>rules</a:t>
            </a:r>
            <a:r>
              <a:rPr sz="2750" spc="165" dirty="0">
                <a:latin typeface="Calibri"/>
                <a:cs typeface="Calibri"/>
              </a:rPr>
              <a:t> </a:t>
            </a:r>
            <a:r>
              <a:rPr sz="2750" spc="-5" dirty="0">
                <a:latin typeface="Calibri"/>
                <a:cs typeface="Calibri"/>
              </a:rPr>
              <a:t>by</a:t>
            </a:r>
            <a:r>
              <a:rPr sz="2750" spc="70" dirty="0">
                <a:latin typeface="Calibri"/>
                <a:cs typeface="Calibri"/>
              </a:rPr>
              <a:t> </a:t>
            </a:r>
            <a:r>
              <a:rPr sz="2750" spc="-10" dirty="0">
                <a:latin typeface="Calibri"/>
                <a:cs typeface="Calibri"/>
              </a:rPr>
              <a:t>which</a:t>
            </a:r>
            <a:r>
              <a:rPr sz="2750" spc="165" dirty="0">
                <a:latin typeface="Calibri"/>
                <a:cs typeface="Calibri"/>
              </a:rPr>
              <a:t> </a:t>
            </a:r>
            <a:r>
              <a:rPr sz="2750" spc="-20" dirty="0">
                <a:latin typeface="Calibri"/>
                <a:cs typeface="Calibri"/>
              </a:rPr>
              <a:t>bits</a:t>
            </a:r>
            <a:r>
              <a:rPr sz="2750" spc="165" dirty="0">
                <a:latin typeface="Calibri"/>
                <a:cs typeface="Calibri"/>
              </a:rPr>
              <a:t> </a:t>
            </a:r>
            <a:r>
              <a:rPr sz="2750" spc="15" dirty="0">
                <a:latin typeface="Calibri"/>
                <a:cs typeface="Calibri"/>
              </a:rPr>
              <a:t>are</a:t>
            </a:r>
            <a:r>
              <a:rPr sz="2750" spc="-50" dirty="0">
                <a:latin typeface="Calibri"/>
                <a:cs typeface="Calibri"/>
              </a:rPr>
              <a:t> </a:t>
            </a:r>
            <a:r>
              <a:rPr sz="2750" spc="-10" dirty="0">
                <a:latin typeface="Calibri"/>
                <a:cs typeface="Calibri"/>
              </a:rPr>
              <a:t>passed</a:t>
            </a:r>
            <a:r>
              <a:rPr sz="2750" spc="170" dirty="0">
                <a:latin typeface="Calibri"/>
                <a:cs typeface="Calibri"/>
              </a:rPr>
              <a:t> </a:t>
            </a:r>
            <a:r>
              <a:rPr sz="2750" spc="-5" dirty="0">
                <a:latin typeface="Calibri"/>
                <a:cs typeface="Calibri"/>
              </a:rPr>
              <a:t>from</a:t>
            </a:r>
            <a:r>
              <a:rPr sz="2750" spc="85" dirty="0">
                <a:latin typeface="Calibri"/>
                <a:cs typeface="Calibri"/>
              </a:rPr>
              <a:t> </a:t>
            </a:r>
            <a:r>
              <a:rPr sz="2750" spc="10" dirty="0">
                <a:latin typeface="Calibri"/>
                <a:cs typeface="Calibri"/>
              </a:rPr>
              <a:t>one</a:t>
            </a:r>
            <a:r>
              <a:rPr sz="2750" spc="90" dirty="0">
                <a:latin typeface="Calibri"/>
                <a:cs typeface="Calibri"/>
              </a:rPr>
              <a:t> </a:t>
            </a:r>
            <a:r>
              <a:rPr sz="2750" spc="-25" dirty="0">
                <a:latin typeface="Calibri"/>
                <a:cs typeface="Calibri"/>
              </a:rPr>
              <a:t>system</a:t>
            </a:r>
            <a:r>
              <a:rPr sz="2750" spc="85" dirty="0">
                <a:latin typeface="Calibri"/>
                <a:cs typeface="Calibri"/>
              </a:rPr>
              <a:t> </a:t>
            </a:r>
            <a:r>
              <a:rPr sz="2750" spc="-10" dirty="0">
                <a:latin typeface="Calibri"/>
                <a:cs typeface="Calibri"/>
              </a:rPr>
              <a:t>to</a:t>
            </a:r>
            <a:r>
              <a:rPr sz="2750" spc="195" dirty="0">
                <a:latin typeface="Calibri"/>
                <a:cs typeface="Calibri"/>
              </a:rPr>
              <a:t> </a:t>
            </a:r>
            <a:r>
              <a:rPr sz="2750" spc="-5" dirty="0">
                <a:latin typeface="Calibri"/>
                <a:cs typeface="Calibri"/>
              </a:rPr>
              <a:t>another</a:t>
            </a:r>
            <a:endParaRPr sz="2750">
              <a:latin typeface="Calibri"/>
              <a:cs typeface="Calibri"/>
            </a:endParaRPr>
          </a:p>
          <a:p>
            <a:pPr marL="241300" marR="5080" indent="-229235">
              <a:lnSpc>
                <a:spcPts val="3080"/>
              </a:lnSpc>
              <a:spcBef>
                <a:spcPts val="965"/>
              </a:spcBef>
              <a:buFont typeface="Arial"/>
              <a:buChar char="•"/>
              <a:tabLst>
                <a:tab pos="241935" algn="l"/>
              </a:tabLst>
            </a:pPr>
            <a:r>
              <a:rPr sz="2750" spc="5" dirty="0">
                <a:latin typeface="Calibri"/>
                <a:cs typeface="Calibri"/>
              </a:rPr>
              <a:t>Covers</a:t>
            </a:r>
            <a:r>
              <a:rPr sz="2750" spc="10" dirty="0">
                <a:latin typeface="Calibri"/>
                <a:cs typeface="Calibri"/>
              </a:rPr>
              <a:t> </a:t>
            </a:r>
            <a:r>
              <a:rPr sz="2750" dirty="0">
                <a:latin typeface="Calibri"/>
                <a:cs typeface="Calibri"/>
              </a:rPr>
              <a:t>all</a:t>
            </a:r>
            <a:r>
              <a:rPr sz="2750" spc="25" dirty="0">
                <a:latin typeface="Calibri"/>
                <a:cs typeface="Calibri"/>
              </a:rPr>
              <a:t> </a:t>
            </a:r>
            <a:r>
              <a:rPr sz="2750" spc="5" dirty="0">
                <a:latin typeface="Calibri"/>
                <a:cs typeface="Calibri"/>
              </a:rPr>
              <a:t>-</a:t>
            </a:r>
            <a:r>
              <a:rPr sz="2750" spc="30" dirty="0">
                <a:latin typeface="Calibri"/>
                <a:cs typeface="Calibri"/>
              </a:rPr>
              <a:t> </a:t>
            </a:r>
            <a:r>
              <a:rPr sz="2750" spc="5" dirty="0">
                <a:latin typeface="Calibri"/>
                <a:cs typeface="Calibri"/>
              </a:rPr>
              <a:t>mechanical,</a:t>
            </a:r>
            <a:r>
              <a:rPr sz="2750" spc="180" dirty="0">
                <a:latin typeface="Calibri"/>
                <a:cs typeface="Calibri"/>
              </a:rPr>
              <a:t> </a:t>
            </a:r>
            <a:r>
              <a:rPr sz="2750" spc="-5" dirty="0">
                <a:latin typeface="Calibri"/>
                <a:cs typeface="Calibri"/>
              </a:rPr>
              <a:t>electrical,</a:t>
            </a:r>
            <a:r>
              <a:rPr sz="2750" spc="180" dirty="0">
                <a:latin typeface="Calibri"/>
                <a:cs typeface="Calibri"/>
              </a:rPr>
              <a:t> </a:t>
            </a:r>
            <a:r>
              <a:rPr sz="2750" spc="-5" dirty="0">
                <a:latin typeface="Calibri"/>
                <a:cs typeface="Calibri"/>
              </a:rPr>
              <a:t>functional</a:t>
            </a:r>
            <a:r>
              <a:rPr sz="2750" spc="160" dirty="0">
                <a:latin typeface="Calibri"/>
                <a:cs typeface="Calibri"/>
              </a:rPr>
              <a:t> </a:t>
            </a:r>
            <a:r>
              <a:rPr sz="2750" spc="5" dirty="0">
                <a:latin typeface="Calibri"/>
                <a:cs typeface="Calibri"/>
              </a:rPr>
              <a:t>and</a:t>
            </a:r>
            <a:r>
              <a:rPr sz="2750" spc="90" dirty="0">
                <a:latin typeface="Calibri"/>
                <a:cs typeface="Calibri"/>
              </a:rPr>
              <a:t> </a:t>
            </a:r>
            <a:r>
              <a:rPr sz="2750" spc="-10" dirty="0">
                <a:latin typeface="Calibri"/>
                <a:cs typeface="Calibri"/>
              </a:rPr>
              <a:t>procedural</a:t>
            </a:r>
            <a:r>
              <a:rPr sz="2750" spc="295" dirty="0">
                <a:latin typeface="Calibri"/>
                <a:cs typeface="Calibri"/>
              </a:rPr>
              <a:t> </a:t>
            </a:r>
            <a:r>
              <a:rPr sz="2750" spc="5" dirty="0">
                <a:latin typeface="Calibri"/>
                <a:cs typeface="Calibri"/>
              </a:rPr>
              <a:t>-</a:t>
            </a:r>
            <a:r>
              <a:rPr sz="2750" spc="30" dirty="0">
                <a:latin typeface="Calibri"/>
                <a:cs typeface="Calibri"/>
              </a:rPr>
              <a:t> </a:t>
            </a:r>
            <a:r>
              <a:rPr sz="2750" spc="-5" dirty="0">
                <a:latin typeface="Calibri"/>
                <a:cs typeface="Calibri"/>
              </a:rPr>
              <a:t>aspects </a:t>
            </a:r>
            <a:r>
              <a:rPr sz="2750" spc="-610" dirty="0">
                <a:latin typeface="Calibri"/>
                <a:cs typeface="Calibri"/>
              </a:rPr>
              <a:t> </a:t>
            </a:r>
            <a:r>
              <a:rPr sz="2750" spc="-15" dirty="0">
                <a:latin typeface="Calibri"/>
                <a:cs typeface="Calibri"/>
              </a:rPr>
              <a:t>for</a:t>
            </a:r>
            <a:r>
              <a:rPr sz="2750" spc="55" dirty="0">
                <a:latin typeface="Calibri"/>
                <a:cs typeface="Calibri"/>
              </a:rPr>
              <a:t> </a:t>
            </a:r>
            <a:r>
              <a:rPr sz="2750" spc="-15" dirty="0">
                <a:latin typeface="Calibri"/>
                <a:cs typeface="Calibri"/>
              </a:rPr>
              <a:t>physical</a:t>
            </a:r>
            <a:r>
              <a:rPr sz="2750" spc="85" dirty="0">
                <a:latin typeface="Calibri"/>
                <a:cs typeface="Calibri"/>
              </a:rPr>
              <a:t> </a:t>
            </a:r>
            <a:r>
              <a:rPr sz="2750" spc="5" dirty="0">
                <a:latin typeface="Calibri"/>
                <a:cs typeface="Calibri"/>
              </a:rPr>
              <a:t>communication.</a:t>
            </a:r>
            <a:endParaRPr sz="2750">
              <a:latin typeface="Calibri"/>
              <a:cs typeface="Calibri"/>
            </a:endParaRPr>
          </a:p>
          <a:p>
            <a:pPr marL="241300" marR="132080" indent="-229235">
              <a:lnSpc>
                <a:spcPct val="91800"/>
              </a:lnSpc>
              <a:spcBef>
                <a:spcPts val="885"/>
              </a:spcBef>
              <a:buFont typeface="Arial"/>
              <a:buChar char="•"/>
              <a:tabLst>
                <a:tab pos="241935" algn="l"/>
              </a:tabLst>
            </a:pPr>
            <a:r>
              <a:rPr sz="2750" spc="5" dirty="0">
                <a:latin typeface="Calibri"/>
                <a:cs typeface="Calibri"/>
              </a:rPr>
              <a:t>Such </a:t>
            </a:r>
            <a:r>
              <a:rPr sz="2750" spc="-5" dirty="0">
                <a:latin typeface="Calibri"/>
                <a:cs typeface="Calibri"/>
              </a:rPr>
              <a:t>characteristics </a:t>
            </a:r>
            <a:r>
              <a:rPr sz="2750" spc="15" dirty="0">
                <a:latin typeface="Calibri"/>
                <a:cs typeface="Calibri"/>
              </a:rPr>
              <a:t>as </a:t>
            </a:r>
            <a:r>
              <a:rPr sz="2750" dirty="0">
                <a:latin typeface="Calibri"/>
                <a:cs typeface="Calibri"/>
              </a:rPr>
              <a:t>voltage </a:t>
            </a:r>
            <a:r>
              <a:rPr sz="2750" spc="-15" dirty="0">
                <a:latin typeface="Calibri"/>
                <a:cs typeface="Calibri"/>
              </a:rPr>
              <a:t>levels,</a:t>
            </a:r>
            <a:r>
              <a:rPr sz="2750" spc="-10" dirty="0">
                <a:latin typeface="Calibri"/>
                <a:cs typeface="Calibri"/>
              </a:rPr>
              <a:t> timing </a:t>
            </a:r>
            <a:r>
              <a:rPr sz="2750" spc="25" dirty="0">
                <a:latin typeface="Calibri"/>
                <a:cs typeface="Calibri"/>
              </a:rPr>
              <a:t>of </a:t>
            </a:r>
            <a:r>
              <a:rPr sz="2750" dirty="0">
                <a:latin typeface="Calibri"/>
                <a:cs typeface="Calibri"/>
              </a:rPr>
              <a:t>voltage </a:t>
            </a:r>
            <a:r>
              <a:rPr sz="2750" spc="-10" dirty="0">
                <a:latin typeface="Calibri"/>
                <a:cs typeface="Calibri"/>
              </a:rPr>
              <a:t>changes, </a:t>
            </a:r>
            <a:r>
              <a:rPr sz="2750" spc="-5" dirty="0">
                <a:latin typeface="Calibri"/>
                <a:cs typeface="Calibri"/>
              </a:rPr>
              <a:t> </a:t>
            </a:r>
            <a:r>
              <a:rPr sz="2750" spc="-15" dirty="0">
                <a:latin typeface="Calibri"/>
                <a:cs typeface="Calibri"/>
              </a:rPr>
              <a:t>physical </a:t>
            </a:r>
            <a:r>
              <a:rPr sz="2750" spc="-5" dirty="0">
                <a:latin typeface="Calibri"/>
                <a:cs typeface="Calibri"/>
              </a:rPr>
              <a:t>data </a:t>
            </a:r>
            <a:r>
              <a:rPr sz="2750" spc="-20" dirty="0">
                <a:latin typeface="Calibri"/>
                <a:cs typeface="Calibri"/>
              </a:rPr>
              <a:t>rates, </a:t>
            </a:r>
            <a:r>
              <a:rPr sz="2750" spc="10" dirty="0">
                <a:latin typeface="Calibri"/>
                <a:cs typeface="Calibri"/>
              </a:rPr>
              <a:t>maximum </a:t>
            </a:r>
            <a:r>
              <a:rPr sz="2750" spc="-15" dirty="0">
                <a:latin typeface="Calibri"/>
                <a:cs typeface="Calibri"/>
              </a:rPr>
              <a:t>transmission</a:t>
            </a:r>
            <a:r>
              <a:rPr sz="2750" spc="-10" dirty="0">
                <a:latin typeface="Calibri"/>
                <a:cs typeface="Calibri"/>
              </a:rPr>
              <a:t> </a:t>
            </a:r>
            <a:r>
              <a:rPr sz="2750" spc="-15" dirty="0">
                <a:latin typeface="Calibri"/>
                <a:cs typeface="Calibri"/>
              </a:rPr>
              <a:t>distances,</a:t>
            </a:r>
            <a:r>
              <a:rPr sz="2750" spc="-10" dirty="0">
                <a:latin typeface="Calibri"/>
                <a:cs typeface="Calibri"/>
              </a:rPr>
              <a:t> </a:t>
            </a:r>
            <a:r>
              <a:rPr sz="2750" spc="-15" dirty="0">
                <a:latin typeface="Calibri"/>
                <a:cs typeface="Calibri"/>
              </a:rPr>
              <a:t>physical </a:t>
            </a:r>
            <a:r>
              <a:rPr sz="2750" spc="-10" dirty="0">
                <a:latin typeface="Calibri"/>
                <a:cs typeface="Calibri"/>
              </a:rPr>
              <a:t> </a:t>
            </a:r>
            <a:r>
              <a:rPr sz="2750" spc="-5" dirty="0">
                <a:latin typeface="Calibri"/>
                <a:cs typeface="Calibri"/>
              </a:rPr>
              <a:t>connectors,</a:t>
            </a:r>
            <a:r>
              <a:rPr sz="2750" spc="190" dirty="0">
                <a:latin typeface="Calibri"/>
                <a:cs typeface="Calibri"/>
              </a:rPr>
              <a:t> </a:t>
            </a:r>
            <a:r>
              <a:rPr sz="2750" spc="5" dirty="0">
                <a:latin typeface="Calibri"/>
                <a:cs typeface="Calibri"/>
              </a:rPr>
              <a:t>and</a:t>
            </a:r>
            <a:r>
              <a:rPr sz="2750" spc="25" dirty="0">
                <a:latin typeface="Calibri"/>
                <a:cs typeface="Calibri"/>
              </a:rPr>
              <a:t> </a:t>
            </a:r>
            <a:r>
              <a:rPr sz="2750" spc="-5" dirty="0">
                <a:latin typeface="Calibri"/>
                <a:cs typeface="Calibri"/>
              </a:rPr>
              <a:t>other</a:t>
            </a:r>
            <a:r>
              <a:rPr sz="2750" spc="145" dirty="0">
                <a:latin typeface="Calibri"/>
                <a:cs typeface="Calibri"/>
              </a:rPr>
              <a:t> </a:t>
            </a:r>
            <a:r>
              <a:rPr sz="2750" spc="-10" dirty="0">
                <a:latin typeface="Calibri"/>
                <a:cs typeface="Calibri"/>
              </a:rPr>
              <a:t>similar</a:t>
            </a:r>
            <a:r>
              <a:rPr sz="2750" spc="140" dirty="0">
                <a:latin typeface="Calibri"/>
                <a:cs typeface="Calibri"/>
              </a:rPr>
              <a:t> </a:t>
            </a:r>
            <a:r>
              <a:rPr sz="2750" spc="-20" dirty="0">
                <a:latin typeface="Calibri"/>
                <a:cs typeface="Calibri"/>
              </a:rPr>
              <a:t>attributes</a:t>
            </a:r>
            <a:r>
              <a:rPr sz="2750" spc="325" dirty="0">
                <a:latin typeface="Calibri"/>
                <a:cs typeface="Calibri"/>
              </a:rPr>
              <a:t> </a:t>
            </a:r>
            <a:r>
              <a:rPr sz="2750" spc="15" dirty="0">
                <a:latin typeface="Calibri"/>
                <a:cs typeface="Calibri"/>
              </a:rPr>
              <a:t>are</a:t>
            </a:r>
            <a:r>
              <a:rPr sz="2750" spc="-45" dirty="0">
                <a:latin typeface="Calibri"/>
                <a:cs typeface="Calibri"/>
              </a:rPr>
              <a:t> </a:t>
            </a:r>
            <a:r>
              <a:rPr sz="2750" spc="-20" dirty="0">
                <a:latin typeface="Calibri"/>
                <a:cs typeface="Calibri"/>
              </a:rPr>
              <a:t>defined</a:t>
            </a:r>
            <a:r>
              <a:rPr sz="2750" spc="254" dirty="0">
                <a:latin typeface="Calibri"/>
                <a:cs typeface="Calibri"/>
              </a:rPr>
              <a:t> </a:t>
            </a:r>
            <a:r>
              <a:rPr sz="2750" spc="-5" dirty="0">
                <a:latin typeface="Calibri"/>
                <a:cs typeface="Calibri"/>
              </a:rPr>
              <a:t>by</a:t>
            </a:r>
            <a:r>
              <a:rPr sz="2750" spc="75" dirty="0">
                <a:latin typeface="Calibri"/>
                <a:cs typeface="Calibri"/>
              </a:rPr>
              <a:t> </a:t>
            </a:r>
            <a:r>
              <a:rPr sz="2750" spc="-15" dirty="0">
                <a:latin typeface="Calibri"/>
                <a:cs typeface="Calibri"/>
              </a:rPr>
              <a:t>physical</a:t>
            </a:r>
            <a:r>
              <a:rPr sz="2750" spc="175" dirty="0">
                <a:latin typeface="Calibri"/>
                <a:cs typeface="Calibri"/>
              </a:rPr>
              <a:t> </a:t>
            </a:r>
            <a:r>
              <a:rPr sz="2750" spc="-15" dirty="0">
                <a:latin typeface="Calibri"/>
                <a:cs typeface="Calibri"/>
              </a:rPr>
              <a:t>layer </a:t>
            </a:r>
            <a:r>
              <a:rPr sz="2750" spc="-610" dirty="0">
                <a:latin typeface="Calibri"/>
                <a:cs typeface="Calibri"/>
              </a:rPr>
              <a:t> </a:t>
            </a:r>
            <a:r>
              <a:rPr sz="2750" spc="-10" dirty="0">
                <a:latin typeface="Calibri"/>
                <a:cs typeface="Calibri"/>
              </a:rPr>
              <a:t>specifications.</a:t>
            </a:r>
            <a:endParaRPr sz="275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4062729" cy="701040"/>
          </a:xfrm>
          <a:prstGeom prst="rect">
            <a:avLst/>
          </a:prstGeom>
        </p:spPr>
        <p:txBody>
          <a:bodyPr vert="horz" wrap="square" lIns="0" tIns="16510" rIns="0" bIns="0" rtlCol="0">
            <a:spAutoFit/>
          </a:bodyPr>
          <a:lstStyle/>
          <a:p>
            <a:pPr marL="12700">
              <a:lnSpc>
                <a:spcPct val="100000"/>
              </a:lnSpc>
              <a:spcBef>
                <a:spcPts val="130"/>
              </a:spcBef>
            </a:pPr>
            <a:r>
              <a:rPr sz="4400" b="0" spc="40" dirty="0">
                <a:latin typeface="Calibri Light"/>
                <a:cs typeface="Calibri Light"/>
              </a:rPr>
              <a:t>O</a:t>
            </a:r>
            <a:r>
              <a:rPr sz="4400" b="0" spc="20" dirty="0">
                <a:latin typeface="Calibri Light"/>
                <a:cs typeface="Calibri Light"/>
              </a:rPr>
              <a:t>S</a:t>
            </a:r>
            <a:r>
              <a:rPr sz="4400" b="0" spc="5" dirty="0">
                <a:latin typeface="Calibri Light"/>
                <a:cs typeface="Calibri Light"/>
              </a:rPr>
              <a:t>I</a:t>
            </a:r>
            <a:r>
              <a:rPr sz="4400" b="0" spc="-204"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65" dirty="0">
                <a:latin typeface="Calibri Light"/>
                <a:cs typeface="Calibri Light"/>
              </a:rPr>
              <a:t>y</a:t>
            </a:r>
            <a:r>
              <a:rPr sz="4400" b="0" spc="10" dirty="0">
                <a:latin typeface="Calibri Light"/>
                <a:cs typeface="Calibri Light"/>
              </a:rPr>
              <a:t>er</a:t>
            </a:r>
            <a:r>
              <a:rPr sz="4400" b="0" spc="-285" dirty="0">
                <a:latin typeface="Calibri Light"/>
                <a:cs typeface="Calibri Light"/>
              </a:rPr>
              <a:t> </a:t>
            </a:r>
            <a:r>
              <a:rPr sz="4400" b="0" spc="-204" dirty="0">
                <a:latin typeface="Calibri Light"/>
                <a:cs typeface="Calibri Light"/>
              </a:rPr>
              <a:t>W</a:t>
            </a:r>
            <a:r>
              <a:rPr sz="4400" b="0" spc="25" dirty="0">
                <a:latin typeface="Calibri Light"/>
                <a:cs typeface="Calibri Light"/>
              </a:rPr>
              <a:t>o</a:t>
            </a:r>
            <a:r>
              <a:rPr sz="4400" b="0" spc="-20" dirty="0">
                <a:latin typeface="Calibri Light"/>
                <a:cs typeface="Calibri Light"/>
              </a:rPr>
              <a:t>r</a:t>
            </a:r>
            <a:r>
              <a:rPr sz="4400" b="0" spc="10" dirty="0">
                <a:latin typeface="Calibri Light"/>
                <a:cs typeface="Calibri Light"/>
              </a:rPr>
              <a:t>ki</a:t>
            </a:r>
            <a:r>
              <a:rPr sz="4400" b="0" spc="-45" dirty="0">
                <a:latin typeface="Calibri Light"/>
                <a:cs typeface="Calibri Light"/>
              </a:rPr>
              <a:t>n</a:t>
            </a:r>
            <a:r>
              <a:rPr sz="4400" b="0" spc="15" dirty="0">
                <a:latin typeface="Calibri Light"/>
                <a:cs typeface="Calibri Light"/>
              </a:rPr>
              <a:t>g</a:t>
            </a:r>
            <a:endParaRPr sz="4400">
              <a:latin typeface="Calibri Light"/>
              <a:cs typeface="Calibri Light"/>
            </a:endParaRPr>
          </a:p>
        </p:txBody>
      </p:sp>
      <p:pic>
        <p:nvPicPr>
          <p:cNvPr id="3" name="object 3"/>
          <p:cNvPicPr/>
          <p:nvPr/>
        </p:nvPicPr>
        <p:blipFill>
          <a:blip r:embed="rId2" cstate="print"/>
          <a:stretch>
            <a:fillRect/>
          </a:stretch>
        </p:blipFill>
        <p:spPr>
          <a:xfrm>
            <a:off x="2781300" y="2203033"/>
            <a:ext cx="6524625" cy="377187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5347335" cy="701040"/>
          </a:xfrm>
          <a:prstGeom prst="rect">
            <a:avLst/>
          </a:prstGeom>
        </p:spPr>
        <p:txBody>
          <a:bodyPr vert="horz" wrap="square" lIns="0" tIns="16510" rIns="0" bIns="0" rtlCol="0">
            <a:spAutoFit/>
          </a:bodyPr>
          <a:lstStyle/>
          <a:p>
            <a:pPr marL="12700">
              <a:lnSpc>
                <a:spcPct val="100000"/>
              </a:lnSpc>
              <a:spcBef>
                <a:spcPts val="130"/>
              </a:spcBef>
            </a:pPr>
            <a:r>
              <a:rPr sz="4400" b="0" spc="-30" dirty="0">
                <a:latin typeface="Calibri Light"/>
                <a:cs typeface="Calibri Light"/>
              </a:rPr>
              <a:t>T</a:t>
            </a:r>
            <a:r>
              <a:rPr sz="4400" b="0" spc="40" dirty="0">
                <a:latin typeface="Calibri Light"/>
                <a:cs typeface="Calibri Light"/>
              </a:rPr>
              <a:t>C</a:t>
            </a:r>
            <a:r>
              <a:rPr sz="4400" b="0" spc="-290" dirty="0">
                <a:latin typeface="Calibri Light"/>
                <a:cs typeface="Calibri Light"/>
              </a:rPr>
              <a:t>P</a:t>
            </a:r>
            <a:r>
              <a:rPr sz="4400" b="0" spc="-20" dirty="0">
                <a:latin typeface="Calibri Light"/>
                <a:cs typeface="Calibri Light"/>
              </a:rPr>
              <a:t>/</a:t>
            </a:r>
            <a:r>
              <a:rPr sz="4400" b="0" spc="-30" dirty="0">
                <a:latin typeface="Calibri Light"/>
                <a:cs typeface="Calibri Light"/>
              </a:rPr>
              <a:t>I</a:t>
            </a:r>
            <a:r>
              <a:rPr sz="4400" b="0" spc="15" dirty="0">
                <a:latin typeface="Calibri Light"/>
                <a:cs typeface="Calibri Light"/>
              </a:rPr>
              <a:t>P</a:t>
            </a:r>
            <a:r>
              <a:rPr sz="4400" b="0" spc="-320" dirty="0">
                <a:latin typeface="Calibri Light"/>
                <a:cs typeface="Calibri Light"/>
              </a:rPr>
              <a:t> </a:t>
            </a:r>
            <a:r>
              <a:rPr sz="4400" b="0" spc="-20" dirty="0">
                <a:latin typeface="Calibri Light"/>
                <a:cs typeface="Calibri Light"/>
              </a:rPr>
              <a:t>R</a:t>
            </a:r>
            <a:r>
              <a:rPr sz="4400" b="0" spc="10" dirty="0">
                <a:latin typeface="Calibri Light"/>
                <a:cs typeface="Calibri Light"/>
              </a:rPr>
              <a:t>e</a:t>
            </a:r>
            <a:r>
              <a:rPr sz="4400" b="0" spc="-130" dirty="0">
                <a:latin typeface="Calibri Light"/>
                <a:cs typeface="Calibri Light"/>
              </a:rPr>
              <a:t>f</a:t>
            </a:r>
            <a:r>
              <a:rPr sz="4400" b="0" spc="10" dirty="0">
                <a:latin typeface="Calibri Light"/>
                <a:cs typeface="Calibri Light"/>
              </a:rPr>
              <a:t>e</a:t>
            </a:r>
            <a:r>
              <a:rPr sz="4400" b="0" spc="-110" dirty="0">
                <a:latin typeface="Calibri Light"/>
                <a:cs typeface="Calibri Light"/>
              </a:rPr>
              <a:t>r</a:t>
            </a:r>
            <a:r>
              <a:rPr sz="4400" b="0" spc="-75" dirty="0">
                <a:latin typeface="Calibri Light"/>
                <a:cs typeface="Calibri Light"/>
              </a:rPr>
              <a:t>e</a:t>
            </a:r>
            <a:r>
              <a:rPr sz="4400" b="0" spc="-40" dirty="0">
                <a:latin typeface="Calibri Light"/>
                <a:cs typeface="Calibri Light"/>
              </a:rPr>
              <a:t>n</a:t>
            </a:r>
            <a:r>
              <a:rPr sz="4400" b="0" spc="-75" dirty="0">
                <a:latin typeface="Calibri Light"/>
                <a:cs typeface="Calibri Light"/>
              </a:rPr>
              <a:t>c</a:t>
            </a:r>
            <a:r>
              <a:rPr sz="4400" b="0" spc="15" dirty="0">
                <a:latin typeface="Calibri Light"/>
                <a:cs typeface="Calibri Light"/>
              </a:rPr>
              <a:t>e</a:t>
            </a:r>
            <a:r>
              <a:rPr sz="4400" b="0" spc="-260" dirty="0">
                <a:latin typeface="Calibri Light"/>
                <a:cs typeface="Calibri Light"/>
              </a:rPr>
              <a:t> </a:t>
            </a:r>
            <a:r>
              <a:rPr sz="4400" b="0" spc="25" dirty="0">
                <a:latin typeface="Calibri Light"/>
                <a:cs typeface="Calibri Light"/>
              </a:rPr>
              <a:t>M</a:t>
            </a:r>
            <a:r>
              <a:rPr sz="4400" b="0" spc="35" dirty="0">
                <a:latin typeface="Calibri Light"/>
                <a:cs typeface="Calibri Light"/>
              </a:rPr>
              <a:t>o</a:t>
            </a:r>
            <a:r>
              <a:rPr sz="4400" b="0" spc="-40" dirty="0">
                <a:latin typeface="Calibri Light"/>
                <a:cs typeface="Calibri Light"/>
              </a:rPr>
              <a:t>d</a:t>
            </a:r>
            <a:r>
              <a:rPr sz="4400" b="0" spc="5" dirty="0">
                <a:latin typeface="Calibri Light"/>
                <a:cs typeface="Calibri Light"/>
              </a:rPr>
              <a:t>el</a:t>
            </a:r>
            <a:endParaRPr sz="4400">
              <a:latin typeface="Calibri Light"/>
              <a:cs typeface="Calibri Light"/>
            </a:endParaRPr>
          </a:p>
        </p:txBody>
      </p:sp>
      <p:sp>
        <p:nvSpPr>
          <p:cNvPr id="3" name="object 3"/>
          <p:cNvSpPr txBox="1"/>
          <p:nvPr/>
        </p:nvSpPr>
        <p:spPr>
          <a:xfrm>
            <a:off x="917575" y="1702288"/>
            <a:ext cx="7442200" cy="3107055"/>
          </a:xfrm>
          <a:prstGeom prst="rect">
            <a:avLst/>
          </a:prstGeom>
        </p:spPr>
        <p:txBody>
          <a:bodyPr vert="horz" wrap="square" lIns="0" tIns="108585" rIns="0" bIns="0" rtlCol="0">
            <a:spAutoFit/>
          </a:bodyPr>
          <a:lstStyle/>
          <a:p>
            <a:pPr marL="241300" indent="-229235">
              <a:lnSpc>
                <a:spcPct val="100000"/>
              </a:lnSpc>
              <a:spcBef>
                <a:spcPts val="855"/>
              </a:spcBef>
              <a:buFont typeface="Arial"/>
              <a:buChar char="•"/>
              <a:tabLst>
                <a:tab pos="241935" algn="l"/>
              </a:tabLst>
            </a:pPr>
            <a:r>
              <a:rPr sz="2750" spc="-20" dirty="0">
                <a:latin typeface="Calibri"/>
                <a:cs typeface="Calibri"/>
              </a:rPr>
              <a:t>Also</a:t>
            </a:r>
            <a:r>
              <a:rPr sz="2750" spc="150" dirty="0">
                <a:latin typeface="Calibri"/>
                <a:cs typeface="Calibri"/>
              </a:rPr>
              <a:t> </a:t>
            </a:r>
            <a:r>
              <a:rPr sz="2750" spc="-5" dirty="0">
                <a:latin typeface="Calibri"/>
                <a:cs typeface="Calibri"/>
              </a:rPr>
              <a:t>called</a:t>
            </a:r>
            <a:r>
              <a:rPr sz="2750" spc="85" dirty="0">
                <a:latin typeface="Calibri"/>
                <a:cs typeface="Calibri"/>
              </a:rPr>
              <a:t> </a:t>
            </a:r>
            <a:r>
              <a:rPr sz="2750" spc="-15" dirty="0">
                <a:latin typeface="Calibri"/>
                <a:cs typeface="Calibri"/>
              </a:rPr>
              <a:t>Internet</a:t>
            </a:r>
            <a:r>
              <a:rPr sz="2750" spc="165" dirty="0">
                <a:latin typeface="Calibri"/>
                <a:cs typeface="Calibri"/>
              </a:rPr>
              <a:t> </a:t>
            </a:r>
            <a:r>
              <a:rPr sz="2750" spc="-20" dirty="0">
                <a:latin typeface="Calibri"/>
                <a:cs typeface="Calibri"/>
              </a:rPr>
              <a:t>Reference</a:t>
            </a:r>
            <a:r>
              <a:rPr sz="2750" spc="235" dirty="0">
                <a:latin typeface="Calibri"/>
                <a:cs typeface="Calibri"/>
              </a:rPr>
              <a:t> </a:t>
            </a:r>
            <a:r>
              <a:rPr sz="2750" spc="10" dirty="0">
                <a:latin typeface="Calibri"/>
                <a:cs typeface="Calibri"/>
              </a:rPr>
              <a:t>model</a:t>
            </a:r>
            <a:endParaRPr sz="2750">
              <a:latin typeface="Calibri"/>
              <a:cs typeface="Calibri"/>
            </a:endParaRPr>
          </a:p>
          <a:p>
            <a:pPr marL="241300" indent="-229235">
              <a:lnSpc>
                <a:spcPct val="100000"/>
              </a:lnSpc>
              <a:spcBef>
                <a:spcPts val="755"/>
              </a:spcBef>
              <a:buFont typeface="Arial"/>
              <a:buChar char="•"/>
              <a:tabLst>
                <a:tab pos="241935" algn="l"/>
              </a:tabLst>
            </a:pPr>
            <a:r>
              <a:rPr sz="2750" spc="-5" dirty="0">
                <a:latin typeface="Calibri"/>
                <a:cs typeface="Calibri"/>
              </a:rPr>
              <a:t>Consist</a:t>
            </a:r>
            <a:r>
              <a:rPr sz="2750" spc="165" dirty="0">
                <a:latin typeface="Calibri"/>
                <a:cs typeface="Calibri"/>
              </a:rPr>
              <a:t> </a:t>
            </a:r>
            <a:r>
              <a:rPr sz="2750" spc="25" dirty="0">
                <a:latin typeface="Calibri"/>
                <a:cs typeface="Calibri"/>
              </a:rPr>
              <a:t>of</a:t>
            </a:r>
            <a:r>
              <a:rPr sz="2750" spc="-50" dirty="0">
                <a:latin typeface="Calibri"/>
                <a:cs typeface="Calibri"/>
              </a:rPr>
              <a:t> </a:t>
            </a:r>
            <a:r>
              <a:rPr sz="2750" spc="10" dirty="0">
                <a:latin typeface="Calibri"/>
                <a:cs typeface="Calibri"/>
              </a:rPr>
              <a:t>4</a:t>
            </a:r>
            <a:r>
              <a:rPr sz="2750" spc="60" dirty="0">
                <a:latin typeface="Calibri"/>
                <a:cs typeface="Calibri"/>
              </a:rPr>
              <a:t> </a:t>
            </a:r>
            <a:r>
              <a:rPr sz="2750" spc="-15" dirty="0">
                <a:latin typeface="Calibri"/>
                <a:cs typeface="Calibri"/>
              </a:rPr>
              <a:t>layered</a:t>
            </a:r>
            <a:r>
              <a:rPr sz="2750" spc="10" dirty="0">
                <a:latin typeface="Calibri"/>
                <a:cs typeface="Calibri"/>
              </a:rPr>
              <a:t> </a:t>
            </a:r>
            <a:r>
              <a:rPr sz="2750" spc="-15" dirty="0">
                <a:latin typeface="Calibri"/>
                <a:cs typeface="Calibri"/>
              </a:rPr>
              <a:t>Architecture</a:t>
            </a:r>
            <a:endParaRPr sz="2750">
              <a:latin typeface="Calibri"/>
              <a:cs typeface="Calibri"/>
            </a:endParaRPr>
          </a:p>
          <a:p>
            <a:pPr marL="527685" indent="-514984">
              <a:lnSpc>
                <a:spcPct val="100000"/>
              </a:lnSpc>
              <a:spcBef>
                <a:spcPts val="755"/>
              </a:spcBef>
              <a:buAutoNum type="arabicPeriod"/>
              <a:tabLst>
                <a:tab pos="527050" algn="l"/>
                <a:tab pos="527685" algn="l"/>
              </a:tabLst>
            </a:pPr>
            <a:r>
              <a:rPr sz="2750" spc="-10" dirty="0">
                <a:latin typeface="Calibri"/>
                <a:cs typeface="Calibri"/>
              </a:rPr>
              <a:t>Application</a:t>
            </a:r>
            <a:r>
              <a:rPr sz="2750" spc="210" dirty="0">
                <a:latin typeface="Calibri"/>
                <a:cs typeface="Calibri"/>
              </a:rPr>
              <a:t> </a:t>
            </a:r>
            <a:r>
              <a:rPr sz="2750" dirty="0">
                <a:latin typeface="Calibri"/>
                <a:cs typeface="Calibri"/>
              </a:rPr>
              <a:t>Layer</a:t>
            </a:r>
            <a:endParaRPr sz="2750">
              <a:latin typeface="Calibri"/>
              <a:cs typeface="Calibri"/>
            </a:endParaRPr>
          </a:p>
          <a:p>
            <a:pPr marL="527685" indent="-514984">
              <a:lnSpc>
                <a:spcPct val="100000"/>
              </a:lnSpc>
              <a:spcBef>
                <a:spcPts val="680"/>
              </a:spcBef>
              <a:buAutoNum type="arabicPeriod"/>
              <a:tabLst>
                <a:tab pos="527050" algn="l"/>
                <a:tab pos="527685" algn="l"/>
              </a:tabLst>
            </a:pPr>
            <a:r>
              <a:rPr sz="2750" spc="-20" dirty="0">
                <a:latin typeface="Calibri"/>
                <a:cs typeface="Calibri"/>
              </a:rPr>
              <a:t>Transport</a:t>
            </a:r>
            <a:r>
              <a:rPr sz="2750" spc="130" dirty="0">
                <a:latin typeface="Calibri"/>
                <a:cs typeface="Calibri"/>
              </a:rPr>
              <a:t> </a:t>
            </a:r>
            <a:r>
              <a:rPr sz="2750" dirty="0">
                <a:latin typeface="Calibri"/>
                <a:cs typeface="Calibri"/>
              </a:rPr>
              <a:t>Layer</a:t>
            </a:r>
            <a:endParaRPr sz="2750">
              <a:latin typeface="Calibri"/>
              <a:cs typeface="Calibri"/>
            </a:endParaRPr>
          </a:p>
          <a:p>
            <a:pPr marL="527685" indent="-514984">
              <a:lnSpc>
                <a:spcPct val="100000"/>
              </a:lnSpc>
              <a:spcBef>
                <a:spcPts val="755"/>
              </a:spcBef>
              <a:buAutoNum type="arabicPeriod"/>
              <a:tabLst>
                <a:tab pos="527050" algn="l"/>
                <a:tab pos="527685" algn="l"/>
              </a:tabLst>
            </a:pPr>
            <a:r>
              <a:rPr sz="2750" spc="-10" dirty="0">
                <a:latin typeface="Calibri"/>
                <a:cs typeface="Calibri"/>
              </a:rPr>
              <a:t>Internetwork</a:t>
            </a:r>
            <a:r>
              <a:rPr sz="2750" spc="210" dirty="0">
                <a:latin typeface="Calibri"/>
                <a:cs typeface="Calibri"/>
              </a:rPr>
              <a:t> </a:t>
            </a:r>
            <a:r>
              <a:rPr sz="2750" spc="-10" dirty="0">
                <a:latin typeface="Calibri"/>
                <a:cs typeface="Calibri"/>
              </a:rPr>
              <a:t>Layer(Internet</a:t>
            </a:r>
            <a:r>
              <a:rPr sz="2750" spc="170" dirty="0">
                <a:latin typeface="Calibri"/>
                <a:cs typeface="Calibri"/>
              </a:rPr>
              <a:t> </a:t>
            </a:r>
            <a:r>
              <a:rPr sz="2750" dirty="0">
                <a:latin typeface="Calibri"/>
                <a:cs typeface="Calibri"/>
              </a:rPr>
              <a:t>Layer)</a:t>
            </a:r>
            <a:endParaRPr sz="2750">
              <a:latin typeface="Calibri"/>
              <a:cs typeface="Calibri"/>
            </a:endParaRPr>
          </a:p>
          <a:p>
            <a:pPr marL="527685" indent="-514984">
              <a:lnSpc>
                <a:spcPct val="100000"/>
              </a:lnSpc>
              <a:spcBef>
                <a:spcPts val="755"/>
              </a:spcBef>
              <a:buAutoNum type="arabicPeriod"/>
              <a:tabLst>
                <a:tab pos="527050" algn="l"/>
                <a:tab pos="527685" algn="l"/>
              </a:tabLst>
            </a:pPr>
            <a:r>
              <a:rPr sz="2750" dirty="0">
                <a:latin typeface="Calibri"/>
                <a:cs typeface="Calibri"/>
              </a:rPr>
              <a:t>Network</a:t>
            </a:r>
            <a:r>
              <a:rPr sz="2750" spc="55" dirty="0">
                <a:latin typeface="Calibri"/>
                <a:cs typeface="Calibri"/>
              </a:rPr>
              <a:t> </a:t>
            </a:r>
            <a:r>
              <a:rPr sz="2750" dirty="0">
                <a:latin typeface="Calibri"/>
                <a:cs typeface="Calibri"/>
              </a:rPr>
              <a:t>Access</a:t>
            </a:r>
            <a:r>
              <a:rPr sz="2750" spc="145" dirty="0">
                <a:latin typeface="Calibri"/>
                <a:cs typeface="Calibri"/>
              </a:rPr>
              <a:t> </a:t>
            </a:r>
            <a:r>
              <a:rPr sz="2750" dirty="0">
                <a:latin typeface="Calibri"/>
                <a:cs typeface="Calibri"/>
              </a:rPr>
              <a:t>Layer</a:t>
            </a:r>
            <a:r>
              <a:rPr sz="2750" spc="-20" dirty="0">
                <a:latin typeface="Calibri"/>
                <a:cs typeface="Calibri"/>
              </a:rPr>
              <a:t> </a:t>
            </a:r>
            <a:r>
              <a:rPr sz="2750" dirty="0">
                <a:latin typeface="Calibri"/>
                <a:cs typeface="Calibri"/>
              </a:rPr>
              <a:t>(Network</a:t>
            </a:r>
            <a:r>
              <a:rPr sz="2750" spc="130" dirty="0">
                <a:latin typeface="Calibri"/>
                <a:cs typeface="Calibri"/>
              </a:rPr>
              <a:t> </a:t>
            </a:r>
            <a:r>
              <a:rPr sz="2750" spc="-10" dirty="0">
                <a:latin typeface="Calibri"/>
                <a:cs typeface="Calibri"/>
              </a:rPr>
              <a:t>Interface</a:t>
            </a:r>
            <a:r>
              <a:rPr sz="2750" spc="150" dirty="0">
                <a:latin typeface="Calibri"/>
                <a:cs typeface="Calibri"/>
              </a:rPr>
              <a:t> </a:t>
            </a:r>
            <a:r>
              <a:rPr sz="2750" dirty="0">
                <a:latin typeface="Calibri"/>
                <a:cs typeface="Calibri"/>
              </a:rPr>
              <a:t>Layer)</a:t>
            </a:r>
            <a:endParaRPr sz="2750">
              <a:latin typeface="Calibri"/>
              <a:cs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2185035" cy="701040"/>
          </a:xfrm>
          <a:prstGeom prst="rect">
            <a:avLst/>
          </a:prstGeom>
        </p:spPr>
        <p:txBody>
          <a:bodyPr vert="horz" wrap="square" lIns="0" tIns="16510" rIns="0" bIns="0" rtlCol="0">
            <a:spAutoFit/>
          </a:bodyPr>
          <a:lstStyle/>
          <a:p>
            <a:pPr marL="12700">
              <a:lnSpc>
                <a:spcPct val="100000"/>
              </a:lnSpc>
              <a:spcBef>
                <a:spcPts val="130"/>
              </a:spcBef>
            </a:pPr>
            <a:r>
              <a:rPr sz="4400" b="0" spc="-30" dirty="0">
                <a:latin typeface="Calibri Light"/>
                <a:cs typeface="Calibri Light"/>
              </a:rPr>
              <a:t>T</a:t>
            </a:r>
            <a:r>
              <a:rPr sz="4400" b="0" spc="40" dirty="0">
                <a:latin typeface="Calibri Light"/>
                <a:cs typeface="Calibri Light"/>
              </a:rPr>
              <a:t>C</a:t>
            </a:r>
            <a:r>
              <a:rPr sz="4400" b="0" spc="15" dirty="0">
                <a:latin typeface="Calibri Light"/>
                <a:cs typeface="Calibri Light"/>
              </a:rPr>
              <a:t>P</a:t>
            </a:r>
            <a:r>
              <a:rPr sz="4400" b="0" spc="-240" dirty="0">
                <a:latin typeface="Calibri Light"/>
                <a:cs typeface="Calibri Light"/>
              </a:rPr>
              <a:t> </a:t>
            </a:r>
            <a:r>
              <a:rPr sz="4400" b="0" spc="25" dirty="0">
                <a:latin typeface="Calibri Light"/>
                <a:cs typeface="Calibri Light"/>
              </a:rPr>
              <a:t>L</a:t>
            </a:r>
            <a:r>
              <a:rPr sz="4400" b="0" spc="-50" dirty="0">
                <a:latin typeface="Calibri Light"/>
                <a:cs typeface="Calibri Light"/>
              </a:rPr>
              <a:t>a</a:t>
            </a:r>
            <a:r>
              <a:rPr sz="4400" b="0" spc="-65" dirty="0">
                <a:latin typeface="Calibri Light"/>
                <a:cs typeface="Calibri Light"/>
              </a:rPr>
              <a:t>y</a:t>
            </a:r>
            <a:r>
              <a:rPr sz="4400" b="0" spc="5" dirty="0">
                <a:latin typeface="Calibri Light"/>
                <a:cs typeface="Calibri Light"/>
              </a:rPr>
              <a:t>er</a:t>
            </a:r>
            <a:endParaRPr sz="4400">
              <a:latin typeface="Calibri Light"/>
              <a:cs typeface="Calibri Light"/>
            </a:endParaRPr>
          </a:p>
        </p:txBody>
      </p:sp>
      <p:sp>
        <p:nvSpPr>
          <p:cNvPr id="3" name="object 3"/>
          <p:cNvSpPr txBox="1"/>
          <p:nvPr/>
        </p:nvSpPr>
        <p:spPr>
          <a:xfrm>
            <a:off x="917575" y="1728724"/>
            <a:ext cx="9951720" cy="4230370"/>
          </a:xfrm>
          <a:prstGeom prst="rect">
            <a:avLst/>
          </a:prstGeom>
        </p:spPr>
        <p:txBody>
          <a:bodyPr vert="horz" wrap="square" lIns="0" tIns="86995" rIns="0" bIns="0" rtlCol="0">
            <a:spAutoFit/>
          </a:bodyPr>
          <a:lstStyle/>
          <a:p>
            <a:pPr marL="12700">
              <a:lnSpc>
                <a:spcPct val="100000"/>
              </a:lnSpc>
              <a:spcBef>
                <a:spcPts val="685"/>
              </a:spcBef>
            </a:pPr>
            <a:r>
              <a:rPr sz="3200" b="1" spc="15" dirty="0">
                <a:solidFill>
                  <a:srgbClr val="1D9A78"/>
                </a:solidFill>
                <a:latin typeface="Calibri"/>
                <a:cs typeface="Calibri"/>
              </a:rPr>
              <a:t>A</a:t>
            </a:r>
            <a:r>
              <a:rPr sz="3200" b="1" dirty="0">
                <a:solidFill>
                  <a:srgbClr val="1D9A78"/>
                </a:solidFill>
                <a:latin typeface="Calibri"/>
                <a:cs typeface="Calibri"/>
              </a:rPr>
              <a:t>p</a:t>
            </a:r>
            <a:r>
              <a:rPr sz="3200" b="1" spc="15" dirty="0">
                <a:solidFill>
                  <a:srgbClr val="1D9A78"/>
                </a:solidFill>
                <a:latin typeface="Calibri"/>
                <a:cs typeface="Calibri"/>
              </a:rPr>
              <a:t>p</a:t>
            </a:r>
            <a:r>
              <a:rPr sz="3200" b="1" spc="25" dirty="0">
                <a:solidFill>
                  <a:srgbClr val="1D9A78"/>
                </a:solidFill>
                <a:latin typeface="Calibri"/>
                <a:cs typeface="Calibri"/>
              </a:rPr>
              <a:t>l</a:t>
            </a:r>
            <a:r>
              <a:rPr sz="3200" b="1" spc="35" dirty="0">
                <a:solidFill>
                  <a:srgbClr val="1D9A78"/>
                </a:solidFill>
                <a:latin typeface="Calibri"/>
                <a:cs typeface="Calibri"/>
              </a:rPr>
              <a:t>i</a:t>
            </a:r>
            <a:r>
              <a:rPr sz="3200" b="1" spc="5" dirty="0">
                <a:solidFill>
                  <a:srgbClr val="1D9A78"/>
                </a:solidFill>
                <a:latin typeface="Calibri"/>
                <a:cs typeface="Calibri"/>
              </a:rPr>
              <a:t>c</a:t>
            </a:r>
            <a:r>
              <a:rPr sz="3200" b="1" spc="-10" dirty="0">
                <a:solidFill>
                  <a:srgbClr val="1D9A78"/>
                </a:solidFill>
                <a:latin typeface="Calibri"/>
                <a:cs typeface="Calibri"/>
              </a:rPr>
              <a:t>a</a:t>
            </a:r>
            <a:r>
              <a:rPr sz="3200" b="1" spc="10" dirty="0">
                <a:solidFill>
                  <a:srgbClr val="1D9A78"/>
                </a:solidFill>
                <a:latin typeface="Calibri"/>
                <a:cs typeface="Calibri"/>
              </a:rPr>
              <a:t>t</a:t>
            </a:r>
            <a:r>
              <a:rPr sz="3200" b="1" spc="40" dirty="0">
                <a:solidFill>
                  <a:srgbClr val="1D9A78"/>
                </a:solidFill>
                <a:latin typeface="Calibri"/>
                <a:cs typeface="Calibri"/>
              </a:rPr>
              <a:t>i</a:t>
            </a:r>
            <a:r>
              <a:rPr sz="3200" b="1" spc="5" dirty="0">
                <a:solidFill>
                  <a:srgbClr val="1D9A78"/>
                </a:solidFill>
                <a:latin typeface="Calibri"/>
                <a:cs typeface="Calibri"/>
              </a:rPr>
              <a:t>o</a:t>
            </a:r>
            <a:r>
              <a:rPr sz="3200" b="1" spc="15" dirty="0">
                <a:solidFill>
                  <a:srgbClr val="1D9A78"/>
                </a:solidFill>
                <a:latin typeface="Calibri"/>
                <a:cs typeface="Calibri"/>
              </a:rPr>
              <a:t>n</a:t>
            </a:r>
            <a:r>
              <a:rPr sz="3200" b="1" spc="-204" dirty="0">
                <a:solidFill>
                  <a:srgbClr val="1D9A78"/>
                </a:solidFill>
                <a:latin typeface="Calibri"/>
                <a:cs typeface="Calibri"/>
              </a:rPr>
              <a:t> </a:t>
            </a:r>
            <a:r>
              <a:rPr sz="3200" b="1" spc="-5" dirty="0">
                <a:solidFill>
                  <a:srgbClr val="1D9A78"/>
                </a:solidFill>
                <a:latin typeface="Calibri"/>
                <a:cs typeface="Calibri"/>
              </a:rPr>
              <a:t>L</a:t>
            </a:r>
            <a:r>
              <a:rPr sz="3200" b="1" spc="-85" dirty="0">
                <a:solidFill>
                  <a:srgbClr val="1D9A78"/>
                </a:solidFill>
                <a:latin typeface="Calibri"/>
                <a:cs typeface="Calibri"/>
              </a:rPr>
              <a:t>a</a:t>
            </a:r>
            <a:r>
              <a:rPr sz="3200" b="1" spc="-20" dirty="0">
                <a:solidFill>
                  <a:srgbClr val="1D9A78"/>
                </a:solidFill>
                <a:latin typeface="Calibri"/>
                <a:cs typeface="Calibri"/>
              </a:rPr>
              <a:t>y</a:t>
            </a:r>
            <a:r>
              <a:rPr sz="3200" b="1" spc="35" dirty="0">
                <a:solidFill>
                  <a:srgbClr val="1D9A78"/>
                </a:solidFill>
                <a:latin typeface="Calibri"/>
                <a:cs typeface="Calibri"/>
              </a:rPr>
              <a:t>e</a:t>
            </a:r>
            <a:r>
              <a:rPr sz="3200" b="1" spc="10" dirty="0">
                <a:solidFill>
                  <a:srgbClr val="1D9A78"/>
                </a:solidFill>
                <a:latin typeface="Calibri"/>
                <a:cs typeface="Calibri"/>
              </a:rPr>
              <a:t>r</a:t>
            </a:r>
            <a:endParaRPr sz="3200">
              <a:latin typeface="Calibri"/>
              <a:cs typeface="Calibri"/>
            </a:endParaRPr>
          </a:p>
          <a:p>
            <a:pPr marL="241300" indent="-229235">
              <a:lnSpc>
                <a:spcPct val="100000"/>
              </a:lnSpc>
              <a:spcBef>
                <a:spcPts val="590"/>
              </a:spcBef>
              <a:buFont typeface="Arial"/>
              <a:buChar char="•"/>
              <a:tabLst>
                <a:tab pos="241935" algn="l"/>
              </a:tabLst>
            </a:pPr>
            <a:r>
              <a:rPr sz="3200" spc="10" dirty="0">
                <a:solidFill>
                  <a:srgbClr val="1D9A78"/>
                </a:solidFill>
                <a:latin typeface="Calibri"/>
                <a:cs typeface="Calibri"/>
              </a:rPr>
              <a:t>Similar</a:t>
            </a:r>
            <a:r>
              <a:rPr sz="3200" spc="-120" dirty="0">
                <a:solidFill>
                  <a:srgbClr val="1D9A78"/>
                </a:solidFill>
                <a:latin typeface="Calibri"/>
                <a:cs typeface="Calibri"/>
              </a:rPr>
              <a:t> </a:t>
            </a:r>
            <a:r>
              <a:rPr sz="3200" spc="-5" dirty="0">
                <a:solidFill>
                  <a:srgbClr val="1D9A78"/>
                </a:solidFill>
                <a:latin typeface="Calibri"/>
                <a:cs typeface="Calibri"/>
              </a:rPr>
              <a:t>to</a:t>
            </a:r>
            <a:r>
              <a:rPr sz="3200" spc="-25" dirty="0">
                <a:solidFill>
                  <a:srgbClr val="1D9A78"/>
                </a:solidFill>
                <a:latin typeface="Calibri"/>
                <a:cs typeface="Calibri"/>
              </a:rPr>
              <a:t> </a:t>
            </a:r>
            <a:r>
              <a:rPr sz="3200" spc="15" dirty="0">
                <a:solidFill>
                  <a:srgbClr val="1D9A78"/>
                </a:solidFill>
                <a:latin typeface="Calibri"/>
                <a:cs typeface="Calibri"/>
              </a:rPr>
              <a:t>Application</a:t>
            </a:r>
            <a:r>
              <a:rPr sz="3200" spc="-245" dirty="0">
                <a:solidFill>
                  <a:srgbClr val="1D9A78"/>
                </a:solidFill>
                <a:latin typeface="Calibri"/>
                <a:cs typeface="Calibri"/>
              </a:rPr>
              <a:t> </a:t>
            </a:r>
            <a:r>
              <a:rPr sz="3200" spc="-10" dirty="0">
                <a:solidFill>
                  <a:srgbClr val="1D9A78"/>
                </a:solidFill>
                <a:latin typeface="Calibri"/>
                <a:cs typeface="Calibri"/>
              </a:rPr>
              <a:t>Presentation</a:t>
            </a:r>
            <a:r>
              <a:rPr sz="3200" spc="-95" dirty="0">
                <a:solidFill>
                  <a:srgbClr val="1D9A78"/>
                </a:solidFill>
                <a:latin typeface="Calibri"/>
                <a:cs typeface="Calibri"/>
              </a:rPr>
              <a:t> </a:t>
            </a:r>
            <a:r>
              <a:rPr sz="3200" spc="30" dirty="0">
                <a:solidFill>
                  <a:srgbClr val="1D9A78"/>
                </a:solidFill>
                <a:latin typeface="Calibri"/>
                <a:cs typeface="Calibri"/>
              </a:rPr>
              <a:t>and</a:t>
            </a:r>
            <a:r>
              <a:rPr sz="3200" spc="-15" dirty="0">
                <a:solidFill>
                  <a:srgbClr val="1D9A78"/>
                </a:solidFill>
                <a:latin typeface="Calibri"/>
                <a:cs typeface="Calibri"/>
              </a:rPr>
              <a:t> </a:t>
            </a:r>
            <a:r>
              <a:rPr sz="3200" spc="10" dirty="0">
                <a:solidFill>
                  <a:srgbClr val="1D9A78"/>
                </a:solidFill>
                <a:latin typeface="Calibri"/>
                <a:cs typeface="Calibri"/>
              </a:rPr>
              <a:t>Session</a:t>
            </a:r>
            <a:r>
              <a:rPr sz="3200" spc="-170" dirty="0">
                <a:solidFill>
                  <a:srgbClr val="1D9A78"/>
                </a:solidFill>
                <a:latin typeface="Calibri"/>
                <a:cs typeface="Calibri"/>
              </a:rPr>
              <a:t> </a:t>
            </a:r>
            <a:r>
              <a:rPr sz="3200" spc="-30" dirty="0">
                <a:solidFill>
                  <a:srgbClr val="1D9A78"/>
                </a:solidFill>
                <a:latin typeface="Calibri"/>
                <a:cs typeface="Calibri"/>
              </a:rPr>
              <a:t>layer</a:t>
            </a:r>
            <a:r>
              <a:rPr sz="3200" spc="30" dirty="0">
                <a:solidFill>
                  <a:srgbClr val="1D9A78"/>
                </a:solidFill>
                <a:latin typeface="Calibri"/>
                <a:cs typeface="Calibri"/>
              </a:rPr>
              <a:t> </a:t>
            </a:r>
            <a:r>
              <a:rPr sz="3200" spc="10" dirty="0">
                <a:solidFill>
                  <a:srgbClr val="1D9A78"/>
                </a:solidFill>
                <a:latin typeface="Calibri"/>
                <a:cs typeface="Calibri"/>
              </a:rPr>
              <a:t>in</a:t>
            </a:r>
            <a:r>
              <a:rPr sz="3200" spc="-5" dirty="0">
                <a:solidFill>
                  <a:srgbClr val="1D9A78"/>
                </a:solidFill>
                <a:latin typeface="Calibri"/>
                <a:cs typeface="Calibri"/>
              </a:rPr>
              <a:t> </a:t>
            </a:r>
            <a:r>
              <a:rPr sz="3200" dirty="0">
                <a:solidFill>
                  <a:srgbClr val="1D9A78"/>
                </a:solidFill>
                <a:latin typeface="Calibri"/>
                <a:cs typeface="Calibri"/>
              </a:rPr>
              <a:t>OSI</a:t>
            </a:r>
            <a:endParaRPr sz="3200">
              <a:latin typeface="Calibri"/>
              <a:cs typeface="Calibri"/>
            </a:endParaRPr>
          </a:p>
          <a:p>
            <a:pPr marL="241300" indent="-229235">
              <a:lnSpc>
                <a:spcPct val="100000"/>
              </a:lnSpc>
              <a:spcBef>
                <a:spcPts val="740"/>
              </a:spcBef>
              <a:buFont typeface="Arial"/>
              <a:buChar char="•"/>
              <a:tabLst>
                <a:tab pos="241935" algn="l"/>
              </a:tabLst>
            </a:pPr>
            <a:r>
              <a:rPr sz="2750" spc="-10" dirty="0">
                <a:solidFill>
                  <a:srgbClr val="1D9A78"/>
                </a:solidFill>
                <a:latin typeface="Calibri"/>
                <a:cs typeface="Calibri"/>
              </a:rPr>
              <a:t>Application</a:t>
            </a:r>
            <a:r>
              <a:rPr sz="2750" spc="240" dirty="0">
                <a:solidFill>
                  <a:srgbClr val="1D9A78"/>
                </a:solidFill>
                <a:latin typeface="Calibri"/>
                <a:cs typeface="Calibri"/>
              </a:rPr>
              <a:t> </a:t>
            </a:r>
            <a:r>
              <a:rPr sz="2750" spc="-5" dirty="0">
                <a:solidFill>
                  <a:srgbClr val="1D9A78"/>
                </a:solidFill>
                <a:latin typeface="Calibri"/>
                <a:cs typeface="Calibri"/>
              </a:rPr>
              <a:t>programs</a:t>
            </a:r>
            <a:r>
              <a:rPr sz="2750" spc="85" dirty="0">
                <a:solidFill>
                  <a:srgbClr val="1D9A78"/>
                </a:solidFill>
                <a:latin typeface="Calibri"/>
                <a:cs typeface="Calibri"/>
              </a:rPr>
              <a:t> </a:t>
            </a:r>
            <a:r>
              <a:rPr sz="2750" spc="-20" dirty="0">
                <a:solidFill>
                  <a:srgbClr val="1D9A78"/>
                </a:solidFill>
                <a:latin typeface="Calibri"/>
                <a:cs typeface="Calibri"/>
              </a:rPr>
              <a:t>using</a:t>
            </a:r>
            <a:r>
              <a:rPr sz="2750" spc="240" dirty="0">
                <a:solidFill>
                  <a:srgbClr val="1D9A78"/>
                </a:solidFill>
                <a:latin typeface="Calibri"/>
                <a:cs typeface="Calibri"/>
              </a:rPr>
              <a:t> </a:t>
            </a:r>
            <a:r>
              <a:rPr sz="2750" spc="-10" dirty="0">
                <a:solidFill>
                  <a:srgbClr val="1D9A78"/>
                </a:solidFill>
                <a:latin typeface="Calibri"/>
                <a:cs typeface="Calibri"/>
              </a:rPr>
              <a:t>the</a:t>
            </a:r>
            <a:r>
              <a:rPr sz="2750" spc="95" dirty="0">
                <a:solidFill>
                  <a:srgbClr val="1D9A78"/>
                </a:solidFill>
                <a:latin typeface="Calibri"/>
                <a:cs typeface="Calibri"/>
              </a:rPr>
              <a:t> </a:t>
            </a:r>
            <a:r>
              <a:rPr sz="2750" spc="-5" dirty="0">
                <a:solidFill>
                  <a:srgbClr val="1D9A78"/>
                </a:solidFill>
                <a:latin typeface="Calibri"/>
                <a:cs typeface="Calibri"/>
              </a:rPr>
              <a:t>network</a:t>
            </a:r>
            <a:endParaRPr sz="2750">
              <a:latin typeface="Calibri"/>
              <a:cs typeface="Calibri"/>
            </a:endParaRPr>
          </a:p>
          <a:p>
            <a:pPr marL="12700">
              <a:lnSpc>
                <a:spcPct val="100000"/>
              </a:lnSpc>
              <a:spcBef>
                <a:spcPts val="755"/>
              </a:spcBef>
            </a:pPr>
            <a:r>
              <a:rPr sz="2750" b="1" spc="-15" dirty="0">
                <a:solidFill>
                  <a:srgbClr val="699230"/>
                </a:solidFill>
                <a:latin typeface="Calibri"/>
                <a:cs typeface="Calibri"/>
              </a:rPr>
              <a:t>Transport</a:t>
            </a:r>
            <a:r>
              <a:rPr sz="2750" b="1" spc="120" dirty="0">
                <a:solidFill>
                  <a:srgbClr val="699230"/>
                </a:solidFill>
                <a:latin typeface="Calibri"/>
                <a:cs typeface="Calibri"/>
              </a:rPr>
              <a:t> </a:t>
            </a:r>
            <a:r>
              <a:rPr sz="2750" b="1" spc="5" dirty="0">
                <a:solidFill>
                  <a:srgbClr val="699230"/>
                </a:solidFill>
                <a:latin typeface="Calibri"/>
                <a:cs typeface="Calibri"/>
              </a:rPr>
              <a:t>Layer</a:t>
            </a:r>
            <a:r>
              <a:rPr sz="2750" b="1" spc="15" dirty="0">
                <a:solidFill>
                  <a:srgbClr val="699230"/>
                </a:solidFill>
                <a:latin typeface="Calibri"/>
                <a:cs typeface="Calibri"/>
              </a:rPr>
              <a:t> </a:t>
            </a:r>
            <a:r>
              <a:rPr sz="2750" b="1" spc="-10" dirty="0">
                <a:solidFill>
                  <a:srgbClr val="699230"/>
                </a:solidFill>
                <a:latin typeface="Calibri"/>
                <a:cs typeface="Calibri"/>
              </a:rPr>
              <a:t>(TCP/UDP)</a:t>
            </a:r>
            <a:endParaRPr sz="2750">
              <a:latin typeface="Calibri"/>
              <a:cs typeface="Calibri"/>
            </a:endParaRPr>
          </a:p>
          <a:p>
            <a:pPr marL="241300" indent="-229235">
              <a:lnSpc>
                <a:spcPct val="100000"/>
              </a:lnSpc>
              <a:spcBef>
                <a:spcPts val="760"/>
              </a:spcBef>
              <a:buFont typeface="Arial"/>
              <a:buChar char="•"/>
              <a:tabLst>
                <a:tab pos="241935" algn="l"/>
              </a:tabLst>
            </a:pPr>
            <a:r>
              <a:rPr sz="2750" spc="-5" dirty="0">
                <a:solidFill>
                  <a:srgbClr val="699230"/>
                </a:solidFill>
                <a:latin typeface="Calibri"/>
                <a:cs typeface="Calibri"/>
              </a:rPr>
              <a:t>Similar</a:t>
            </a:r>
            <a:r>
              <a:rPr sz="2750" spc="125" dirty="0">
                <a:solidFill>
                  <a:srgbClr val="699230"/>
                </a:solidFill>
                <a:latin typeface="Calibri"/>
                <a:cs typeface="Calibri"/>
              </a:rPr>
              <a:t> </a:t>
            </a:r>
            <a:r>
              <a:rPr sz="2750" spc="-10" dirty="0">
                <a:solidFill>
                  <a:srgbClr val="699230"/>
                </a:solidFill>
                <a:latin typeface="Calibri"/>
                <a:cs typeface="Calibri"/>
              </a:rPr>
              <a:t>to</a:t>
            </a:r>
            <a:r>
              <a:rPr sz="2750" spc="10" dirty="0">
                <a:solidFill>
                  <a:srgbClr val="699230"/>
                </a:solidFill>
                <a:latin typeface="Calibri"/>
                <a:cs typeface="Calibri"/>
              </a:rPr>
              <a:t> </a:t>
            </a:r>
            <a:r>
              <a:rPr sz="2750" spc="-25" dirty="0">
                <a:solidFill>
                  <a:srgbClr val="699230"/>
                </a:solidFill>
                <a:latin typeface="Calibri"/>
                <a:cs typeface="Calibri"/>
              </a:rPr>
              <a:t>Transport</a:t>
            </a:r>
            <a:r>
              <a:rPr sz="2750" spc="175" dirty="0">
                <a:solidFill>
                  <a:srgbClr val="699230"/>
                </a:solidFill>
                <a:latin typeface="Calibri"/>
                <a:cs typeface="Calibri"/>
              </a:rPr>
              <a:t> </a:t>
            </a:r>
            <a:r>
              <a:rPr sz="2750" dirty="0">
                <a:solidFill>
                  <a:srgbClr val="699230"/>
                </a:solidFill>
                <a:latin typeface="Calibri"/>
                <a:cs typeface="Calibri"/>
              </a:rPr>
              <a:t>Layer</a:t>
            </a:r>
            <a:r>
              <a:rPr sz="2750" spc="-15" dirty="0">
                <a:solidFill>
                  <a:srgbClr val="699230"/>
                </a:solidFill>
                <a:latin typeface="Calibri"/>
                <a:cs typeface="Calibri"/>
              </a:rPr>
              <a:t> </a:t>
            </a:r>
            <a:r>
              <a:rPr sz="2750" spc="-10" dirty="0">
                <a:solidFill>
                  <a:srgbClr val="699230"/>
                </a:solidFill>
                <a:latin typeface="Calibri"/>
                <a:cs typeface="Calibri"/>
              </a:rPr>
              <a:t>in</a:t>
            </a:r>
            <a:r>
              <a:rPr sz="2750" spc="85" dirty="0">
                <a:solidFill>
                  <a:srgbClr val="699230"/>
                </a:solidFill>
                <a:latin typeface="Calibri"/>
                <a:cs typeface="Calibri"/>
              </a:rPr>
              <a:t> </a:t>
            </a:r>
            <a:r>
              <a:rPr sz="2750" spc="15" dirty="0">
                <a:solidFill>
                  <a:srgbClr val="699230"/>
                </a:solidFill>
                <a:latin typeface="Calibri"/>
                <a:cs typeface="Calibri"/>
              </a:rPr>
              <a:t>OSI</a:t>
            </a:r>
            <a:endParaRPr sz="2750">
              <a:latin typeface="Calibri"/>
              <a:cs typeface="Calibri"/>
            </a:endParaRPr>
          </a:p>
          <a:p>
            <a:pPr marL="241300" indent="-229235">
              <a:lnSpc>
                <a:spcPct val="100000"/>
              </a:lnSpc>
              <a:spcBef>
                <a:spcPts val="680"/>
              </a:spcBef>
              <a:buFont typeface="Arial"/>
              <a:buChar char="•"/>
              <a:tabLst>
                <a:tab pos="241935" algn="l"/>
              </a:tabLst>
            </a:pPr>
            <a:r>
              <a:rPr sz="2750" dirty="0">
                <a:solidFill>
                  <a:srgbClr val="699230"/>
                </a:solidFill>
                <a:latin typeface="Calibri"/>
                <a:cs typeface="Calibri"/>
              </a:rPr>
              <a:t>Only</a:t>
            </a:r>
            <a:r>
              <a:rPr sz="2750" spc="50" dirty="0">
                <a:solidFill>
                  <a:srgbClr val="699230"/>
                </a:solidFill>
                <a:latin typeface="Calibri"/>
                <a:cs typeface="Calibri"/>
              </a:rPr>
              <a:t> </a:t>
            </a:r>
            <a:r>
              <a:rPr sz="2750" spc="-10" dirty="0">
                <a:solidFill>
                  <a:srgbClr val="699230"/>
                </a:solidFill>
                <a:latin typeface="Calibri"/>
                <a:cs typeface="Calibri"/>
              </a:rPr>
              <a:t>TCP</a:t>
            </a:r>
            <a:r>
              <a:rPr sz="2750" spc="30" dirty="0">
                <a:solidFill>
                  <a:srgbClr val="699230"/>
                </a:solidFill>
                <a:latin typeface="Calibri"/>
                <a:cs typeface="Calibri"/>
              </a:rPr>
              <a:t> </a:t>
            </a:r>
            <a:r>
              <a:rPr sz="2750" spc="5" dirty="0">
                <a:solidFill>
                  <a:srgbClr val="699230"/>
                </a:solidFill>
                <a:latin typeface="Calibri"/>
                <a:cs typeface="Calibri"/>
              </a:rPr>
              <a:t>protocol</a:t>
            </a:r>
            <a:r>
              <a:rPr sz="2750" dirty="0">
                <a:solidFill>
                  <a:srgbClr val="699230"/>
                </a:solidFill>
                <a:latin typeface="Calibri"/>
                <a:cs typeface="Calibri"/>
              </a:rPr>
              <a:t> </a:t>
            </a:r>
            <a:r>
              <a:rPr sz="2750" spc="10" dirty="0">
                <a:solidFill>
                  <a:srgbClr val="699230"/>
                </a:solidFill>
                <a:latin typeface="Calibri"/>
                <a:cs typeface="Calibri"/>
              </a:rPr>
              <a:t>works</a:t>
            </a:r>
            <a:endParaRPr sz="2750">
              <a:latin typeface="Calibri"/>
              <a:cs typeface="Calibri"/>
            </a:endParaRPr>
          </a:p>
          <a:p>
            <a:pPr marL="241300" indent="-229235">
              <a:lnSpc>
                <a:spcPct val="100000"/>
              </a:lnSpc>
              <a:spcBef>
                <a:spcPts val="755"/>
              </a:spcBef>
              <a:buFont typeface="Arial"/>
              <a:buChar char="•"/>
              <a:tabLst>
                <a:tab pos="241935" algn="l"/>
              </a:tabLst>
            </a:pPr>
            <a:r>
              <a:rPr sz="2750" spc="5" dirty="0">
                <a:solidFill>
                  <a:srgbClr val="699230"/>
                </a:solidFill>
                <a:latin typeface="Calibri"/>
                <a:cs typeface="Calibri"/>
              </a:rPr>
              <a:t>Management</a:t>
            </a:r>
            <a:r>
              <a:rPr sz="2750" spc="170" dirty="0">
                <a:solidFill>
                  <a:srgbClr val="699230"/>
                </a:solidFill>
                <a:latin typeface="Calibri"/>
                <a:cs typeface="Calibri"/>
              </a:rPr>
              <a:t> </a:t>
            </a:r>
            <a:r>
              <a:rPr sz="2750" spc="25" dirty="0">
                <a:solidFill>
                  <a:srgbClr val="699230"/>
                </a:solidFill>
                <a:latin typeface="Calibri"/>
                <a:cs typeface="Calibri"/>
              </a:rPr>
              <a:t>of</a:t>
            </a:r>
            <a:r>
              <a:rPr sz="2750" spc="-50" dirty="0">
                <a:solidFill>
                  <a:srgbClr val="699230"/>
                </a:solidFill>
                <a:latin typeface="Calibri"/>
                <a:cs typeface="Calibri"/>
              </a:rPr>
              <a:t> </a:t>
            </a:r>
            <a:r>
              <a:rPr sz="2750" spc="-10" dirty="0">
                <a:solidFill>
                  <a:srgbClr val="699230"/>
                </a:solidFill>
                <a:latin typeface="Calibri"/>
                <a:cs typeface="Calibri"/>
              </a:rPr>
              <a:t>end-to-end</a:t>
            </a:r>
            <a:r>
              <a:rPr sz="2750" spc="305" dirty="0">
                <a:solidFill>
                  <a:srgbClr val="699230"/>
                </a:solidFill>
                <a:latin typeface="Calibri"/>
                <a:cs typeface="Calibri"/>
              </a:rPr>
              <a:t> </a:t>
            </a:r>
            <a:r>
              <a:rPr sz="2750" dirty="0">
                <a:solidFill>
                  <a:srgbClr val="699230"/>
                </a:solidFill>
                <a:latin typeface="Calibri"/>
                <a:cs typeface="Calibri"/>
              </a:rPr>
              <a:t>message</a:t>
            </a:r>
            <a:r>
              <a:rPr sz="2750" spc="165" dirty="0">
                <a:solidFill>
                  <a:srgbClr val="699230"/>
                </a:solidFill>
                <a:latin typeface="Calibri"/>
                <a:cs typeface="Calibri"/>
              </a:rPr>
              <a:t> </a:t>
            </a:r>
            <a:r>
              <a:rPr sz="2750" spc="-10" dirty="0">
                <a:solidFill>
                  <a:srgbClr val="699230"/>
                </a:solidFill>
                <a:latin typeface="Calibri"/>
                <a:cs typeface="Calibri"/>
              </a:rPr>
              <a:t>transmission,</a:t>
            </a:r>
            <a:endParaRPr sz="2750">
              <a:latin typeface="Calibri"/>
              <a:cs typeface="Calibri"/>
            </a:endParaRPr>
          </a:p>
          <a:p>
            <a:pPr marL="241300" indent="-229235">
              <a:lnSpc>
                <a:spcPct val="100000"/>
              </a:lnSpc>
              <a:spcBef>
                <a:spcPts val="755"/>
              </a:spcBef>
              <a:buFont typeface="Arial"/>
              <a:buChar char="•"/>
              <a:tabLst>
                <a:tab pos="241935" algn="l"/>
              </a:tabLst>
            </a:pPr>
            <a:r>
              <a:rPr sz="2750" spc="-5" dirty="0">
                <a:solidFill>
                  <a:srgbClr val="699230"/>
                </a:solidFill>
                <a:latin typeface="Calibri"/>
                <a:cs typeface="Calibri"/>
              </a:rPr>
              <a:t>error</a:t>
            </a:r>
            <a:r>
              <a:rPr sz="2750" spc="50" dirty="0">
                <a:solidFill>
                  <a:srgbClr val="699230"/>
                </a:solidFill>
                <a:latin typeface="Calibri"/>
                <a:cs typeface="Calibri"/>
              </a:rPr>
              <a:t> </a:t>
            </a:r>
            <a:r>
              <a:rPr sz="2750" spc="-10" dirty="0">
                <a:solidFill>
                  <a:srgbClr val="699230"/>
                </a:solidFill>
                <a:latin typeface="Calibri"/>
                <a:cs typeface="Calibri"/>
              </a:rPr>
              <a:t>detection</a:t>
            </a:r>
            <a:r>
              <a:rPr sz="2750" spc="165" dirty="0">
                <a:solidFill>
                  <a:srgbClr val="699230"/>
                </a:solidFill>
                <a:latin typeface="Calibri"/>
                <a:cs typeface="Calibri"/>
              </a:rPr>
              <a:t> </a:t>
            </a:r>
            <a:r>
              <a:rPr sz="2750" spc="5" dirty="0">
                <a:solidFill>
                  <a:srgbClr val="699230"/>
                </a:solidFill>
                <a:latin typeface="Calibri"/>
                <a:cs typeface="Calibri"/>
              </a:rPr>
              <a:t>and</a:t>
            </a:r>
            <a:r>
              <a:rPr sz="2750" spc="90" dirty="0">
                <a:solidFill>
                  <a:srgbClr val="699230"/>
                </a:solidFill>
                <a:latin typeface="Calibri"/>
                <a:cs typeface="Calibri"/>
              </a:rPr>
              <a:t> </a:t>
            </a:r>
            <a:r>
              <a:rPr sz="2750" spc="-5" dirty="0">
                <a:solidFill>
                  <a:srgbClr val="699230"/>
                </a:solidFill>
                <a:latin typeface="Calibri"/>
                <a:cs typeface="Calibri"/>
              </a:rPr>
              <a:t>error</a:t>
            </a:r>
            <a:r>
              <a:rPr sz="2750" spc="85" dirty="0">
                <a:solidFill>
                  <a:srgbClr val="699230"/>
                </a:solidFill>
                <a:latin typeface="Calibri"/>
                <a:cs typeface="Calibri"/>
              </a:rPr>
              <a:t> </a:t>
            </a:r>
            <a:r>
              <a:rPr sz="2750" spc="10" dirty="0">
                <a:solidFill>
                  <a:srgbClr val="699230"/>
                </a:solidFill>
                <a:latin typeface="Calibri"/>
                <a:cs typeface="Calibri"/>
              </a:rPr>
              <a:t>correction</a:t>
            </a:r>
            <a:endParaRPr sz="2750">
              <a:latin typeface="Calibri"/>
              <a:cs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2204085" cy="701040"/>
          </a:xfrm>
          <a:prstGeom prst="rect">
            <a:avLst/>
          </a:prstGeom>
        </p:spPr>
        <p:txBody>
          <a:bodyPr vert="horz" wrap="square" lIns="0" tIns="16510" rIns="0" bIns="0" rtlCol="0">
            <a:spAutoFit/>
          </a:bodyPr>
          <a:lstStyle/>
          <a:p>
            <a:pPr marL="12700">
              <a:lnSpc>
                <a:spcPct val="100000"/>
              </a:lnSpc>
              <a:spcBef>
                <a:spcPts val="130"/>
              </a:spcBef>
            </a:pPr>
            <a:r>
              <a:rPr sz="4400" b="0" spc="5" dirty="0">
                <a:latin typeface="Calibri Light"/>
                <a:cs typeface="Calibri Light"/>
              </a:rPr>
              <a:t>TCP</a:t>
            </a:r>
            <a:r>
              <a:rPr sz="4400" b="0" spc="-160" dirty="0">
                <a:latin typeface="Calibri Light"/>
                <a:cs typeface="Calibri Light"/>
              </a:rPr>
              <a:t> </a:t>
            </a:r>
            <a:r>
              <a:rPr sz="4400" b="0" spc="-15" dirty="0">
                <a:latin typeface="Calibri Light"/>
                <a:cs typeface="Calibri Light"/>
              </a:rPr>
              <a:t>Layer</a:t>
            </a:r>
            <a:endParaRPr sz="4400">
              <a:latin typeface="Calibri Light"/>
              <a:cs typeface="Calibri Light"/>
            </a:endParaRPr>
          </a:p>
        </p:txBody>
      </p:sp>
      <p:sp>
        <p:nvSpPr>
          <p:cNvPr id="3" name="object 3"/>
          <p:cNvSpPr txBox="1"/>
          <p:nvPr/>
        </p:nvSpPr>
        <p:spPr>
          <a:xfrm>
            <a:off x="917575" y="1736344"/>
            <a:ext cx="8315959" cy="4241800"/>
          </a:xfrm>
          <a:prstGeom prst="rect">
            <a:avLst/>
          </a:prstGeom>
        </p:spPr>
        <p:txBody>
          <a:bodyPr vert="horz" wrap="square" lIns="0" tIns="60325" rIns="0" bIns="0" rtlCol="0">
            <a:spAutoFit/>
          </a:bodyPr>
          <a:lstStyle/>
          <a:p>
            <a:pPr marL="12700">
              <a:lnSpc>
                <a:spcPct val="100000"/>
              </a:lnSpc>
              <a:spcBef>
                <a:spcPts val="475"/>
              </a:spcBef>
            </a:pPr>
            <a:r>
              <a:rPr sz="2750" b="1" spc="20" dirty="0">
                <a:solidFill>
                  <a:srgbClr val="1D6EA9"/>
                </a:solidFill>
                <a:latin typeface="Calibri"/>
                <a:cs typeface="Calibri"/>
              </a:rPr>
              <a:t>Internetwork</a:t>
            </a:r>
            <a:r>
              <a:rPr sz="2750" b="1" spc="-95" dirty="0">
                <a:solidFill>
                  <a:srgbClr val="1D6EA9"/>
                </a:solidFill>
                <a:latin typeface="Calibri"/>
                <a:cs typeface="Calibri"/>
              </a:rPr>
              <a:t> </a:t>
            </a:r>
            <a:r>
              <a:rPr sz="2750" b="1" spc="5" dirty="0">
                <a:solidFill>
                  <a:srgbClr val="1D6EA9"/>
                </a:solidFill>
                <a:latin typeface="Calibri"/>
                <a:cs typeface="Calibri"/>
              </a:rPr>
              <a:t>Layer</a:t>
            </a:r>
            <a:r>
              <a:rPr sz="2750" b="1" spc="25" dirty="0">
                <a:solidFill>
                  <a:srgbClr val="1D6EA9"/>
                </a:solidFill>
                <a:latin typeface="Calibri"/>
                <a:cs typeface="Calibri"/>
              </a:rPr>
              <a:t> </a:t>
            </a:r>
            <a:r>
              <a:rPr sz="2750" b="1" spc="20" dirty="0">
                <a:solidFill>
                  <a:srgbClr val="1D6EA9"/>
                </a:solidFill>
                <a:latin typeface="Calibri"/>
                <a:cs typeface="Calibri"/>
              </a:rPr>
              <a:t>(IP)</a:t>
            </a:r>
            <a:endParaRPr sz="2750">
              <a:latin typeface="Calibri"/>
              <a:cs typeface="Calibri"/>
            </a:endParaRPr>
          </a:p>
          <a:p>
            <a:pPr marL="241300" indent="-229235">
              <a:lnSpc>
                <a:spcPct val="100000"/>
              </a:lnSpc>
              <a:spcBef>
                <a:spcPts val="380"/>
              </a:spcBef>
              <a:buFont typeface="Arial"/>
              <a:buChar char="•"/>
              <a:tabLst>
                <a:tab pos="241935" algn="l"/>
              </a:tabLst>
            </a:pPr>
            <a:r>
              <a:rPr sz="2750" spc="-5" dirty="0">
                <a:solidFill>
                  <a:srgbClr val="1D6EA9"/>
                </a:solidFill>
                <a:latin typeface="Calibri"/>
                <a:cs typeface="Calibri"/>
              </a:rPr>
              <a:t>Similar</a:t>
            </a:r>
            <a:r>
              <a:rPr sz="2750" spc="125" dirty="0">
                <a:solidFill>
                  <a:srgbClr val="1D6EA9"/>
                </a:solidFill>
                <a:latin typeface="Calibri"/>
                <a:cs typeface="Calibri"/>
              </a:rPr>
              <a:t> </a:t>
            </a:r>
            <a:r>
              <a:rPr sz="2750" spc="-5" dirty="0">
                <a:solidFill>
                  <a:srgbClr val="1D6EA9"/>
                </a:solidFill>
                <a:latin typeface="Calibri"/>
                <a:cs typeface="Calibri"/>
              </a:rPr>
              <a:t>to</a:t>
            </a:r>
            <a:r>
              <a:rPr sz="2750" spc="5" dirty="0">
                <a:solidFill>
                  <a:srgbClr val="1D6EA9"/>
                </a:solidFill>
                <a:latin typeface="Calibri"/>
                <a:cs typeface="Calibri"/>
              </a:rPr>
              <a:t> </a:t>
            </a:r>
            <a:r>
              <a:rPr sz="2750" dirty="0">
                <a:solidFill>
                  <a:srgbClr val="1D6EA9"/>
                </a:solidFill>
                <a:latin typeface="Calibri"/>
                <a:cs typeface="Calibri"/>
              </a:rPr>
              <a:t>Network</a:t>
            </a:r>
            <a:r>
              <a:rPr sz="2750" spc="130" dirty="0">
                <a:solidFill>
                  <a:srgbClr val="1D6EA9"/>
                </a:solidFill>
                <a:latin typeface="Calibri"/>
                <a:cs typeface="Calibri"/>
              </a:rPr>
              <a:t> </a:t>
            </a:r>
            <a:r>
              <a:rPr sz="2750" spc="-15" dirty="0">
                <a:solidFill>
                  <a:srgbClr val="1D6EA9"/>
                </a:solidFill>
                <a:latin typeface="Calibri"/>
                <a:cs typeface="Calibri"/>
              </a:rPr>
              <a:t>layer</a:t>
            </a:r>
            <a:r>
              <a:rPr sz="2750" spc="50" dirty="0">
                <a:solidFill>
                  <a:srgbClr val="1D6EA9"/>
                </a:solidFill>
                <a:latin typeface="Calibri"/>
                <a:cs typeface="Calibri"/>
              </a:rPr>
              <a:t> </a:t>
            </a:r>
            <a:r>
              <a:rPr sz="2750" spc="-10" dirty="0">
                <a:solidFill>
                  <a:srgbClr val="1D6EA9"/>
                </a:solidFill>
                <a:latin typeface="Calibri"/>
                <a:cs typeface="Calibri"/>
              </a:rPr>
              <a:t>in</a:t>
            </a:r>
            <a:r>
              <a:rPr sz="2750" spc="10" dirty="0">
                <a:solidFill>
                  <a:srgbClr val="1D6EA9"/>
                </a:solidFill>
                <a:latin typeface="Calibri"/>
                <a:cs typeface="Calibri"/>
              </a:rPr>
              <a:t> </a:t>
            </a:r>
            <a:r>
              <a:rPr sz="2750" spc="20" dirty="0">
                <a:solidFill>
                  <a:srgbClr val="1D6EA9"/>
                </a:solidFill>
                <a:latin typeface="Calibri"/>
                <a:cs typeface="Calibri"/>
              </a:rPr>
              <a:t>OSI</a:t>
            </a:r>
            <a:endParaRPr sz="2750">
              <a:latin typeface="Calibri"/>
              <a:cs typeface="Calibri"/>
            </a:endParaRPr>
          </a:p>
          <a:p>
            <a:pPr marL="241300" indent="-229235">
              <a:lnSpc>
                <a:spcPct val="100000"/>
              </a:lnSpc>
              <a:spcBef>
                <a:spcPts val="380"/>
              </a:spcBef>
              <a:buFont typeface="Arial"/>
              <a:buChar char="•"/>
              <a:tabLst>
                <a:tab pos="241935" algn="l"/>
              </a:tabLst>
            </a:pPr>
            <a:r>
              <a:rPr sz="2750" spc="-5" dirty="0">
                <a:solidFill>
                  <a:srgbClr val="1D6EA9"/>
                </a:solidFill>
                <a:latin typeface="Calibri"/>
                <a:cs typeface="Calibri"/>
              </a:rPr>
              <a:t>IP</a:t>
            </a:r>
            <a:r>
              <a:rPr sz="2750" spc="10" dirty="0">
                <a:solidFill>
                  <a:srgbClr val="1D6EA9"/>
                </a:solidFill>
                <a:latin typeface="Calibri"/>
                <a:cs typeface="Calibri"/>
              </a:rPr>
              <a:t> </a:t>
            </a:r>
            <a:r>
              <a:rPr sz="2750" spc="-15" dirty="0">
                <a:solidFill>
                  <a:srgbClr val="1D6EA9"/>
                </a:solidFill>
                <a:latin typeface="Calibri"/>
                <a:cs typeface="Calibri"/>
              </a:rPr>
              <a:t>Address</a:t>
            </a:r>
            <a:endParaRPr sz="2750">
              <a:latin typeface="Calibri"/>
              <a:cs typeface="Calibri"/>
            </a:endParaRPr>
          </a:p>
          <a:p>
            <a:pPr marL="241300" indent="-229235">
              <a:lnSpc>
                <a:spcPct val="100000"/>
              </a:lnSpc>
              <a:spcBef>
                <a:spcPts val="380"/>
              </a:spcBef>
              <a:buFont typeface="Arial"/>
              <a:buChar char="•"/>
              <a:tabLst>
                <a:tab pos="241935" algn="l"/>
              </a:tabLst>
            </a:pPr>
            <a:r>
              <a:rPr sz="2750" spc="-10" dirty="0">
                <a:solidFill>
                  <a:srgbClr val="1D6EA9"/>
                </a:solidFill>
                <a:latin typeface="Calibri"/>
                <a:cs typeface="Calibri"/>
              </a:rPr>
              <a:t>Handling</a:t>
            </a:r>
            <a:r>
              <a:rPr sz="2750" spc="245" dirty="0">
                <a:solidFill>
                  <a:srgbClr val="1D6EA9"/>
                </a:solidFill>
                <a:latin typeface="Calibri"/>
                <a:cs typeface="Calibri"/>
              </a:rPr>
              <a:t> </a:t>
            </a:r>
            <a:r>
              <a:rPr sz="2750" spc="25" dirty="0">
                <a:solidFill>
                  <a:srgbClr val="1D6EA9"/>
                </a:solidFill>
                <a:latin typeface="Calibri"/>
                <a:cs typeface="Calibri"/>
              </a:rPr>
              <a:t>of</a:t>
            </a:r>
            <a:r>
              <a:rPr sz="2750" spc="30" dirty="0">
                <a:solidFill>
                  <a:srgbClr val="1D6EA9"/>
                </a:solidFill>
                <a:latin typeface="Calibri"/>
                <a:cs typeface="Calibri"/>
              </a:rPr>
              <a:t> </a:t>
            </a:r>
            <a:r>
              <a:rPr sz="2750" spc="-5" dirty="0">
                <a:solidFill>
                  <a:srgbClr val="1D6EA9"/>
                </a:solidFill>
                <a:latin typeface="Calibri"/>
                <a:cs typeface="Calibri"/>
              </a:rPr>
              <a:t>packets</a:t>
            </a:r>
            <a:r>
              <a:rPr sz="2750" spc="80" dirty="0">
                <a:solidFill>
                  <a:srgbClr val="1D6EA9"/>
                </a:solidFill>
                <a:latin typeface="Calibri"/>
                <a:cs typeface="Calibri"/>
              </a:rPr>
              <a:t> </a:t>
            </a:r>
            <a:r>
              <a:rPr sz="2750" spc="5" dirty="0">
                <a:solidFill>
                  <a:srgbClr val="1D6EA9"/>
                </a:solidFill>
                <a:latin typeface="Calibri"/>
                <a:cs typeface="Calibri"/>
              </a:rPr>
              <a:t>:</a:t>
            </a:r>
            <a:r>
              <a:rPr sz="2750" spc="-15" dirty="0">
                <a:solidFill>
                  <a:srgbClr val="1D6EA9"/>
                </a:solidFill>
                <a:latin typeface="Calibri"/>
                <a:cs typeface="Calibri"/>
              </a:rPr>
              <a:t> routing</a:t>
            </a:r>
            <a:r>
              <a:rPr sz="2750" spc="235" dirty="0">
                <a:solidFill>
                  <a:srgbClr val="1D6EA9"/>
                </a:solidFill>
                <a:latin typeface="Calibri"/>
                <a:cs typeface="Calibri"/>
              </a:rPr>
              <a:t> </a:t>
            </a:r>
            <a:r>
              <a:rPr sz="2750" spc="5" dirty="0">
                <a:solidFill>
                  <a:srgbClr val="1D6EA9"/>
                </a:solidFill>
                <a:latin typeface="Calibri"/>
                <a:cs typeface="Calibri"/>
              </a:rPr>
              <a:t>and</a:t>
            </a:r>
            <a:r>
              <a:rPr sz="2750" spc="25" dirty="0">
                <a:solidFill>
                  <a:srgbClr val="1D6EA9"/>
                </a:solidFill>
                <a:latin typeface="Calibri"/>
                <a:cs typeface="Calibri"/>
              </a:rPr>
              <a:t> </a:t>
            </a:r>
            <a:r>
              <a:rPr sz="2750" spc="-5" dirty="0">
                <a:solidFill>
                  <a:srgbClr val="1D6EA9"/>
                </a:solidFill>
                <a:latin typeface="Calibri"/>
                <a:cs typeface="Calibri"/>
              </a:rPr>
              <a:t>congestion</a:t>
            </a:r>
            <a:endParaRPr sz="2750">
              <a:latin typeface="Calibri"/>
              <a:cs typeface="Calibri"/>
            </a:endParaRPr>
          </a:p>
          <a:p>
            <a:pPr marL="12700">
              <a:lnSpc>
                <a:spcPct val="100000"/>
              </a:lnSpc>
              <a:spcBef>
                <a:spcPts val="455"/>
              </a:spcBef>
            </a:pPr>
            <a:r>
              <a:rPr sz="2750" b="1" spc="15" dirty="0">
                <a:solidFill>
                  <a:srgbClr val="B74818"/>
                </a:solidFill>
                <a:latin typeface="Calibri"/>
                <a:cs typeface="Calibri"/>
              </a:rPr>
              <a:t>Network</a:t>
            </a:r>
            <a:r>
              <a:rPr sz="2750" b="1" spc="50" dirty="0">
                <a:solidFill>
                  <a:srgbClr val="B74818"/>
                </a:solidFill>
                <a:latin typeface="Calibri"/>
                <a:cs typeface="Calibri"/>
              </a:rPr>
              <a:t> </a:t>
            </a:r>
            <a:r>
              <a:rPr sz="2750" b="1" dirty="0">
                <a:solidFill>
                  <a:srgbClr val="B74818"/>
                </a:solidFill>
                <a:latin typeface="Calibri"/>
                <a:cs typeface="Calibri"/>
              </a:rPr>
              <a:t>Access</a:t>
            </a:r>
            <a:r>
              <a:rPr sz="2750" b="1" spc="130" dirty="0">
                <a:solidFill>
                  <a:srgbClr val="B74818"/>
                </a:solidFill>
                <a:latin typeface="Calibri"/>
                <a:cs typeface="Calibri"/>
              </a:rPr>
              <a:t> </a:t>
            </a:r>
            <a:r>
              <a:rPr sz="2750" b="1" spc="5" dirty="0">
                <a:solidFill>
                  <a:srgbClr val="B74818"/>
                </a:solidFill>
                <a:latin typeface="Calibri"/>
                <a:cs typeface="Calibri"/>
              </a:rPr>
              <a:t>Layer</a:t>
            </a:r>
            <a:endParaRPr sz="2750">
              <a:latin typeface="Calibri"/>
              <a:cs typeface="Calibri"/>
            </a:endParaRPr>
          </a:p>
          <a:p>
            <a:pPr marL="241300" indent="-229235">
              <a:lnSpc>
                <a:spcPct val="100000"/>
              </a:lnSpc>
              <a:spcBef>
                <a:spcPts val="380"/>
              </a:spcBef>
              <a:buFont typeface="Arial"/>
              <a:buChar char="•"/>
              <a:tabLst>
                <a:tab pos="241935" algn="l"/>
              </a:tabLst>
            </a:pPr>
            <a:r>
              <a:rPr sz="2750" spc="-5" dirty="0">
                <a:solidFill>
                  <a:srgbClr val="B74818"/>
                </a:solidFill>
                <a:latin typeface="Calibri"/>
                <a:cs typeface="Calibri"/>
              </a:rPr>
              <a:t>Similar</a:t>
            </a:r>
            <a:r>
              <a:rPr sz="2750" spc="130" dirty="0">
                <a:solidFill>
                  <a:srgbClr val="B74818"/>
                </a:solidFill>
                <a:latin typeface="Calibri"/>
                <a:cs typeface="Calibri"/>
              </a:rPr>
              <a:t> </a:t>
            </a:r>
            <a:r>
              <a:rPr sz="2750" spc="-5" dirty="0">
                <a:solidFill>
                  <a:srgbClr val="B74818"/>
                </a:solidFill>
                <a:latin typeface="Calibri"/>
                <a:cs typeface="Calibri"/>
              </a:rPr>
              <a:t>to</a:t>
            </a:r>
            <a:r>
              <a:rPr sz="2750" spc="15" dirty="0">
                <a:solidFill>
                  <a:srgbClr val="B74818"/>
                </a:solidFill>
                <a:latin typeface="Calibri"/>
                <a:cs typeface="Calibri"/>
              </a:rPr>
              <a:t> </a:t>
            </a:r>
            <a:r>
              <a:rPr sz="2750" spc="-5" dirty="0">
                <a:solidFill>
                  <a:srgbClr val="B74818"/>
                </a:solidFill>
                <a:latin typeface="Calibri"/>
                <a:cs typeface="Calibri"/>
              </a:rPr>
              <a:t>Datalink</a:t>
            </a:r>
            <a:r>
              <a:rPr sz="2750" spc="135" dirty="0">
                <a:solidFill>
                  <a:srgbClr val="B74818"/>
                </a:solidFill>
                <a:latin typeface="Calibri"/>
                <a:cs typeface="Calibri"/>
              </a:rPr>
              <a:t> </a:t>
            </a:r>
            <a:r>
              <a:rPr sz="2750" spc="5" dirty="0">
                <a:solidFill>
                  <a:srgbClr val="B74818"/>
                </a:solidFill>
                <a:latin typeface="Calibri"/>
                <a:cs typeface="Calibri"/>
              </a:rPr>
              <a:t>and</a:t>
            </a:r>
            <a:r>
              <a:rPr sz="2750" spc="20" dirty="0">
                <a:solidFill>
                  <a:srgbClr val="B74818"/>
                </a:solidFill>
                <a:latin typeface="Calibri"/>
                <a:cs typeface="Calibri"/>
              </a:rPr>
              <a:t> </a:t>
            </a:r>
            <a:r>
              <a:rPr sz="2750" spc="-15" dirty="0">
                <a:solidFill>
                  <a:srgbClr val="B74818"/>
                </a:solidFill>
                <a:latin typeface="Calibri"/>
                <a:cs typeface="Calibri"/>
              </a:rPr>
              <a:t>physical</a:t>
            </a:r>
            <a:r>
              <a:rPr sz="2750" spc="160" dirty="0">
                <a:solidFill>
                  <a:srgbClr val="B74818"/>
                </a:solidFill>
                <a:latin typeface="Calibri"/>
                <a:cs typeface="Calibri"/>
              </a:rPr>
              <a:t> </a:t>
            </a:r>
            <a:r>
              <a:rPr sz="2750" spc="-15" dirty="0">
                <a:solidFill>
                  <a:srgbClr val="B74818"/>
                </a:solidFill>
                <a:latin typeface="Calibri"/>
                <a:cs typeface="Calibri"/>
              </a:rPr>
              <a:t>layer</a:t>
            </a:r>
            <a:r>
              <a:rPr sz="2750" spc="60" dirty="0">
                <a:solidFill>
                  <a:srgbClr val="B74818"/>
                </a:solidFill>
                <a:latin typeface="Calibri"/>
                <a:cs typeface="Calibri"/>
              </a:rPr>
              <a:t> </a:t>
            </a:r>
            <a:r>
              <a:rPr sz="2750" spc="-10" dirty="0">
                <a:solidFill>
                  <a:srgbClr val="B74818"/>
                </a:solidFill>
                <a:latin typeface="Calibri"/>
                <a:cs typeface="Calibri"/>
              </a:rPr>
              <a:t>in</a:t>
            </a:r>
            <a:r>
              <a:rPr sz="2750" spc="90" dirty="0">
                <a:solidFill>
                  <a:srgbClr val="B74818"/>
                </a:solidFill>
                <a:latin typeface="Calibri"/>
                <a:cs typeface="Calibri"/>
              </a:rPr>
              <a:t> </a:t>
            </a:r>
            <a:r>
              <a:rPr sz="2750" spc="20" dirty="0">
                <a:solidFill>
                  <a:srgbClr val="B74818"/>
                </a:solidFill>
                <a:latin typeface="Calibri"/>
                <a:cs typeface="Calibri"/>
              </a:rPr>
              <a:t>OSI</a:t>
            </a:r>
            <a:endParaRPr sz="2750">
              <a:latin typeface="Calibri"/>
              <a:cs typeface="Calibri"/>
            </a:endParaRPr>
          </a:p>
          <a:p>
            <a:pPr marL="241300" indent="-229235">
              <a:lnSpc>
                <a:spcPct val="100000"/>
              </a:lnSpc>
              <a:spcBef>
                <a:spcPts val="380"/>
              </a:spcBef>
              <a:buFont typeface="Arial"/>
              <a:buChar char="•"/>
              <a:tabLst>
                <a:tab pos="241935" algn="l"/>
              </a:tabLst>
            </a:pPr>
            <a:r>
              <a:rPr sz="2750" spc="5" dirty="0">
                <a:solidFill>
                  <a:srgbClr val="B74818"/>
                </a:solidFill>
                <a:latin typeface="Calibri"/>
                <a:cs typeface="Calibri"/>
              </a:rPr>
              <a:t>Management</a:t>
            </a:r>
            <a:r>
              <a:rPr sz="2750" spc="180" dirty="0">
                <a:solidFill>
                  <a:srgbClr val="B74818"/>
                </a:solidFill>
                <a:latin typeface="Calibri"/>
                <a:cs typeface="Calibri"/>
              </a:rPr>
              <a:t> </a:t>
            </a:r>
            <a:r>
              <a:rPr sz="2750" spc="25" dirty="0">
                <a:solidFill>
                  <a:srgbClr val="B74818"/>
                </a:solidFill>
                <a:latin typeface="Calibri"/>
                <a:cs typeface="Calibri"/>
              </a:rPr>
              <a:t>of</a:t>
            </a:r>
            <a:r>
              <a:rPr sz="2750" spc="-45" dirty="0">
                <a:solidFill>
                  <a:srgbClr val="B74818"/>
                </a:solidFill>
                <a:latin typeface="Calibri"/>
                <a:cs typeface="Calibri"/>
              </a:rPr>
              <a:t> </a:t>
            </a:r>
            <a:r>
              <a:rPr sz="2750" spc="15" dirty="0">
                <a:solidFill>
                  <a:srgbClr val="B74818"/>
                </a:solidFill>
                <a:latin typeface="Calibri"/>
                <a:cs typeface="Calibri"/>
              </a:rPr>
              <a:t>cost</a:t>
            </a:r>
            <a:r>
              <a:rPr sz="2750" spc="20" dirty="0">
                <a:solidFill>
                  <a:srgbClr val="B74818"/>
                </a:solidFill>
                <a:latin typeface="Calibri"/>
                <a:cs typeface="Calibri"/>
              </a:rPr>
              <a:t> </a:t>
            </a:r>
            <a:r>
              <a:rPr sz="2750" spc="-15" dirty="0">
                <a:solidFill>
                  <a:srgbClr val="B74818"/>
                </a:solidFill>
                <a:latin typeface="Calibri"/>
                <a:cs typeface="Calibri"/>
              </a:rPr>
              <a:t>effective</a:t>
            </a:r>
            <a:r>
              <a:rPr sz="2750" spc="90" dirty="0">
                <a:solidFill>
                  <a:srgbClr val="B74818"/>
                </a:solidFill>
                <a:latin typeface="Calibri"/>
                <a:cs typeface="Calibri"/>
              </a:rPr>
              <a:t> </a:t>
            </a:r>
            <a:r>
              <a:rPr sz="2750" spc="5" dirty="0">
                <a:solidFill>
                  <a:srgbClr val="B74818"/>
                </a:solidFill>
                <a:latin typeface="Calibri"/>
                <a:cs typeface="Calibri"/>
              </a:rPr>
              <a:t>and</a:t>
            </a:r>
            <a:r>
              <a:rPr sz="2750" spc="90" dirty="0">
                <a:solidFill>
                  <a:srgbClr val="B74818"/>
                </a:solidFill>
                <a:latin typeface="Calibri"/>
                <a:cs typeface="Calibri"/>
              </a:rPr>
              <a:t> </a:t>
            </a:r>
            <a:r>
              <a:rPr sz="2750" spc="-10" dirty="0">
                <a:solidFill>
                  <a:srgbClr val="B74818"/>
                </a:solidFill>
                <a:latin typeface="Calibri"/>
                <a:cs typeface="Calibri"/>
              </a:rPr>
              <a:t>reliable</a:t>
            </a:r>
            <a:r>
              <a:rPr sz="2750" spc="165" dirty="0">
                <a:solidFill>
                  <a:srgbClr val="B74818"/>
                </a:solidFill>
                <a:latin typeface="Calibri"/>
                <a:cs typeface="Calibri"/>
              </a:rPr>
              <a:t> </a:t>
            </a:r>
            <a:r>
              <a:rPr sz="2750" spc="-5" dirty="0">
                <a:solidFill>
                  <a:srgbClr val="B74818"/>
                </a:solidFill>
                <a:latin typeface="Calibri"/>
                <a:cs typeface="Calibri"/>
              </a:rPr>
              <a:t>data </a:t>
            </a:r>
            <a:r>
              <a:rPr sz="2750" spc="-35" dirty="0">
                <a:solidFill>
                  <a:srgbClr val="B74818"/>
                </a:solidFill>
                <a:latin typeface="Calibri"/>
                <a:cs typeface="Calibri"/>
              </a:rPr>
              <a:t>delivery,</a:t>
            </a:r>
            <a:endParaRPr sz="2750">
              <a:latin typeface="Calibri"/>
              <a:cs typeface="Calibri"/>
            </a:endParaRPr>
          </a:p>
          <a:p>
            <a:pPr marL="241300" indent="-229235">
              <a:lnSpc>
                <a:spcPct val="100000"/>
              </a:lnSpc>
              <a:spcBef>
                <a:spcPts val="380"/>
              </a:spcBef>
              <a:buFont typeface="Arial"/>
              <a:buChar char="•"/>
              <a:tabLst>
                <a:tab pos="241935" algn="l"/>
              </a:tabLst>
            </a:pPr>
            <a:r>
              <a:rPr sz="2750" spc="5" dirty="0">
                <a:solidFill>
                  <a:srgbClr val="B74818"/>
                </a:solidFill>
                <a:latin typeface="Calibri"/>
                <a:cs typeface="Calibri"/>
              </a:rPr>
              <a:t>access</a:t>
            </a:r>
            <a:r>
              <a:rPr sz="2750" spc="80" dirty="0">
                <a:solidFill>
                  <a:srgbClr val="B74818"/>
                </a:solidFill>
                <a:latin typeface="Calibri"/>
                <a:cs typeface="Calibri"/>
              </a:rPr>
              <a:t> </a:t>
            </a:r>
            <a:r>
              <a:rPr sz="2750" spc="-5" dirty="0">
                <a:solidFill>
                  <a:srgbClr val="B74818"/>
                </a:solidFill>
                <a:latin typeface="Calibri"/>
                <a:cs typeface="Calibri"/>
              </a:rPr>
              <a:t>to</a:t>
            </a:r>
            <a:r>
              <a:rPr sz="2750" spc="10" dirty="0">
                <a:solidFill>
                  <a:srgbClr val="B74818"/>
                </a:solidFill>
                <a:latin typeface="Calibri"/>
                <a:cs typeface="Calibri"/>
              </a:rPr>
              <a:t> </a:t>
            </a:r>
            <a:r>
              <a:rPr sz="2750" spc="-15" dirty="0">
                <a:solidFill>
                  <a:srgbClr val="B74818"/>
                </a:solidFill>
                <a:latin typeface="Calibri"/>
                <a:cs typeface="Calibri"/>
              </a:rPr>
              <a:t>physical</a:t>
            </a:r>
            <a:r>
              <a:rPr sz="2750" spc="180" dirty="0">
                <a:solidFill>
                  <a:srgbClr val="B74818"/>
                </a:solidFill>
                <a:latin typeface="Calibri"/>
                <a:cs typeface="Calibri"/>
              </a:rPr>
              <a:t> </a:t>
            </a:r>
            <a:r>
              <a:rPr sz="2750" dirty="0">
                <a:solidFill>
                  <a:srgbClr val="B74818"/>
                </a:solidFill>
                <a:latin typeface="Calibri"/>
                <a:cs typeface="Calibri"/>
              </a:rPr>
              <a:t>networks</a:t>
            </a:r>
            <a:endParaRPr sz="2750">
              <a:latin typeface="Calibri"/>
              <a:cs typeface="Calibri"/>
            </a:endParaRPr>
          </a:p>
          <a:p>
            <a:pPr marL="241300" indent="-229235">
              <a:lnSpc>
                <a:spcPct val="100000"/>
              </a:lnSpc>
              <a:spcBef>
                <a:spcPts val="380"/>
              </a:spcBef>
              <a:buFont typeface="Arial"/>
              <a:buChar char="•"/>
              <a:tabLst>
                <a:tab pos="241935" algn="l"/>
              </a:tabLst>
            </a:pPr>
            <a:r>
              <a:rPr sz="2750" spc="-10" dirty="0">
                <a:solidFill>
                  <a:srgbClr val="B74818"/>
                </a:solidFill>
                <a:latin typeface="Calibri"/>
                <a:cs typeface="Calibri"/>
              </a:rPr>
              <a:t>Physical</a:t>
            </a:r>
            <a:r>
              <a:rPr sz="2750" spc="65" dirty="0">
                <a:solidFill>
                  <a:srgbClr val="B74818"/>
                </a:solidFill>
                <a:latin typeface="Calibri"/>
                <a:cs typeface="Calibri"/>
              </a:rPr>
              <a:t> </a:t>
            </a:r>
            <a:r>
              <a:rPr sz="2750" spc="-5" dirty="0">
                <a:solidFill>
                  <a:srgbClr val="B74818"/>
                </a:solidFill>
                <a:latin typeface="Calibri"/>
                <a:cs typeface="Calibri"/>
              </a:rPr>
              <a:t>Media</a:t>
            </a:r>
            <a:endParaRPr sz="2750">
              <a:latin typeface="Calibri"/>
              <a:cs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2935605" cy="701040"/>
          </a:xfrm>
          <a:prstGeom prst="rect">
            <a:avLst/>
          </a:prstGeom>
        </p:spPr>
        <p:txBody>
          <a:bodyPr vert="horz" wrap="square" lIns="0" tIns="16510" rIns="0" bIns="0" rtlCol="0">
            <a:spAutoFit/>
          </a:bodyPr>
          <a:lstStyle/>
          <a:p>
            <a:pPr marL="12700">
              <a:lnSpc>
                <a:spcPct val="100000"/>
              </a:lnSpc>
              <a:spcBef>
                <a:spcPts val="130"/>
              </a:spcBef>
            </a:pPr>
            <a:r>
              <a:rPr sz="4400" b="0" spc="-40" dirty="0">
                <a:latin typeface="Calibri Light"/>
                <a:cs typeface="Calibri Light"/>
              </a:rPr>
              <a:t>TCP/IP</a:t>
            </a:r>
            <a:r>
              <a:rPr sz="4400" b="0" spc="-125" dirty="0">
                <a:latin typeface="Calibri Light"/>
                <a:cs typeface="Calibri Light"/>
              </a:rPr>
              <a:t> </a:t>
            </a:r>
            <a:r>
              <a:rPr sz="4400" b="0" spc="10" dirty="0">
                <a:latin typeface="Calibri Light"/>
                <a:cs typeface="Calibri Light"/>
              </a:rPr>
              <a:t>vs</a:t>
            </a:r>
            <a:r>
              <a:rPr sz="4400" b="0" spc="-114" dirty="0">
                <a:latin typeface="Calibri Light"/>
                <a:cs typeface="Calibri Light"/>
              </a:rPr>
              <a:t> </a:t>
            </a:r>
            <a:r>
              <a:rPr sz="4400" b="0" spc="20" dirty="0">
                <a:latin typeface="Calibri Light"/>
                <a:cs typeface="Calibri Light"/>
              </a:rPr>
              <a:t>OSI</a:t>
            </a:r>
            <a:endParaRPr sz="4400">
              <a:latin typeface="Calibri Light"/>
              <a:cs typeface="Calibri Light"/>
            </a:endParaRPr>
          </a:p>
        </p:txBody>
      </p:sp>
      <p:graphicFrame>
        <p:nvGraphicFramePr>
          <p:cNvPr id="3" name="object 3"/>
          <p:cNvGraphicFramePr>
            <a:graphicFrameLocks noGrp="1"/>
          </p:cNvGraphicFramePr>
          <p:nvPr/>
        </p:nvGraphicFramePr>
        <p:xfrm>
          <a:off x="3308730" y="2549525"/>
          <a:ext cx="5538469" cy="2963545"/>
        </p:xfrm>
        <a:graphic>
          <a:graphicData uri="http://schemas.openxmlformats.org/drawingml/2006/table">
            <a:tbl>
              <a:tblPr firstRow="1" bandRow="1">
                <a:tableStyleId>{2D5ABB26-0587-4C30-8999-92F81FD0307C}</a:tableStyleId>
              </a:tblPr>
              <a:tblGrid>
                <a:gridCol w="1433830">
                  <a:extLst>
                    <a:ext uri="{9D8B030D-6E8A-4147-A177-3AD203B41FA5}">
                      <a16:colId xmlns:a16="http://schemas.microsoft.com/office/drawing/2014/main" val="20000"/>
                    </a:ext>
                  </a:extLst>
                </a:gridCol>
                <a:gridCol w="1357630">
                  <a:extLst>
                    <a:ext uri="{9D8B030D-6E8A-4147-A177-3AD203B41FA5}">
                      <a16:colId xmlns:a16="http://schemas.microsoft.com/office/drawing/2014/main" val="20001"/>
                    </a:ext>
                  </a:extLst>
                </a:gridCol>
                <a:gridCol w="1497330">
                  <a:extLst>
                    <a:ext uri="{9D8B030D-6E8A-4147-A177-3AD203B41FA5}">
                      <a16:colId xmlns:a16="http://schemas.microsoft.com/office/drawing/2014/main" val="20002"/>
                    </a:ext>
                  </a:extLst>
                </a:gridCol>
                <a:gridCol w="1249679">
                  <a:extLst>
                    <a:ext uri="{9D8B030D-6E8A-4147-A177-3AD203B41FA5}">
                      <a16:colId xmlns:a16="http://schemas.microsoft.com/office/drawing/2014/main" val="20003"/>
                    </a:ext>
                  </a:extLst>
                </a:gridCol>
              </a:tblGrid>
              <a:tr h="370205">
                <a:tc>
                  <a:txBody>
                    <a:bodyPr/>
                    <a:lstStyle/>
                    <a:p>
                      <a:pPr marL="635" algn="ctr">
                        <a:lnSpc>
                          <a:spcPct val="100000"/>
                        </a:lnSpc>
                        <a:spcBef>
                          <a:spcPts val="260"/>
                        </a:spcBef>
                      </a:pPr>
                      <a:r>
                        <a:rPr sz="1800" b="1" dirty="0">
                          <a:latin typeface="Calibri"/>
                          <a:cs typeface="Calibri"/>
                        </a:rPr>
                        <a:t>Application</a:t>
                      </a:r>
                      <a:endParaRPr sz="1800">
                        <a:latin typeface="Calibri"/>
                        <a:cs typeface="Calibri"/>
                      </a:endParaRPr>
                    </a:p>
                  </a:txBody>
                  <a:tcPr marL="0" marR="0" marT="33020" marB="0">
                    <a:lnL w="38100">
                      <a:solidFill>
                        <a:srgbClr val="000000"/>
                      </a:solidFill>
                      <a:prstDash val="solid"/>
                    </a:lnL>
                    <a:lnR w="38100">
                      <a:solidFill>
                        <a:srgbClr val="000000"/>
                      </a:solidFill>
                      <a:prstDash val="solid"/>
                    </a:lnR>
                    <a:lnT w="38100">
                      <a:solidFill>
                        <a:srgbClr val="000000"/>
                      </a:solidFill>
                      <a:prstDash val="solid"/>
                    </a:lnT>
                    <a:lnB w="12700">
                      <a:solidFill>
                        <a:srgbClr val="000000"/>
                      </a:solidFill>
                      <a:prstDash val="solid"/>
                    </a:lnB>
                    <a:solidFill>
                      <a:srgbClr val="C7F5E8"/>
                    </a:solidFill>
                  </a:tcPr>
                </a:tc>
                <a:tc rowSpan="3">
                  <a:txBody>
                    <a:bodyPr/>
                    <a:lstStyle/>
                    <a:p>
                      <a:pPr>
                        <a:lnSpc>
                          <a:spcPct val="100000"/>
                        </a:lnSpc>
                      </a:pPr>
                      <a:endParaRPr sz="1800">
                        <a:latin typeface="Times New Roman"/>
                        <a:cs typeface="Times New Roman"/>
                      </a:endParaRPr>
                    </a:p>
                    <a:p>
                      <a:pPr marL="4445" algn="ctr">
                        <a:lnSpc>
                          <a:spcPct val="100000"/>
                        </a:lnSpc>
                        <a:spcBef>
                          <a:spcPts val="1115"/>
                        </a:spcBef>
                      </a:pPr>
                      <a:r>
                        <a:rPr sz="1800" b="1" spc="-10" dirty="0">
                          <a:latin typeface="Calibri"/>
                          <a:cs typeface="Calibri"/>
                        </a:rPr>
                        <a:t>Data</a:t>
                      </a:r>
                      <a:endParaRPr sz="1800">
                        <a:latin typeface="Calibri"/>
                        <a:cs typeface="Calibri"/>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12700">
                      <a:solidFill>
                        <a:srgbClr val="000000"/>
                      </a:solidFill>
                      <a:prstDash val="solid"/>
                    </a:lnB>
                    <a:solidFill>
                      <a:srgbClr val="C7F5E8"/>
                    </a:solidFill>
                  </a:tcPr>
                </a:tc>
                <a:tc rowSpan="3">
                  <a:txBody>
                    <a:bodyPr/>
                    <a:lstStyle/>
                    <a:p>
                      <a:pPr>
                        <a:lnSpc>
                          <a:spcPct val="100000"/>
                        </a:lnSpc>
                      </a:pPr>
                      <a:endParaRPr sz="1800">
                        <a:latin typeface="Times New Roman"/>
                        <a:cs typeface="Times New Roman"/>
                      </a:endParaRPr>
                    </a:p>
                    <a:p>
                      <a:pPr marL="201295">
                        <a:lnSpc>
                          <a:spcPct val="100000"/>
                        </a:lnSpc>
                        <a:spcBef>
                          <a:spcPts val="1115"/>
                        </a:spcBef>
                      </a:pPr>
                      <a:r>
                        <a:rPr sz="1800" b="1" dirty="0">
                          <a:latin typeface="Calibri"/>
                          <a:cs typeface="Calibri"/>
                        </a:rPr>
                        <a:t>Application</a:t>
                      </a:r>
                      <a:endParaRPr sz="1800">
                        <a:latin typeface="Calibri"/>
                        <a:cs typeface="Calibri"/>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12700">
                      <a:solidFill>
                        <a:srgbClr val="000000"/>
                      </a:solidFill>
                      <a:prstDash val="solid"/>
                    </a:lnB>
                    <a:solidFill>
                      <a:srgbClr val="F8D7C9"/>
                    </a:solidFill>
                  </a:tcPr>
                </a:tc>
                <a:tc rowSpan="3">
                  <a:txBody>
                    <a:bodyPr/>
                    <a:lstStyle/>
                    <a:p>
                      <a:pPr>
                        <a:lnSpc>
                          <a:spcPct val="100000"/>
                        </a:lnSpc>
                      </a:pPr>
                      <a:endParaRPr sz="1800">
                        <a:latin typeface="Times New Roman"/>
                        <a:cs typeface="Times New Roman"/>
                      </a:endParaRPr>
                    </a:p>
                    <a:p>
                      <a:pPr marL="402590">
                        <a:lnSpc>
                          <a:spcPct val="100000"/>
                        </a:lnSpc>
                        <a:spcBef>
                          <a:spcPts val="1115"/>
                        </a:spcBef>
                      </a:pPr>
                      <a:r>
                        <a:rPr sz="1800" b="1" spc="-10" dirty="0">
                          <a:latin typeface="Calibri"/>
                          <a:cs typeface="Calibri"/>
                        </a:rPr>
                        <a:t>Data</a:t>
                      </a:r>
                      <a:endParaRPr sz="1800">
                        <a:latin typeface="Calibri"/>
                        <a:cs typeface="Calibri"/>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12700">
                      <a:solidFill>
                        <a:srgbClr val="000000"/>
                      </a:solidFill>
                      <a:prstDash val="solid"/>
                    </a:lnB>
                    <a:solidFill>
                      <a:srgbClr val="F8D7C9"/>
                    </a:solidFill>
                  </a:tcPr>
                </a:tc>
                <a:extLst>
                  <a:ext uri="{0D108BD9-81ED-4DB2-BD59-A6C34878D82A}">
                    <a16:rowId xmlns:a16="http://schemas.microsoft.com/office/drawing/2014/main" val="10000"/>
                  </a:ext>
                </a:extLst>
              </a:tr>
              <a:tr h="370205">
                <a:tc>
                  <a:txBody>
                    <a:bodyPr/>
                    <a:lstStyle/>
                    <a:p>
                      <a:pPr marL="635" algn="ctr">
                        <a:lnSpc>
                          <a:spcPct val="100000"/>
                        </a:lnSpc>
                        <a:spcBef>
                          <a:spcPts val="265"/>
                        </a:spcBef>
                      </a:pPr>
                      <a:r>
                        <a:rPr sz="1800" b="1" dirty="0">
                          <a:latin typeface="Calibri"/>
                          <a:cs typeface="Calibri"/>
                        </a:rPr>
                        <a:t>Presentation</a:t>
                      </a:r>
                      <a:endParaRPr sz="1800">
                        <a:latin typeface="Calibri"/>
                        <a:cs typeface="Calibri"/>
                      </a:endParaRPr>
                    </a:p>
                  </a:txBody>
                  <a:tcPr marL="0" marR="0" marT="33655" marB="0">
                    <a:lnL w="381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solidFill>
                      <a:srgbClr val="C7F5E8"/>
                    </a:solidFill>
                  </a:tcPr>
                </a:tc>
                <a:tc vMerge="1">
                  <a:txBody>
                    <a:bodyPr/>
                    <a:lstStyle/>
                    <a:p>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12700">
                      <a:solidFill>
                        <a:srgbClr val="000000"/>
                      </a:solidFill>
                      <a:prstDash val="solid"/>
                    </a:lnB>
                    <a:solidFill>
                      <a:srgbClr val="C7F5E8"/>
                    </a:solidFill>
                  </a:tcPr>
                </a:tc>
                <a:tc vMerge="1">
                  <a:txBody>
                    <a:bodyPr/>
                    <a:lstStyle/>
                    <a:p>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12700">
                      <a:solidFill>
                        <a:srgbClr val="000000"/>
                      </a:solidFill>
                      <a:prstDash val="solid"/>
                    </a:lnB>
                    <a:solidFill>
                      <a:srgbClr val="F8D7C9"/>
                    </a:solidFill>
                  </a:tcPr>
                </a:tc>
                <a:tc vMerge="1">
                  <a:txBody>
                    <a:bodyPr/>
                    <a:lstStyle/>
                    <a:p>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12700">
                      <a:solidFill>
                        <a:srgbClr val="000000"/>
                      </a:solidFill>
                      <a:prstDash val="solid"/>
                    </a:lnB>
                    <a:solidFill>
                      <a:srgbClr val="F8D7C9"/>
                    </a:solidFill>
                  </a:tcPr>
                </a:tc>
                <a:extLst>
                  <a:ext uri="{0D108BD9-81ED-4DB2-BD59-A6C34878D82A}">
                    <a16:rowId xmlns:a16="http://schemas.microsoft.com/office/drawing/2014/main" val="10001"/>
                  </a:ext>
                </a:extLst>
              </a:tr>
              <a:tr h="370840">
                <a:tc>
                  <a:txBody>
                    <a:bodyPr/>
                    <a:lstStyle/>
                    <a:p>
                      <a:pPr marL="3175" algn="ctr">
                        <a:lnSpc>
                          <a:spcPct val="100000"/>
                        </a:lnSpc>
                        <a:spcBef>
                          <a:spcPts val="270"/>
                        </a:spcBef>
                      </a:pPr>
                      <a:r>
                        <a:rPr sz="1800" b="1" spc="5" dirty="0">
                          <a:latin typeface="Calibri"/>
                          <a:cs typeface="Calibri"/>
                        </a:rPr>
                        <a:t>Session</a:t>
                      </a:r>
                      <a:endParaRPr sz="1800">
                        <a:latin typeface="Calibri"/>
                        <a:cs typeface="Calibri"/>
                      </a:endParaRPr>
                    </a:p>
                  </a:txBody>
                  <a:tcPr marL="0" marR="0" marT="34290" marB="0">
                    <a:lnL w="381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solidFill>
                      <a:srgbClr val="C7F5E8"/>
                    </a:solidFill>
                  </a:tcPr>
                </a:tc>
                <a:tc vMerge="1">
                  <a:txBody>
                    <a:bodyPr/>
                    <a:lstStyle/>
                    <a:p>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12700">
                      <a:solidFill>
                        <a:srgbClr val="000000"/>
                      </a:solidFill>
                      <a:prstDash val="solid"/>
                    </a:lnB>
                    <a:solidFill>
                      <a:srgbClr val="C7F5E8"/>
                    </a:solidFill>
                  </a:tcPr>
                </a:tc>
                <a:tc vMerge="1">
                  <a:txBody>
                    <a:bodyPr/>
                    <a:lstStyle/>
                    <a:p>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12700">
                      <a:solidFill>
                        <a:srgbClr val="000000"/>
                      </a:solidFill>
                      <a:prstDash val="solid"/>
                    </a:lnB>
                    <a:solidFill>
                      <a:srgbClr val="F8D7C9"/>
                    </a:solidFill>
                  </a:tcPr>
                </a:tc>
                <a:tc vMerge="1">
                  <a:txBody>
                    <a:bodyPr/>
                    <a:lstStyle/>
                    <a:p>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12700">
                      <a:solidFill>
                        <a:srgbClr val="000000"/>
                      </a:solidFill>
                      <a:prstDash val="solid"/>
                    </a:lnB>
                    <a:solidFill>
                      <a:srgbClr val="F8D7C9"/>
                    </a:solidFill>
                  </a:tcPr>
                </a:tc>
                <a:extLst>
                  <a:ext uri="{0D108BD9-81ED-4DB2-BD59-A6C34878D82A}">
                    <a16:rowId xmlns:a16="http://schemas.microsoft.com/office/drawing/2014/main" val="10002"/>
                  </a:ext>
                </a:extLst>
              </a:tr>
              <a:tr h="370840">
                <a:tc>
                  <a:txBody>
                    <a:bodyPr/>
                    <a:lstStyle/>
                    <a:p>
                      <a:pPr marL="5715" algn="ctr">
                        <a:lnSpc>
                          <a:spcPct val="100000"/>
                        </a:lnSpc>
                        <a:spcBef>
                          <a:spcPts val="270"/>
                        </a:spcBef>
                      </a:pPr>
                      <a:r>
                        <a:rPr sz="1800" b="1" spc="-5" dirty="0">
                          <a:latin typeface="Calibri"/>
                          <a:cs typeface="Calibri"/>
                        </a:rPr>
                        <a:t>Transport</a:t>
                      </a:r>
                      <a:endParaRPr sz="1800">
                        <a:latin typeface="Calibri"/>
                        <a:cs typeface="Calibri"/>
                      </a:endParaRPr>
                    </a:p>
                  </a:txBody>
                  <a:tcPr marL="0" marR="0" marT="34290" marB="0">
                    <a:lnL w="381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solidFill>
                      <a:srgbClr val="C7F5E8"/>
                    </a:solidFill>
                  </a:tcPr>
                </a:tc>
                <a:tc>
                  <a:txBody>
                    <a:bodyPr/>
                    <a:lstStyle/>
                    <a:p>
                      <a:pPr marL="8890" algn="ctr">
                        <a:lnSpc>
                          <a:spcPct val="100000"/>
                        </a:lnSpc>
                        <a:spcBef>
                          <a:spcPts val="270"/>
                        </a:spcBef>
                      </a:pPr>
                      <a:r>
                        <a:rPr sz="1800" b="1" spc="-10" dirty="0">
                          <a:latin typeface="Calibri"/>
                          <a:cs typeface="Calibri"/>
                        </a:rPr>
                        <a:t>Segment</a:t>
                      </a:r>
                      <a:endParaRPr sz="1800">
                        <a:latin typeface="Calibri"/>
                        <a:cs typeface="Calibri"/>
                      </a:endParaRPr>
                    </a:p>
                  </a:txBody>
                  <a:tcPr marL="0" marR="0" marT="34290" marB="0">
                    <a:lnL w="381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solidFill>
                      <a:srgbClr val="C7F5E8"/>
                    </a:solidFill>
                  </a:tcPr>
                </a:tc>
                <a:tc>
                  <a:txBody>
                    <a:bodyPr/>
                    <a:lstStyle/>
                    <a:p>
                      <a:pPr marL="4445" algn="ctr">
                        <a:lnSpc>
                          <a:spcPct val="100000"/>
                        </a:lnSpc>
                        <a:spcBef>
                          <a:spcPts val="270"/>
                        </a:spcBef>
                      </a:pPr>
                      <a:r>
                        <a:rPr sz="1800" b="1" spc="-5" dirty="0">
                          <a:latin typeface="Calibri"/>
                          <a:cs typeface="Calibri"/>
                        </a:rPr>
                        <a:t>Transport</a:t>
                      </a:r>
                      <a:endParaRPr sz="1800">
                        <a:latin typeface="Calibri"/>
                        <a:cs typeface="Calibri"/>
                      </a:endParaRPr>
                    </a:p>
                  </a:txBody>
                  <a:tcPr marL="0" marR="0" marT="34290" marB="0">
                    <a:lnL w="381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solidFill>
                      <a:srgbClr val="F8D7C9"/>
                    </a:solidFill>
                  </a:tcPr>
                </a:tc>
                <a:tc>
                  <a:txBody>
                    <a:bodyPr/>
                    <a:lstStyle/>
                    <a:p>
                      <a:pPr marL="6985" algn="ctr">
                        <a:lnSpc>
                          <a:spcPct val="100000"/>
                        </a:lnSpc>
                        <a:spcBef>
                          <a:spcPts val="270"/>
                        </a:spcBef>
                      </a:pPr>
                      <a:r>
                        <a:rPr sz="1800" b="1" spc="-10" dirty="0">
                          <a:latin typeface="Calibri"/>
                          <a:cs typeface="Calibri"/>
                        </a:rPr>
                        <a:t>Segment</a:t>
                      </a:r>
                      <a:endParaRPr sz="1800">
                        <a:latin typeface="Calibri"/>
                        <a:cs typeface="Calibri"/>
                      </a:endParaRPr>
                    </a:p>
                  </a:txBody>
                  <a:tcPr marL="0" marR="0" marT="34290" marB="0">
                    <a:lnL w="381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solidFill>
                      <a:srgbClr val="F8D7C9"/>
                    </a:solidFill>
                  </a:tcPr>
                </a:tc>
                <a:extLst>
                  <a:ext uri="{0D108BD9-81ED-4DB2-BD59-A6C34878D82A}">
                    <a16:rowId xmlns:a16="http://schemas.microsoft.com/office/drawing/2014/main" val="10003"/>
                  </a:ext>
                </a:extLst>
              </a:tr>
              <a:tr h="370205">
                <a:tc>
                  <a:txBody>
                    <a:bodyPr/>
                    <a:lstStyle/>
                    <a:p>
                      <a:pPr marR="1905" algn="ctr">
                        <a:lnSpc>
                          <a:spcPct val="100000"/>
                        </a:lnSpc>
                        <a:spcBef>
                          <a:spcPts val="275"/>
                        </a:spcBef>
                      </a:pPr>
                      <a:r>
                        <a:rPr sz="1800" b="1" dirty="0">
                          <a:latin typeface="Calibri"/>
                          <a:cs typeface="Calibri"/>
                        </a:rPr>
                        <a:t>Network</a:t>
                      </a:r>
                      <a:endParaRPr sz="1800">
                        <a:latin typeface="Calibri"/>
                        <a:cs typeface="Calibri"/>
                      </a:endParaRPr>
                    </a:p>
                  </a:txBody>
                  <a:tcPr marL="0" marR="0" marT="34925" marB="0">
                    <a:lnL w="381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solidFill>
                      <a:srgbClr val="C7F5E8"/>
                    </a:solidFill>
                  </a:tcPr>
                </a:tc>
                <a:tc>
                  <a:txBody>
                    <a:bodyPr/>
                    <a:lstStyle/>
                    <a:p>
                      <a:pPr algn="ctr">
                        <a:lnSpc>
                          <a:spcPct val="100000"/>
                        </a:lnSpc>
                        <a:spcBef>
                          <a:spcPts val="275"/>
                        </a:spcBef>
                      </a:pPr>
                      <a:r>
                        <a:rPr sz="1800" b="1" spc="-10" dirty="0">
                          <a:latin typeface="Calibri"/>
                          <a:cs typeface="Calibri"/>
                        </a:rPr>
                        <a:t>Packet</a:t>
                      </a:r>
                      <a:endParaRPr sz="1800">
                        <a:latin typeface="Calibri"/>
                        <a:cs typeface="Calibri"/>
                      </a:endParaRPr>
                    </a:p>
                  </a:txBody>
                  <a:tcPr marL="0" marR="0" marT="34925" marB="0">
                    <a:lnL w="381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solidFill>
                      <a:srgbClr val="C7F5E8"/>
                    </a:solidFill>
                  </a:tcPr>
                </a:tc>
                <a:tc>
                  <a:txBody>
                    <a:bodyPr/>
                    <a:lstStyle/>
                    <a:p>
                      <a:pPr algn="ctr">
                        <a:lnSpc>
                          <a:spcPct val="100000"/>
                        </a:lnSpc>
                        <a:spcBef>
                          <a:spcPts val="275"/>
                        </a:spcBef>
                      </a:pPr>
                      <a:r>
                        <a:rPr sz="1800" b="1" spc="-5" dirty="0">
                          <a:latin typeface="Calibri"/>
                          <a:cs typeface="Calibri"/>
                        </a:rPr>
                        <a:t>Internetwork</a:t>
                      </a:r>
                      <a:endParaRPr sz="1800">
                        <a:latin typeface="Calibri"/>
                        <a:cs typeface="Calibri"/>
                      </a:endParaRPr>
                    </a:p>
                  </a:txBody>
                  <a:tcPr marL="0" marR="0" marT="34925" marB="0">
                    <a:lnL w="381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solidFill>
                      <a:srgbClr val="F8D7C9"/>
                    </a:solidFill>
                  </a:tcPr>
                </a:tc>
                <a:tc>
                  <a:txBody>
                    <a:bodyPr/>
                    <a:lstStyle/>
                    <a:p>
                      <a:pPr marL="15875" algn="ctr">
                        <a:lnSpc>
                          <a:spcPct val="100000"/>
                        </a:lnSpc>
                        <a:spcBef>
                          <a:spcPts val="275"/>
                        </a:spcBef>
                      </a:pPr>
                      <a:r>
                        <a:rPr sz="1800" b="1" spc="-10" dirty="0">
                          <a:latin typeface="Calibri"/>
                          <a:cs typeface="Calibri"/>
                        </a:rPr>
                        <a:t>Packet</a:t>
                      </a:r>
                      <a:endParaRPr sz="1800">
                        <a:latin typeface="Calibri"/>
                        <a:cs typeface="Calibri"/>
                      </a:endParaRPr>
                    </a:p>
                  </a:txBody>
                  <a:tcPr marL="0" marR="0" marT="34925" marB="0">
                    <a:lnL w="381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solidFill>
                      <a:srgbClr val="F8D7C9"/>
                    </a:solidFill>
                  </a:tcPr>
                </a:tc>
                <a:extLst>
                  <a:ext uri="{0D108BD9-81ED-4DB2-BD59-A6C34878D82A}">
                    <a16:rowId xmlns:a16="http://schemas.microsoft.com/office/drawing/2014/main" val="10004"/>
                  </a:ext>
                </a:extLst>
              </a:tr>
              <a:tr h="370205">
                <a:tc>
                  <a:txBody>
                    <a:bodyPr/>
                    <a:lstStyle/>
                    <a:p>
                      <a:pPr algn="ctr">
                        <a:lnSpc>
                          <a:spcPct val="100000"/>
                        </a:lnSpc>
                        <a:spcBef>
                          <a:spcPts val="280"/>
                        </a:spcBef>
                      </a:pPr>
                      <a:r>
                        <a:rPr sz="1800" b="1" spc="-10" dirty="0">
                          <a:latin typeface="Calibri"/>
                          <a:cs typeface="Calibri"/>
                        </a:rPr>
                        <a:t>Data</a:t>
                      </a:r>
                      <a:r>
                        <a:rPr sz="1800" b="1" spc="-55" dirty="0">
                          <a:latin typeface="Calibri"/>
                          <a:cs typeface="Calibri"/>
                        </a:rPr>
                        <a:t> </a:t>
                      </a:r>
                      <a:r>
                        <a:rPr sz="1800" b="1" spc="-5" dirty="0">
                          <a:latin typeface="Calibri"/>
                          <a:cs typeface="Calibri"/>
                        </a:rPr>
                        <a:t>Link</a:t>
                      </a:r>
                      <a:endParaRPr sz="1800">
                        <a:latin typeface="Calibri"/>
                        <a:cs typeface="Calibri"/>
                      </a:endParaRPr>
                    </a:p>
                  </a:txBody>
                  <a:tcPr marL="0" marR="0" marT="35560" marB="0">
                    <a:lnL w="381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solidFill>
                      <a:srgbClr val="C7F5E8"/>
                    </a:solidFill>
                  </a:tcPr>
                </a:tc>
                <a:tc>
                  <a:txBody>
                    <a:bodyPr/>
                    <a:lstStyle/>
                    <a:p>
                      <a:pPr marL="1905" algn="ctr">
                        <a:lnSpc>
                          <a:spcPct val="100000"/>
                        </a:lnSpc>
                        <a:spcBef>
                          <a:spcPts val="280"/>
                        </a:spcBef>
                      </a:pPr>
                      <a:r>
                        <a:rPr sz="1800" b="1" spc="-5" dirty="0">
                          <a:latin typeface="Calibri"/>
                          <a:cs typeface="Calibri"/>
                        </a:rPr>
                        <a:t>Frames</a:t>
                      </a:r>
                      <a:endParaRPr sz="1800">
                        <a:latin typeface="Calibri"/>
                        <a:cs typeface="Calibri"/>
                      </a:endParaRPr>
                    </a:p>
                  </a:txBody>
                  <a:tcPr marL="0" marR="0" marT="35560" marB="0">
                    <a:lnL w="381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solidFill>
                      <a:srgbClr val="C7F5E8"/>
                    </a:solidFill>
                  </a:tcPr>
                </a:tc>
                <a:tc rowSpan="2">
                  <a:txBody>
                    <a:bodyPr/>
                    <a:lstStyle/>
                    <a:p>
                      <a:pPr marL="429895" marR="320040" indent="-95250">
                        <a:lnSpc>
                          <a:spcPct val="100800"/>
                        </a:lnSpc>
                        <a:spcBef>
                          <a:spcPts val="645"/>
                        </a:spcBef>
                      </a:pPr>
                      <a:r>
                        <a:rPr sz="1800" b="1" spc="10" dirty="0">
                          <a:latin typeface="Calibri"/>
                          <a:cs typeface="Calibri"/>
                        </a:rPr>
                        <a:t>N</a:t>
                      </a:r>
                      <a:r>
                        <a:rPr sz="1800" b="1" spc="-10" dirty="0">
                          <a:latin typeface="Calibri"/>
                          <a:cs typeface="Calibri"/>
                        </a:rPr>
                        <a:t>e</a:t>
                      </a:r>
                      <a:r>
                        <a:rPr sz="1800" b="1" spc="-25" dirty="0">
                          <a:latin typeface="Calibri"/>
                          <a:cs typeface="Calibri"/>
                        </a:rPr>
                        <a:t>t</a:t>
                      </a:r>
                      <a:r>
                        <a:rPr sz="1800" b="1" spc="5" dirty="0">
                          <a:latin typeface="Calibri"/>
                          <a:cs typeface="Calibri"/>
                        </a:rPr>
                        <a:t>w</a:t>
                      </a:r>
                      <a:r>
                        <a:rPr sz="1800" b="1" dirty="0">
                          <a:latin typeface="Calibri"/>
                          <a:cs typeface="Calibri"/>
                        </a:rPr>
                        <a:t>o</a:t>
                      </a:r>
                      <a:r>
                        <a:rPr sz="1800" b="1" spc="35" dirty="0">
                          <a:latin typeface="Calibri"/>
                          <a:cs typeface="Calibri"/>
                        </a:rPr>
                        <a:t>r</a:t>
                      </a:r>
                      <a:r>
                        <a:rPr sz="1800" b="1" dirty="0">
                          <a:latin typeface="Calibri"/>
                          <a:cs typeface="Calibri"/>
                        </a:rPr>
                        <a:t>k  </a:t>
                      </a:r>
                      <a:r>
                        <a:rPr sz="1800" b="1" spc="5" dirty="0">
                          <a:latin typeface="Calibri"/>
                          <a:cs typeface="Calibri"/>
                        </a:rPr>
                        <a:t>Access</a:t>
                      </a:r>
                      <a:endParaRPr sz="1800">
                        <a:latin typeface="Calibri"/>
                        <a:cs typeface="Calibri"/>
                      </a:endParaRPr>
                    </a:p>
                  </a:txBody>
                  <a:tcPr marL="0" marR="0" marT="81915" marB="0">
                    <a:lnL w="381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solidFill>
                      <a:srgbClr val="F8D7C9"/>
                    </a:solidFill>
                  </a:tcPr>
                </a:tc>
                <a:tc rowSpan="2">
                  <a:txBody>
                    <a:bodyPr/>
                    <a:lstStyle/>
                    <a:p>
                      <a:pPr marL="345440" marR="271145" indent="-66675">
                        <a:lnSpc>
                          <a:spcPct val="100800"/>
                        </a:lnSpc>
                        <a:spcBef>
                          <a:spcPts val="645"/>
                        </a:spcBef>
                      </a:pPr>
                      <a:r>
                        <a:rPr sz="1800" b="1" dirty="0">
                          <a:latin typeface="Calibri"/>
                          <a:cs typeface="Calibri"/>
                        </a:rPr>
                        <a:t>F</a:t>
                      </a:r>
                      <a:r>
                        <a:rPr sz="1800" b="1" spc="-45" dirty="0">
                          <a:latin typeface="Calibri"/>
                          <a:cs typeface="Calibri"/>
                        </a:rPr>
                        <a:t>r</a:t>
                      </a:r>
                      <a:r>
                        <a:rPr sz="1800" b="1" spc="5" dirty="0">
                          <a:latin typeface="Calibri"/>
                          <a:cs typeface="Calibri"/>
                        </a:rPr>
                        <a:t>a</a:t>
                      </a:r>
                      <a:r>
                        <a:rPr sz="1800" b="1" spc="30" dirty="0">
                          <a:latin typeface="Calibri"/>
                          <a:cs typeface="Calibri"/>
                        </a:rPr>
                        <a:t>m</a:t>
                      </a:r>
                      <a:r>
                        <a:rPr sz="1800" b="1" spc="-10" dirty="0">
                          <a:latin typeface="Calibri"/>
                          <a:cs typeface="Calibri"/>
                        </a:rPr>
                        <a:t>e</a:t>
                      </a:r>
                      <a:r>
                        <a:rPr sz="1800" b="1" dirty="0">
                          <a:latin typeface="Calibri"/>
                          <a:cs typeface="Calibri"/>
                        </a:rPr>
                        <a:t>s  &amp;</a:t>
                      </a:r>
                      <a:r>
                        <a:rPr sz="1800" b="1" spc="-70" dirty="0">
                          <a:latin typeface="Calibri"/>
                          <a:cs typeface="Calibri"/>
                        </a:rPr>
                        <a:t> </a:t>
                      </a:r>
                      <a:r>
                        <a:rPr sz="1800" b="1" spc="-15" dirty="0">
                          <a:latin typeface="Calibri"/>
                          <a:cs typeface="Calibri"/>
                        </a:rPr>
                        <a:t>Bits</a:t>
                      </a:r>
                      <a:endParaRPr sz="1800">
                        <a:latin typeface="Calibri"/>
                        <a:cs typeface="Calibri"/>
                      </a:endParaRPr>
                    </a:p>
                  </a:txBody>
                  <a:tcPr marL="0" marR="0" marT="81915" marB="0">
                    <a:lnL w="381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solidFill>
                      <a:srgbClr val="F8D7C9"/>
                    </a:solidFill>
                  </a:tcPr>
                </a:tc>
                <a:extLst>
                  <a:ext uri="{0D108BD9-81ED-4DB2-BD59-A6C34878D82A}">
                    <a16:rowId xmlns:a16="http://schemas.microsoft.com/office/drawing/2014/main" val="10005"/>
                  </a:ext>
                </a:extLst>
              </a:tr>
              <a:tr h="370840">
                <a:tc>
                  <a:txBody>
                    <a:bodyPr/>
                    <a:lstStyle/>
                    <a:p>
                      <a:pPr marL="2540" algn="ctr">
                        <a:lnSpc>
                          <a:spcPct val="100000"/>
                        </a:lnSpc>
                        <a:spcBef>
                          <a:spcPts val="285"/>
                        </a:spcBef>
                      </a:pPr>
                      <a:r>
                        <a:rPr sz="1800" b="1" dirty="0">
                          <a:latin typeface="Calibri"/>
                          <a:cs typeface="Calibri"/>
                        </a:rPr>
                        <a:t>Physical</a:t>
                      </a:r>
                      <a:endParaRPr sz="1800">
                        <a:latin typeface="Calibri"/>
                        <a:cs typeface="Calibri"/>
                      </a:endParaRPr>
                    </a:p>
                  </a:txBody>
                  <a:tcPr marL="0" marR="0" marT="36195" marB="0">
                    <a:lnL w="381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solidFill>
                      <a:srgbClr val="C7F5E8"/>
                    </a:solidFill>
                  </a:tcPr>
                </a:tc>
                <a:tc>
                  <a:txBody>
                    <a:bodyPr/>
                    <a:lstStyle/>
                    <a:p>
                      <a:pPr marL="2540" algn="ctr">
                        <a:lnSpc>
                          <a:spcPct val="100000"/>
                        </a:lnSpc>
                        <a:spcBef>
                          <a:spcPts val="285"/>
                        </a:spcBef>
                      </a:pPr>
                      <a:r>
                        <a:rPr sz="1800" b="1" spc="-15" dirty="0">
                          <a:latin typeface="Calibri"/>
                          <a:cs typeface="Calibri"/>
                        </a:rPr>
                        <a:t>Bits</a:t>
                      </a:r>
                      <a:endParaRPr sz="1800">
                        <a:latin typeface="Calibri"/>
                        <a:cs typeface="Calibri"/>
                      </a:endParaRPr>
                    </a:p>
                  </a:txBody>
                  <a:tcPr marL="0" marR="0" marT="36195" marB="0">
                    <a:lnL w="381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solidFill>
                      <a:srgbClr val="C7F5E8"/>
                    </a:solidFill>
                  </a:tcPr>
                </a:tc>
                <a:tc vMerge="1">
                  <a:txBody>
                    <a:bodyPr/>
                    <a:lstStyle/>
                    <a:p>
                      <a:endParaRPr/>
                    </a:p>
                  </a:txBody>
                  <a:tcPr marL="0" marR="0" marT="81915" marB="0">
                    <a:lnL w="381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solidFill>
                      <a:srgbClr val="F8D7C9"/>
                    </a:solidFill>
                  </a:tcPr>
                </a:tc>
                <a:tc vMerge="1">
                  <a:txBody>
                    <a:bodyPr/>
                    <a:lstStyle/>
                    <a:p>
                      <a:endParaRPr/>
                    </a:p>
                  </a:txBody>
                  <a:tcPr marL="0" marR="0" marT="81915" marB="0">
                    <a:lnL w="381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solidFill>
                      <a:srgbClr val="F8D7C9"/>
                    </a:solidFill>
                  </a:tcPr>
                </a:tc>
                <a:extLst>
                  <a:ext uri="{0D108BD9-81ED-4DB2-BD59-A6C34878D82A}">
                    <a16:rowId xmlns:a16="http://schemas.microsoft.com/office/drawing/2014/main" val="10006"/>
                  </a:ext>
                </a:extLst>
              </a:tr>
              <a:tr h="370205">
                <a:tc gridSpan="2">
                  <a:txBody>
                    <a:bodyPr/>
                    <a:lstStyle/>
                    <a:p>
                      <a:pPr marL="5080" algn="ctr">
                        <a:lnSpc>
                          <a:spcPct val="100000"/>
                        </a:lnSpc>
                        <a:spcBef>
                          <a:spcPts val="290"/>
                        </a:spcBef>
                      </a:pPr>
                      <a:r>
                        <a:rPr sz="1800" b="1" spc="-20" dirty="0">
                          <a:latin typeface="Calibri"/>
                          <a:cs typeface="Calibri"/>
                        </a:rPr>
                        <a:t>OSI</a:t>
                      </a:r>
                      <a:endParaRPr sz="1800">
                        <a:latin typeface="Calibri"/>
                        <a:cs typeface="Calibri"/>
                      </a:endParaRPr>
                    </a:p>
                  </a:txBody>
                  <a:tcPr marL="0" marR="0" marT="36830" marB="0">
                    <a:lnL w="38100">
                      <a:solidFill>
                        <a:srgbClr val="000000"/>
                      </a:solidFill>
                      <a:prstDash val="solid"/>
                    </a:lnL>
                    <a:lnR w="38100">
                      <a:solidFill>
                        <a:srgbClr val="000000"/>
                      </a:solidFill>
                      <a:prstDash val="solid"/>
                    </a:lnR>
                    <a:lnT w="12700">
                      <a:solidFill>
                        <a:srgbClr val="000000"/>
                      </a:solidFill>
                      <a:prstDash val="solid"/>
                    </a:lnT>
                    <a:lnB w="38100">
                      <a:solidFill>
                        <a:srgbClr val="000000"/>
                      </a:solidFill>
                      <a:prstDash val="solid"/>
                    </a:lnB>
                    <a:solidFill>
                      <a:srgbClr val="C7F5E8"/>
                    </a:solidFill>
                  </a:tcPr>
                </a:tc>
                <a:tc hMerge="1">
                  <a:txBody>
                    <a:bodyPr/>
                    <a:lstStyle/>
                    <a:p>
                      <a:endParaRPr/>
                    </a:p>
                  </a:txBody>
                  <a:tcPr marL="0" marR="0" marT="0" marB="0"/>
                </a:tc>
                <a:tc gridSpan="2">
                  <a:txBody>
                    <a:bodyPr/>
                    <a:lstStyle/>
                    <a:p>
                      <a:pPr marL="8890" algn="ctr">
                        <a:lnSpc>
                          <a:spcPct val="100000"/>
                        </a:lnSpc>
                        <a:spcBef>
                          <a:spcPts val="290"/>
                        </a:spcBef>
                      </a:pPr>
                      <a:r>
                        <a:rPr sz="1800" b="1" spc="-30" dirty="0">
                          <a:latin typeface="Calibri"/>
                          <a:cs typeface="Calibri"/>
                        </a:rPr>
                        <a:t>TCP/IP</a:t>
                      </a:r>
                      <a:endParaRPr sz="1800">
                        <a:latin typeface="Calibri"/>
                        <a:cs typeface="Calibri"/>
                      </a:endParaRPr>
                    </a:p>
                  </a:txBody>
                  <a:tcPr marL="0" marR="0" marT="36830" marB="0">
                    <a:lnL w="38100">
                      <a:solidFill>
                        <a:srgbClr val="000000"/>
                      </a:solidFill>
                      <a:prstDash val="solid"/>
                    </a:lnL>
                    <a:lnR w="38100">
                      <a:solidFill>
                        <a:srgbClr val="000000"/>
                      </a:solidFill>
                      <a:prstDash val="solid"/>
                    </a:lnR>
                    <a:lnT w="12700">
                      <a:solidFill>
                        <a:srgbClr val="000000"/>
                      </a:solidFill>
                      <a:prstDash val="solid"/>
                    </a:lnT>
                    <a:lnB w="38100">
                      <a:solidFill>
                        <a:srgbClr val="000000"/>
                      </a:solidFill>
                      <a:prstDash val="solid"/>
                    </a:lnB>
                    <a:solidFill>
                      <a:srgbClr val="F8D7C9"/>
                    </a:solidFill>
                  </a:tcPr>
                </a:tc>
                <a:tc hMerge="1">
                  <a:txBody>
                    <a:bodyPr/>
                    <a:lstStyle/>
                    <a:p>
                      <a:endParaRPr/>
                    </a:p>
                  </a:txBody>
                  <a:tcPr marL="0" marR="0"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9162" y="609282"/>
            <a:ext cx="2984500" cy="701040"/>
          </a:xfrm>
          <a:prstGeom prst="rect">
            <a:avLst/>
          </a:prstGeom>
        </p:spPr>
        <p:txBody>
          <a:bodyPr vert="horz" wrap="square" lIns="0" tIns="16510" rIns="0" bIns="0" rtlCol="0">
            <a:spAutoFit/>
          </a:bodyPr>
          <a:lstStyle/>
          <a:p>
            <a:pPr marL="12700">
              <a:lnSpc>
                <a:spcPct val="100000"/>
              </a:lnSpc>
              <a:spcBef>
                <a:spcPts val="130"/>
              </a:spcBef>
            </a:pPr>
            <a:r>
              <a:rPr sz="4400" b="0" spc="-40" dirty="0">
                <a:latin typeface="Calibri Light"/>
                <a:cs typeface="Calibri Light"/>
              </a:rPr>
              <a:t>TCP/IP</a:t>
            </a:r>
            <a:r>
              <a:rPr sz="4400" b="0" spc="-130" dirty="0">
                <a:latin typeface="Calibri Light"/>
                <a:cs typeface="Calibri Light"/>
              </a:rPr>
              <a:t> </a:t>
            </a:r>
            <a:r>
              <a:rPr sz="4400" b="0" spc="-90" dirty="0">
                <a:latin typeface="Calibri Light"/>
                <a:cs typeface="Calibri Light"/>
              </a:rPr>
              <a:t>Vs</a:t>
            </a:r>
            <a:r>
              <a:rPr sz="4400" b="0" spc="-30" dirty="0">
                <a:latin typeface="Calibri Light"/>
                <a:cs typeface="Calibri Light"/>
              </a:rPr>
              <a:t> </a:t>
            </a:r>
            <a:r>
              <a:rPr sz="4400" b="0" spc="20" dirty="0">
                <a:latin typeface="Calibri Light"/>
                <a:cs typeface="Calibri Light"/>
              </a:rPr>
              <a:t>OSI</a:t>
            </a:r>
            <a:endParaRPr sz="4400">
              <a:latin typeface="Calibri Light"/>
              <a:cs typeface="Calibri Light"/>
            </a:endParaRPr>
          </a:p>
        </p:txBody>
      </p:sp>
      <p:sp>
        <p:nvSpPr>
          <p:cNvPr id="3" name="object 3"/>
          <p:cNvSpPr txBox="1"/>
          <p:nvPr/>
        </p:nvSpPr>
        <p:spPr>
          <a:xfrm>
            <a:off x="919162" y="2008942"/>
            <a:ext cx="4909185" cy="4138929"/>
          </a:xfrm>
          <a:prstGeom prst="rect">
            <a:avLst/>
          </a:prstGeom>
        </p:spPr>
        <p:txBody>
          <a:bodyPr vert="horz" wrap="square" lIns="0" tIns="67310" rIns="0" bIns="0" rtlCol="0">
            <a:spAutoFit/>
          </a:bodyPr>
          <a:lstStyle/>
          <a:p>
            <a:pPr marL="12700">
              <a:lnSpc>
                <a:spcPct val="100000"/>
              </a:lnSpc>
              <a:spcBef>
                <a:spcPts val="530"/>
              </a:spcBef>
            </a:pPr>
            <a:r>
              <a:rPr sz="2400" b="1" spc="5" dirty="0">
                <a:latin typeface="Calibri"/>
                <a:cs typeface="Calibri"/>
              </a:rPr>
              <a:t>OSI</a:t>
            </a:r>
            <a:endParaRPr sz="2400" dirty="0">
              <a:latin typeface="Calibri"/>
              <a:cs typeface="Calibri"/>
            </a:endParaRPr>
          </a:p>
          <a:p>
            <a:pPr marL="241300" indent="-229235">
              <a:lnSpc>
                <a:spcPct val="100000"/>
              </a:lnSpc>
              <a:spcBef>
                <a:spcPts val="434"/>
              </a:spcBef>
              <a:buFont typeface="Arial"/>
              <a:buChar char="•"/>
              <a:tabLst>
                <a:tab pos="241935" algn="l"/>
              </a:tabLst>
            </a:pPr>
            <a:r>
              <a:rPr sz="2400" dirty="0">
                <a:latin typeface="Calibri"/>
                <a:cs typeface="Calibri"/>
              </a:rPr>
              <a:t>7</a:t>
            </a:r>
            <a:r>
              <a:rPr sz="2400" spc="-50" dirty="0">
                <a:latin typeface="Calibri"/>
                <a:cs typeface="Calibri"/>
              </a:rPr>
              <a:t> </a:t>
            </a:r>
            <a:r>
              <a:rPr sz="2400" spc="-30" dirty="0">
                <a:latin typeface="Calibri"/>
                <a:cs typeface="Calibri"/>
              </a:rPr>
              <a:t>Layered</a:t>
            </a:r>
            <a:r>
              <a:rPr sz="2400" spc="50" dirty="0">
                <a:latin typeface="Calibri"/>
                <a:cs typeface="Calibri"/>
              </a:rPr>
              <a:t> </a:t>
            </a:r>
            <a:r>
              <a:rPr sz="2400" dirty="0">
                <a:latin typeface="Calibri"/>
                <a:cs typeface="Calibri"/>
              </a:rPr>
              <a:t>architecture</a:t>
            </a:r>
          </a:p>
          <a:p>
            <a:pPr marL="241300" indent="-229235">
              <a:lnSpc>
                <a:spcPct val="100000"/>
              </a:lnSpc>
              <a:spcBef>
                <a:spcPts val="725"/>
              </a:spcBef>
              <a:buFont typeface="Arial"/>
              <a:buChar char="•"/>
              <a:tabLst>
                <a:tab pos="241935" algn="l"/>
              </a:tabLst>
            </a:pPr>
            <a:r>
              <a:rPr sz="2400" dirty="0">
                <a:latin typeface="Calibri"/>
                <a:cs typeface="Calibri"/>
              </a:rPr>
              <a:t>Designed</a:t>
            </a:r>
            <a:r>
              <a:rPr sz="2400" spc="-85" dirty="0">
                <a:latin typeface="Calibri"/>
                <a:cs typeface="Calibri"/>
              </a:rPr>
              <a:t> </a:t>
            </a:r>
            <a:r>
              <a:rPr sz="2400" spc="-20" dirty="0">
                <a:latin typeface="Calibri"/>
                <a:cs typeface="Calibri"/>
              </a:rPr>
              <a:t>for</a:t>
            </a:r>
            <a:r>
              <a:rPr sz="2400" spc="35" dirty="0">
                <a:latin typeface="Calibri"/>
                <a:cs typeface="Calibri"/>
              </a:rPr>
              <a:t> </a:t>
            </a:r>
            <a:r>
              <a:rPr sz="2400" spc="-20" dirty="0">
                <a:latin typeface="Calibri"/>
                <a:cs typeface="Calibri"/>
              </a:rPr>
              <a:t>General</a:t>
            </a:r>
            <a:r>
              <a:rPr sz="2400" spc="20" dirty="0">
                <a:latin typeface="Calibri"/>
                <a:cs typeface="Calibri"/>
              </a:rPr>
              <a:t> </a:t>
            </a:r>
            <a:r>
              <a:rPr sz="2400" spc="5" dirty="0">
                <a:latin typeface="Calibri"/>
                <a:cs typeface="Calibri"/>
              </a:rPr>
              <a:t>Network</a:t>
            </a:r>
            <a:endParaRPr sz="2400" dirty="0">
              <a:latin typeface="Calibri"/>
              <a:cs typeface="Calibri"/>
            </a:endParaRPr>
          </a:p>
          <a:p>
            <a:pPr marL="241300" indent="-229235">
              <a:lnSpc>
                <a:spcPct val="100000"/>
              </a:lnSpc>
              <a:spcBef>
                <a:spcPts val="725"/>
              </a:spcBef>
              <a:buFont typeface="Arial"/>
              <a:buChar char="•"/>
              <a:tabLst>
                <a:tab pos="241935" algn="l"/>
              </a:tabLst>
            </a:pPr>
            <a:r>
              <a:rPr sz="2400" spc="15" dirty="0">
                <a:latin typeface="Calibri"/>
                <a:cs typeface="Calibri"/>
              </a:rPr>
              <a:t>S</a:t>
            </a:r>
            <a:r>
              <a:rPr sz="2400" spc="10" dirty="0">
                <a:latin typeface="Calibri"/>
                <a:cs typeface="Calibri"/>
              </a:rPr>
              <a:t>upp</a:t>
            </a:r>
            <a:r>
              <a:rPr sz="2400" spc="5" dirty="0">
                <a:latin typeface="Calibri"/>
                <a:cs typeface="Calibri"/>
              </a:rPr>
              <a:t>o</a:t>
            </a:r>
            <a:r>
              <a:rPr sz="2400" spc="-15" dirty="0">
                <a:latin typeface="Calibri"/>
                <a:cs typeface="Calibri"/>
              </a:rPr>
              <a:t>r</a:t>
            </a:r>
            <a:r>
              <a:rPr sz="2400" spc="15" dirty="0">
                <a:latin typeface="Calibri"/>
                <a:cs typeface="Calibri"/>
              </a:rPr>
              <a:t>t</a:t>
            </a:r>
            <a:r>
              <a:rPr sz="2400" dirty="0">
                <a:latin typeface="Calibri"/>
                <a:cs typeface="Calibri"/>
              </a:rPr>
              <a:t>s</a:t>
            </a:r>
            <a:r>
              <a:rPr sz="2400" spc="-135" dirty="0">
                <a:latin typeface="Calibri"/>
                <a:cs typeface="Calibri"/>
              </a:rPr>
              <a:t> </a:t>
            </a:r>
            <a:r>
              <a:rPr sz="2400" spc="-50" dirty="0">
                <a:latin typeface="Calibri"/>
                <a:cs typeface="Calibri"/>
              </a:rPr>
              <a:t>T</a:t>
            </a:r>
            <a:r>
              <a:rPr sz="2400" dirty="0">
                <a:latin typeface="Calibri"/>
                <a:cs typeface="Calibri"/>
              </a:rPr>
              <a:t>C</a:t>
            </a:r>
            <a:r>
              <a:rPr lang="en-US" sz="2400" dirty="0">
                <a:latin typeface="Calibri"/>
                <a:cs typeface="Calibri"/>
              </a:rPr>
              <a:t>P</a:t>
            </a:r>
            <a:r>
              <a:rPr sz="2400" spc="45" dirty="0">
                <a:latin typeface="Calibri"/>
                <a:cs typeface="Calibri"/>
              </a:rPr>
              <a:t> </a:t>
            </a:r>
            <a:r>
              <a:rPr sz="2400" spc="-30" dirty="0">
                <a:latin typeface="Calibri"/>
                <a:cs typeface="Calibri"/>
              </a:rPr>
              <a:t>a</a:t>
            </a:r>
            <a:r>
              <a:rPr sz="2400" spc="10" dirty="0">
                <a:latin typeface="Calibri"/>
                <a:cs typeface="Calibri"/>
              </a:rPr>
              <a:t>n</a:t>
            </a:r>
            <a:r>
              <a:rPr sz="2400" dirty="0">
                <a:latin typeface="Calibri"/>
                <a:cs typeface="Calibri"/>
              </a:rPr>
              <a:t>d</a:t>
            </a:r>
            <a:r>
              <a:rPr sz="2400" spc="-10" dirty="0">
                <a:latin typeface="Calibri"/>
                <a:cs typeface="Calibri"/>
              </a:rPr>
              <a:t> </a:t>
            </a:r>
            <a:r>
              <a:rPr sz="2400" spc="30" dirty="0">
                <a:latin typeface="Calibri"/>
                <a:cs typeface="Calibri"/>
              </a:rPr>
              <a:t>U</a:t>
            </a:r>
            <a:r>
              <a:rPr sz="2400" spc="15" dirty="0">
                <a:latin typeface="Calibri"/>
                <a:cs typeface="Calibri"/>
              </a:rPr>
              <a:t>D</a:t>
            </a:r>
            <a:r>
              <a:rPr sz="2400" dirty="0">
                <a:latin typeface="Calibri"/>
                <a:cs typeface="Calibri"/>
              </a:rPr>
              <a:t>P</a:t>
            </a:r>
          </a:p>
          <a:p>
            <a:pPr marL="241300" marR="5080" indent="-229235">
              <a:lnSpc>
                <a:spcPts val="2560"/>
              </a:lnSpc>
              <a:spcBef>
                <a:spcPts val="1075"/>
              </a:spcBef>
              <a:buFont typeface="Arial"/>
              <a:buChar char="•"/>
              <a:tabLst>
                <a:tab pos="241935" algn="l"/>
              </a:tabLst>
            </a:pPr>
            <a:r>
              <a:rPr sz="2400" dirty="0">
                <a:latin typeface="Calibri"/>
                <a:cs typeface="Calibri"/>
              </a:rPr>
              <a:t>Designed</a:t>
            </a:r>
            <a:r>
              <a:rPr sz="2400" spc="-85" dirty="0">
                <a:latin typeface="Calibri"/>
                <a:cs typeface="Calibri"/>
              </a:rPr>
              <a:t> </a:t>
            </a:r>
            <a:r>
              <a:rPr sz="2400" spc="5" dirty="0">
                <a:latin typeface="Calibri"/>
                <a:cs typeface="Calibri"/>
              </a:rPr>
              <a:t>both</a:t>
            </a:r>
            <a:r>
              <a:rPr sz="2400" spc="-5" dirty="0">
                <a:latin typeface="Calibri"/>
                <a:cs typeface="Calibri"/>
              </a:rPr>
              <a:t> Functionalities</a:t>
            </a:r>
            <a:r>
              <a:rPr sz="2400" spc="-60" dirty="0">
                <a:latin typeface="Calibri"/>
                <a:cs typeface="Calibri"/>
              </a:rPr>
              <a:t> </a:t>
            </a:r>
            <a:r>
              <a:rPr sz="2400" dirty="0">
                <a:latin typeface="Calibri"/>
                <a:cs typeface="Calibri"/>
              </a:rPr>
              <a:t>of </a:t>
            </a:r>
            <a:r>
              <a:rPr sz="2400" spc="-35" dirty="0">
                <a:latin typeface="Calibri"/>
                <a:cs typeface="Calibri"/>
              </a:rPr>
              <a:t>layer </a:t>
            </a:r>
            <a:r>
              <a:rPr sz="2400" spc="-530" dirty="0">
                <a:latin typeface="Calibri"/>
                <a:cs typeface="Calibri"/>
              </a:rPr>
              <a:t> </a:t>
            </a:r>
            <a:r>
              <a:rPr sz="2400" spc="-10" dirty="0">
                <a:latin typeface="Calibri"/>
                <a:cs typeface="Calibri"/>
              </a:rPr>
              <a:t>and</a:t>
            </a:r>
            <a:r>
              <a:rPr sz="2400" spc="-15" dirty="0">
                <a:latin typeface="Calibri"/>
                <a:cs typeface="Calibri"/>
              </a:rPr>
              <a:t> </a:t>
            </a:r>
            <a:r>
              <a:rPr sz="2400" spc="-5" dirty="0">
                <a:latin typeface="Calibri"/>
                <a:cs typeface="Calibri"/>
              </a:rPr>
              <a:t>protocol</a:t>
            </a:r>
            <a:endParaRPr sz="2400" dirty="0">
              <a:latin typeface="Calibri"/>
              <a:cs typeface="Calibri"/>
            </a:endParaRPr>
          </a:p>
          <a:p>
            <a:pPr marL="241300" indent="-229235">
              <a:lnSpc>
                <a:spcPct val="100000"/>
              </a:lnSpc>
              <a:spcBef>
                <a:spcPts val="690"/>
              </a:spcBef>
              <a:buFont typeface="Arial"/>
              <a:buChar char="•"/>
              <a:tabLst>
                <a:tab pos="241935" algn="l"/>
              </a:tabLst>
            </a:pPr>
            <a:r>
              <a:rPr sz="2400" dirty="0">
                <a:latin typeface="Calibri"/>
                <a:cs typeface="Calibri"/>
              </a:rPr>
              <a:t>Defines</a:t>
            </a:r>
            <a:r>
              <a:rPr sz="2400" spc="-65" dirty="0">
                <a:latin typeface="Calibri"/>
                <a:cs typeface="Calibri"/>
              </a:rPr>
              <a:t> </a:t>
            </a:r>
            <a:r>
              <a:rPr sz="2400" spc="-5" dirty="0">
                <a:latin typeface="Calibri"/>
                <a:cs typeface="Calibri"/>
              </a:rPr>
              <a:t>functionalities</a:t>
            </a:r>
            <a:r>
              <a:rPr sz="2400" spc="-65" dirty="0">
                <a:latin typeface="Calibri"/>
                <a:cs typeface="Calibri"/>
              </a:rPr>
              <a:t> </a:t>
            </a:r>
            <a:r>
              <a:rPr sz="2400" dirty="0">
                <a:latin typeface="Calibri"/>
                <a:cs typeface="Calibri"/>
              </a:rPr>
              <a:t>of</a:t>
            </a:r>
            <a:r>
              <a:rPr sz="2400" spc="-5" dirty="0">
                <a:latin typeface="Calibri"/>
                <a:cs typeface="Calibri"/>
              </a:rPr>
              <a:t> </a:t>
            </a:r>
            <a:r>
              <a:rPr sz="2400" spc="-20" dirty="0">
                <a:latin typeface="Calibri"/>
                <a:cs typeface="Calibri"/>
              </a:rPr>
              <a:t>all</a:t>
            </a:r>
            <a:r>
              <a:rPr sz="2400" spc="25" dirty="0">
                <a:latin typeface="Calibri"/>
                <a:cs typeface="Calibri"/>
              </a:rPr>
              <a:t> </a:t>
            </a:r>
            <a:r>
              <a:rPr sz="2400" spc="-35" dirty="0">
                <a:latin typeface="Calibri"/>
                <a:cs typeface="Calibri"/>
              </a:rPr>
              <a:t>layer</a:t>
            </a:r>
            <a:endParaRPr sz="2400" dirty="0">
              <a:latin typeface="Calibri"/>
              <a:cs typeface="Calibri"/>
            </a:endParaRPr>
          </a:p>
          <a:p>
            <a:pPr marL="241300" marR="393065" indent="-229235">
              <a:lnSpc>
                <a:spcPct val="89900"/>
              </a:lnSpc>
              <a:spcBef>
                <a:spcPts val="1015"/>
              </a:spcBef>
              <a:buFont typeface="Arial"/>
              <a:buChar char="•"/>
              <a:tabLst>
                <a:tab pos="307975" algn="l"/>
                <a:tab pos="308610" algn="l"/>
              </a:tabLst>
            </a:pPr>
            <a:r>
              <a:rPr dirty="0"/>
              <a:t>	</a:t>
            </a:r>
            <a:r>
              <a:rPr sz="2400" spc="30" dirty="0">
                <a:latin typeface="Calibri"/>
                <a:cs typeface="Calibri"/>
              </a:rPr>
              <a:t>P</a:t>
            </a:r>
            <a:r>
              <a:rPr sz="2400" spc="-90" dirty="0">
                <a:latin typeface="Calibri"/>
                <a:cs typeface="Calibri"/>
              </a:rPr>
              <a:t>r</a:t>
            </a:r>
            <a:r>
              <a:rPr sz="2400" spc="5" dirty="0">
                <a:latin typeface="Calibri"/>
                <a:cs typeface="Calibri"/>
              </a:rPr>
              <a:t>o</a:t>
            </a:r>
            <a:r>
              <a:rPr sz="2400" spc="15" dirty="0">
                <a:latin typeface="Calibri"/>
                <a:cs typeface="Calibri"/>
              </a:rPr>
              <a:t>t</a:t>
            </a:r>
            <a:r>
              <a:rPr sz="2400" spc="5" dirty="0">
                <a:latin typeface="Calibri"/>
                <a:cs typeface="Calibri"/>
              </a:rPr>
              <a:t>o</a:t>
            </a:r>
            <a:r>
              <a:rPr sz="2400" spc="30" dirty="0">
                <a:latin typeface="Calibri"/>
                <a:cs typeface="Calibri"/>
              </a:rPr>
              <a:t>c</a:t>
            </a:r>
            <a:r>
              <a:rPr sz="2400" spc="5" dirty="0">
                <a:latin typeface="Calibri"/>
                <a:cs typeface="Calibri"/>
              </a:rPr>
              <a:t>o</a:t>
            </a:r>
            <a:r>
              <a:rPr sz="2400" spc="-30" dirty="0">
                <a:latin typeface="Calibri"/>
                <a:cs typeface="Calibri"/>
              </a:rPr>
              <a:t>l</a:t>
            </a:r>
            <a:r>
              <a:rPr sz="2400" dirty="0">
                <a:latin typeface="Calibri"/>
                <a:cs typeface="Calibri"/>
              </a:rPr>
              <a:t>s</a:t>
            </a:r>
            <a:r>
              <a:rPr sz="2400" spc="-135" dirty="0">
                <a:latin typeface="Calibri"/>
                <a:cs typeface="Calibri"/>
              </a:rPr>
              <a:t> </a:t>
            </a:r>
            <a:r>
              <a:rPr sz="2400" spc="-30" dirty="0">
                <a:latin typeface="Calibri"/>
                <a:cs typeface="Calibri"/>
              </a:rPr>
              <a:t>a</a:t>
            </a:r>
            <a:r>
              <a:rPr sz="2400" spc="-15" dirty="0">
                <a:latin typeface="Calibri"/>
                <a:cs typeface="Calibri"/>
              </a:rPr>
              <a:t>r</a:t>
            </a:r>
            <a:r>
              <a:rPr sz="2400" dirty="0">
                <a:latin typeface="Calibri"/>
                <a:cs typeface="Calibri"/>
              </a:rPr>
              <a:t>e</a:t>
            </a:r>
            <a:r>
              <a:rPr sz="2400" spc="60" dirty="0">
                <a:latin typeface="Calibri"/>
                <a:cs typeface="Calibri"/>
              </a:rPr>
              <a:t> </a:t>
            </a:r>
            <a:r>
              <a:rPr sz="2400" spc="10" dirty="0">
                <a:latin typeface="Calibri"/>
                <a:cs typeface="Calibri"/>
              </a:rPr>
              <a:t>h</a:t>
            </a:r>
            <a:r>
              <a:rPr sz="2400" spc="-30" dirty="0">
                <a:latin typeface="Calibri"/>
                <a:cs typeface="Calibri"/>
              </a:rPr>
              <a:t>i</a:t>
            </a:r>
            <a:r>
              <a:rPr sz="2400" spc="10" dirty="0">
                <a:latin typeface="Calibri"/>
                <a:cs typeface="Calibri"/>
              </a:rPr>
              <a:t>dd</a:t>
            </a:r>
            <a:r>
              <a:rPr sz="2400" dirty="0">
                <a:latin typeface="Calibri"/>
                <a:cs typeface="Calibri"/>
              </a:rPr>
              <a:t>en</a:t>
            </a:r>
            <a:r>
              <a:rPr sz="2400" spc="-80" dirty="0">
                <a:latin typeface="Calibri"/>
                <a:cs typeface="Calibri"/>
              </a:rPr>
              <a:t> </a:t>
            </a:r>
            <a:r>
              <a:rPr sz="2400" spc="-30" dirty="0">
                <a:latin typeface="Calibri"/>
                <a:cs typeface="Calibri"/>
              </a:rPr>
              <a:t>i</a:t>
            </a:r>
            <a:r>
              <a:rPr sz="2400" dirty="0">
                <a:latin typeface="Calibri"/>
                <a:cs typeface="Calibri"/>
              </a:rPr>
              <a:t>n</a:t>
            </a:r>
            <a:r>
              <a:rPr sz="2400" spc="65" dirty="0">
                <a:latin typeface="Calibri"/>
                <a:cs typeface="Calibri"/>
              </a:rPr>
              <a:t> </a:t>
            </a:r>
            <a:r>
              <a:rPr sz="2400" spc="-15" dirty="0">
                <a:latin typeface="Calibri"/>
                <a:cs typeface="Calibri"/>
              </a:rPr>
              <a:t>O</a:t>
            </a:r>
            <a:r>
              <a:rPr sz="2400" spc="15" dirty="0">
                <a:latin typeface="Calibri"/>
                <a:cs typeface="Calibri"/>
              </a:rPr>
              <a:t>S</a:t>
            </a:r>
            <a:r>
              <a:rPr sz="2400" dirty="0">
                <a:latin typeface="Calibri"/>
                <a:cs typeface="Calibri"/>
              </a:rPr>
              <a:t>I</a:t>
            </a:r>
            <a:r>
              <a:rPr sz="2400" spc="-25" dirty="0">
                <a:latin typeface="Calibri"/>
                <a:cs typeface="Calibri"/>
              </a:rPr>
              <a:t> </a:t>
            </a:r>
            <a:r>
              <a:rPr sz="2400" spc="30" dirty="0">
                <a:latin typeface="Calibri"/>
                <a:cs typeface="Calibri"/>
              </a:rPr>
              <a:t>m</a:t>
            </a:r>
            <a:r>
              <a:rPr sz="2400" spc="5" dirty="0">
                <a:latin typeface="Calibri"/>
                <a:cs typeface="Calibri"/>
              </a:rPr>
              <a:t>o</a:t>
            </a:r>
            <a:r>
              <a:rPr sz="2400" spc="10" dirty="0">
                <a:latin typeface="Calibri"/>
                <a:cs typeface="Calibri"/>
              </a:rPr>
              <a:t>d</a:t>
            </a:r>
            <a:r>
              <a:rPr sz="2400" dirty="0">
                <a:latin typeface="Calibri"/>
                <a:cs typeface="Calibri"/>
              </a:rPr>
              <a:t>el  </a:t>
            </a:r>
            <a:r>
              <a:rPr sz="2400" spc="-10" dirty="0">
                <a:latin typeface="Calibri"/>
                <a:cs typeface="Calibri"/>
              </a:rPr>
              <a:t>and</a:t>
            </a:r>
            <a:r>
              <a:rPr sz="2400" spc="-15" dirty="0">
                <a:latin typeface="Calibri"/>
                <a:cs typeface="Calibri"/>
              </a:rPr>
              <a:t> are</a:t>
            </a:r>
            <a:r>
              <a:rPr sz="2400" spc="-20" dirty="0">
                <a:latin typeface="Calibri"/>
                <a:cs typeface="Calibri"/>
              </a:rPr>
              <a:t> </a:t>
            </a:r>
            <a:r>
              <a:rPr sz="2400" spc="-10" dirty="0">
                <a:latin typeface="Calibri"/>
                <a:cs typeface="Calibri"/>
              </a:rPr>
              <a:t>easily</a:t>
            </a:r>
            <a:r>
              <a:rPr sz="2400" spc="90" dirty="0">
                <a:latin typeface="Calibri"/>
                <a:cs typeface="Calibri"/>
              </a:rPr>
              <a:t> </a:t>
            </a:r>
            <a:r>
              <a:rPr sz="2400" spc="-5" dirty="0">
                <a:latin typeface="Calibri"/>
                <a:cs typeface="Calibri"/>
              </a:rPr>
              <a:t>replaced</a:t>
            </a:r>
            <a:r>
              <a:rPr sz="2400" spc="-85" dirty="0">
                <a:latin typeface="Calibri"/>
                <a:cs typeface="Calibri"/>
              </a:rPr>
              <a:t> </a:t>
            </a:r>
            <a:r>
              <a:rPr sz="2400" spc="-15" dirty="0">
                <a:latin typeface="Calibri"/>
                <a:cs typeface="Calibri"/>
              </a:rPr>
              <a:t>as</a:t>
            </a:r>
            <a:r>
              <a:rPr sz="2400" spc="15" dirty="0">
                <a:latin typeface="Calibri"/>
                <a:cs typeface="Calibri"/>
              </a:rPr>
              <a:t> </a:t>
            </a:r>
            <a:r>
              <a:rPr sz="2400" spc="5" dirty="0">
                <a:latin typeface="Calibri"/>
                <a:cs typeface="Calibri"/>
              </a:rPr>
              <a:t>the </a:t>
            </a:r>
            <a:r>
              <a:rPr sz="2400" spc="10" dirty="0">
                <a:latin typeface="Calibri"/>
                <a:cs typeface="Calibri"/>
              </a:rPr>
              <a:t> </a:t>
            </a:r>
            <a:r>
              <a:rPr sz="2400" spc="15" dirty="0">
                <a:latin typeface="Calibri"/>
                <a:cs typeface="Calibri"/>
              </a:rPr>
              <a:t>t</a:t>
            </a:r>
            <a:r>
              <a:rPr sz="2400" dirty="0">
                <a:latin typeface="Calibri"/>
                <a:cs typeface="Calibri"/>
              </a:rPr>
              <a:t>e</a:t>
            </a:r>
            <a:r>
              <a:rPr sz="2400" spc="30" dirty="0">
                <a:latin typeface="Calibri"/>
                <a:cs typeface="Calibri"/>
              </a:rPr>
              <a:t>c</a:t>
            </a:r>
            <a:r>
              <a:rPr sz="2400" spc="5" dirty="0">
                <a:latin typeface="Calibri"/>
                <a:cs typeface="Calibri"/>
              </a:rPr>
              <a:t>hn</a:t>
            </a:r>
            <a:r>
              <a:rPr sz="2400" dirty="0">
                <a:latin typeface="Calibri"/>
                <a:cs typeface="Calibri"/>
              </a:rPr>
              <a:t>o</a:t>
            </a:r>
            <a:r>
              <a:rPr sz="2400" spc="-30" dirty="0">
                <a:latin typeface="Calibri"/>
                <a:cs typeface="Calibri"/>
              </a:rPr>
              <a:t>l</a:t>
            </a:r>
            <a:r>
              <a:rPr sz="2400" dirty="0">
                <a:latin typeface="Calibri"/>
                <a:cs typeface="Calibri"/>
              </a:rPr>
              <a:t>o</a:t>
            </a:r>
            <a:r>
              <a:rPr sz="2400" spc="-10" dirty="0">
                <a:latin typeface="Calibri"/>
                <a:cs typeface="Calibri"/>
              </a:rPr>
              <a:t>g</a:t>
            </a:r>
            <a:r>
              <a:rPr sz="2400" dirty="0">
                <a:latin typeface="Calibri"/>
                <a:cs typeface="Calibri"/>
              </a:rPr>
              <a:t>y</a:t>
            </a:r>
            <a:r>
              <a:rPr sz="2400" spc="-135" dirty="0">
                <a:latin typeface="Calibri"/>
                <a:cs typeface="Calibri"/>
              </a:rPr>
              <a:t> </a:t>
            </a:r>
            <a:r>
              <a:rPr sz="2400" spc="30" dirty="0">
                <a:latin typeface="Calibri"/>
                <a:cs typeface="Calibri"/>
              </a:rPr>
              <a:t>c</a:t>
            </a:r>
            <a:r>
              <a:rPr sz="2400" spc="5" dirty="0">
                <a:latin typeface="Calibri"/>
                <a:cs typeface="Calibri"/>
              </a:rPr>
              <a:t>h</a:t>
            </a:r>
            <a:r>
              <a:rPr sz="2400" spc="-30" dirty="0">
                <a:latin typeface="Calibri"/>
                <a:cs typeface="Calibri"/>
              </a:rPr>
              <a:t>a</a:t>
            </a:r>
            <a:r>
              <a:rPr sz="2400" spc="5" dirty="0">
                <a:latin typeface="Calibri"/>
                <a:cs typeface="Calibri"/>
              </a:rPr>
              <a:t>n</a:t>
            </a:r>
            <a:r>
              <a:rPr sz="2400" spc="-10" dirty="0">
                <a:latin typeface="Calibri"/>
                <a:cs typeface="Calibri"/>
              </a:rPr>
              <a:t>g</a:t>
            </a:r>
            <a:r>
              <a:rPr sz="2400" dirty="0">
                <a:latin typeface="Calibri"/>
                <a:cs typeface="Calibri"/>
              </a:rPr>
              <a:t>e</a:t>
            </a:r>
            <a:r>
              <a:rPr sz="2400" spc="30" dirty="0">
                <a:latin typeface="Calibri"/>
                <a:cs typeface="Calibri"/>
              </a:rPr>
              <a:t>s</a:t>
            </a:r>
            <a:r>
              <a:rPr sz="2400" dirty="0">
                <a:latin typeface="Calibri"/>
                <a:cs typeface="Calibri"/>
              </a:rPr>
              <a:t>.</a:t>
            </a:r>
          </a:p>
        </p:txBody>
      </p:sp>
      <p:sp>
        <p:nvSpPr>
          <p:cNvPr id="4" name="object 4"/>
          <p:cNvSpPr txBox="1"/>
          <p:nvPr/>
        </p:nvSpPr>
        <p:spPr>
          <a:xfrm>
            <a:off x="6255765" y="2008942"/>
            <a:ext cx="4391660" cy="3814445"/>
          </a:xfrm>
          <a:prstGeom prst="rect">
            <a:avLst/>
          </a:prstGeom>
        </p:spPr>
        <p:txBody>
          <a:bodyPr vert="horz" wrap="square" lIns="0" tIns="67310" rIns="0" bIns="0" rtlCol="0">
            <a:spAutoFit/>
          </a:bodyPr>
          <a:lstStyle/>
          <a:p>
            <a:pPr marL="12700">
              <a:lnSpc>
                <a:spcPct val="100000"/>
              </a:lnSpc>
              <a:spcBef>
                <a:spcPts val="530"/>
              </a:spcBef>
            </a:pPr>
            <a:r>
              <a:rPr sz="2400" b="1" spc="-20" dirty="0">
                <a:latin typeface="Calibri"/>
                <a:cs typeface="Calibri"/>
              </a:rPr>
              <a:t>TCP/IP</a:t>
            </a:r>
            <a:endParaRPr sz="2400" dirty="0">
              <a:latin typeface="Calibri"/>
              <a:cs typeface="Calibri"/>
            </a:endParaRPr>
          </a:p>
          <a:p>
            <a:pPr marL="241300" indent="-229235">
              <a:lnSpc>
                <a:spcPct val="100000"/>
              </a:lnSpc>
              <a:spcBef>
                <a:spcPts val="434"/>
              </a:spcBef>
              <a:buFont typeface="Arial"/>
              <a:buChar char="•"/>
              <a:tabLst>
                <a:tab pos="241935" algn="l"/>
              </a:tabLst>
            </a:pPr>
            <a:r>
              <a:rPr sz="2400" dirty="0">
                <a:latin typeface="Calibri"/>
                <a:cs typeface="Calibri"/>
              </a:rPr>
              <a:t>4</a:t>
            </a:r>
            <a:r>
              <a:rPr sz="2400" spc="-45" dirty="0">
                <a:latin typeface="Calibri"/>
                <a:cs typeface="Calibri"/>
              </a:rPr>
              <a:t> </a:t>
            </a:r>
            <a:r>
              <a:rPr sz="2400" spc="-30" dirty="0">
                <a:latin typeface="Calibri"/>
                <a:cs typeface="Calibri"/>
              </a:rPr>
              <a:t>Layered</a:t>
            </a:r>
            <a:r>
              <a:rPr sz="2400" spc="50" dirty="0">
                <a:latin typeface="Calibri"/>
                <a:cs typeface="Calibri"/>
              </a:rPr>
              <a:t> </a:t>
            </a:r>
            <a:r>
              <a:rPr sz="2400" dirty="0">
                <a:latin typeface="Calibri"/>
                <a:cs typeface="Calibri"/>
              </a:rPr>
              <a:t>architecture</a:t>
            </a:r>
          </a:p>
          <a:p>
            <a:pPr marL="241300" indent="-229235">
              <a:lnSpc>
                <a:spcPct val="100000"/>
              </a:lnSpc>
              <a:spcBef>
                <a:spcPts val="725"/>
              </a:spcBef>
              <a:buFont typeface="Arial"/>
              <a:buChar char="•"/>
              <a:tabLst>
                <a:tab pos="241935" algn="l"/>
              </a:tabLst>
            </a:pPr>
            <a:r>
              <a:rPr sz="2400" dirty="0">
                <a:latin typeface="Calibri"/>
                <a:cs typeface="Calibri"/>
              </a:rPr>
              <a:t>Internet</a:t>
            </a:r>
            <a:r>
              <a:rPr sz="2400" spc="-105" dirty="0">
                <a:latin typeface="Calibri"/>
                <a:cs typeface="Calibri"/>
              </a:rPr>
              <a:t> </a:t>
            </a:r>
            <a:r>
              <a:rPr sz="2400" spc="-5" dirty="0">
                <a:latin typeface="Calibri"/>
                <a:cs typeface="Calibri"/>
              </a:rPr>
              <a:t>only</a:t>
            </a:r>
            <a:endParaRPr sz="2400" dirty="0">
              <a:latin typeface="Calibri"/>
              <a:cs typeface="Calibri"/>
            </a:endParaRPr>
          </a:p>
          <a:p>
            <a:pPr marL="241300" indent="-229235">
              <a:lnSpc>
                <a:spcPct val="100000"/>
              </a:lnSpc>
              <a:spcBef>
                <a:spcPts val="725"/>
              </a:spcBef>
              <a:buFont typeface="Arial"/>
              <a:buChar char="•"/>
              <a:tabLst>
                <a:tab pos="241935" algn="l"/>
              </a:tabLst>
            </a:pPr>
            <a:r>
              <a:rPr sz="2400" spc="15" dirty="0">
                <a:latin typeface="Calibri"/>
                <a:cs typeface="Calibri"/>
              </a:rPr>
              <a:t>S</a:t>
            </a:r>
            <a:r>
              <a:rPr sz="2400" spc="10" dirty="0">
                <a:latin typeface="Calibri"/>
                <a:cs typeface="Calibri"/>
              </a:rPr>
              <a:t>upp</a:t>
            </a:r>
            <a:r>
              <a:rPr sz="2400" spc="5" dirty="0">
                <a:latin typeface="Calibri"/>
                <a:cs typeface="Calibri"/>
              </a:rPr>
              <a:t>o</a:t>
            </a:r>
            <a:r>
              <a:rPr sz="2400" spc="-15" dirty="0">
                <a:latin typeface="Calibri"/>
                <a:cs typeface="Calibri"/>
              </a:rPr>
              <a:t>r</a:t>
            </a:r>
            <a:r>
              <a:rPr sz="2400" spc="15" dirty="0">
                <a:latin typeface="Calibri"/>
                <a:cs typeface="Calibri"/>
              </a:rPr>
              <a:t>t</a:t>
            </a:r>
            <a:r>
              <a:rPr sz="2400" dirty="0">
                <a:latin typeface="Calibri"/>
                <a:cs typeface="Calibri"/>
              </a:rPr>
              <a:t>s</a:t>
            </a:r>
            <a:r>
              <a:rPr sz="2400" spc="-135" dirty="0">
                <a:latin typeface="Calibri"/>
                <a:cs typeface="Calibri"/>
              </a:rPr>
              <a:t> </a:t>
            </a:r>
            <a:r>
              <a:rPr sz="2400" spc="5" dirty="0">
                <a:latin typeface="Calibri"/>
                <a:cs typeface="Calibri"/>
              </a:rPr>
              <a:t>o</a:t>
            </a:r>
            <a:r>
              <a:rPr sz="2400" spc="10" dirty="0">
                <a:latin typeface="Calibri"/>
                <a:cs typeface="Calibri"/>
              </a:rPr>
              <a:t>n</a:t>
            </a:r>
            <a:r>
              <a:rPr sz="2400" spc="-30" dirty="0">
                <a:latin typeface="Calibri"/>
                <a:cs typeface="Calibri"/>
              </a:rPr>
              <a:t>l</a:t>
            </a:r>
            <a:r>
              <a:rPr sz="2400" dirty="0">
                <a:latin typeface="Calibri"/>
                <a:cs typeface="Calibri"/>
              </a:rPr>
              <a:t>y</a:t>
            </a:r>
            <a:r>
              <a:rPr sz="2400" spc="15" dirty="0">
                <a:latin typeface="Calibri"/>
                <a:cs typeface="Calibri"/>
              </a:rPr>
              <a:t> </a:t>
            </a:r>
            <a:r>
              <a:rPr sz="2400" spc="-50" dirty="0">
                <a:latin typeface="Calibri"/>
                <a:cs typeface="Calibri"/>
              </a:rPr>
              <a:t>T</a:t>
            </a:r>
            <a:r>
              <a:rPr sz="2400" spc="-5" dirty="0">
                <a:latin typeface="Calibri"/>
                <a:cs typeface="Calibri"/>
              </a:rPr>
              <a:t>CP</a:t>
            </a:r>
            <a:endParaRPr sz="2400" dirty="0">
              <a:latin typeface="Calibri"/>
              <a:cs typeface="Calibri"/>
            </a:endParaRPr>
          </a:p>
          <a:p>
            <a:pPr marL="241300" marR="412750" indent="-229235">
              <a:lnSpc>
                <a:spcPts val="2560"/>
              </a:lnSpc>
              <a:spcBef>
                <a:spcPts val="1075"/>
              </a:spcBef>
              <a:buFont typeface="Arial"/>
              <a:buChar char="•"/>
              <a:tabLst>
                <a:tab pos="241935" algn="l"/>
              </a:tabLst>
            </a:pPr>
            <a:r>
              <a:rPr sz="2400" spc="-30" dirty="0">
                <a:latin typeface="Calibri"/>
                <a:cs typeface="Calibri"/>
              </a:rPr>
              <a:t>M</a:t>
            </a:r>
            <a:r>
              <a:rPr sz="2400" spc="5" dirty="0">
                <a:latin typeface="Calibri"/>
                <a:cs typeface="Calibri"/>
              </a:rPr>
              <a:t>o</a:t>
            </a:r>
            <a:r>
              <a:rPr sz="2400" spc="-15" dirty="0">
                <a:latin typeface="Calibri"/>
                <a:cs typeface="Calibri"/>
              </a:rPr>
              <a:t>r</a:t>
            </a:r>
            <a:r>
              <a:rPr sz="2400" dirty="0">
                <a:latin typeface="Calibri"/>
                <a:cs typeface="Calibri"/>
              </a:rPr>
              <a:t>e</a:t>
            </a:r>
            <a:r>
              <a:rPr sz="2400" spc="-15" dirty="0">
                <a:latin typeface="Calibri"/>
                <a:cs typeface="Calibri"/>
              </a:rPr>
              <a:t> </a:t>
            </a:r>
            <a:r>
              <a:rPr sz="2400" spc="10" dirty="0">
                <a:latin typeface="Calibri"/>
                <a:cs typeface="Calibri"/>
              </a:rPr>
              <a:t>b</a:t>
            </a:r>
            <a:r>
              <a:rPr sz="2400" spc="-30" dirty="0">
                <a:latin typeface="Calibri"/>
                <a:cs typeface="Calibri"/>
              </a:rPr>
              <a:t>a</a:t>
            </a:r>
            <a:r>
              <a:rPr sz="2400" spc="30" dirty="0">
                <a:latin typeface="Calibri"/>
                <a:cs typeface="Calibri"/>
              </a:rPr>
              <a:t>s</a:t>
            </a:r>
            <a:r>
              <a:rPr sz="2400" dirty="0">
                <a:latin typeface="Calibri"/>
                <a:cs typeface="Calibri"/>
              </a:rPr>
              <a:t>ed</a:t>
            </a:r>
            <a:r>
              <a:rPr sz="2400" spc="-5" dirty="0">
                <a:latin typeface="Calibri"/>
                <a:cs typeface="Calibri"/>
              </a:rPr>
              <a:t> </a:t>
            </a:r>
            <a:r>
              <a:rPr sz="2400" spc="5" dirty="0">
                <a:latin typeface="Calibri"/>
                <a:cs typeface="Calibri"/>
              </a:rPr>
              <a:t>o</a:t>
            </a:r>
            <a:r>
              <a:rPr sz="2400" dirty="0">
                <a:latin typeface="Calibri"/>
                <a:cs typeface="Calibri"/>
              </a:rPr>
              <a:t>n</a:t>
            </a:r>
            <a:r>
              <a:rPr sz="2400" spc="-10" dirty="0">
                <a:latin typeface="Calibri"/>
                <a:cs typeface="Calibri"/>
              </a:rPr>
              <a:t> </a:t>
            </a:r>
            <a:r>
              <a:rPr sz="2400" spc="10" dirty="0">
                <a:latin typeface="Calibri"/>
                <a:cs typeface="Calibri"/>
              </a:rPr>
              <a:t>p</a:t>
            </a:r>
            <a:r>
              <a:rPr sz="2400" spc="-90" dirty="0">
                <a:latin typeface="Calibri"/>
                <a:cs typeface="Calibri"/>
              </a:rPr>
              <a:t>r</a:t>
            </a:r>
            <a:r>
              <a:rPr sz="2400" spc="5" dirty="0">
                <a:latin typeface="Calibri"/>
                <a:cs typeface="Calibri"/>
              </a:rPr>
              <a:t>o</a:t>
            </a:r>
            <a:r>
              <a:rPr sz="2400" spc="15" dirty="0">
                <a:latin typeface="Calibri"/>
                <a:cs typeface="Calibri"/>
              </a:rPr>
              <a:t>t</a:t>
            </a:r>
            <a:r>
              <a:rPr sz="2400" spc="5" dirty="0">
                <a:latin typeface="Calibri"/>
                <a:cs typeface="Calibri"/>
              </a:rPr>
              <a:t>o</a:t>
            </a:r>
            <a:r>
              <a:rPr sz="2400" spc="30" dirty="0">
                <a:latin typeface="Calibri"/>
                <a:cs typeface="Calibri"/>
              </a:rPr>
              <a:t>c</a:t>
            </a:r>
            <a:r>
              <a:rPr sz="2400" spc="5" dirty="0">
                <a:latin typeface="Calibri"/>
                <a:cs typeface="Calibri"/>
              </a:rPr>
              <a:t>o</a:t>
            </a:r>
            <a:r>
              <a:rPr sz="2400" spc="-30" dirty="0">
                <a:latin typeface="Calibri"/>
                <a:cs typeface="Calibri"/>
              </a:rPr>
              <a:t>l</a:t>
            </a:r>
            <a:r>
              <a:rPr sz="2400" dirty="0">
                <a:latin typeface="Calibri"/>
                <a:cs typeface="Calibri"/>
              </a:rPr>
              <a:t>s</a:t>
            </a:r>
            <a:r>
              <a:rPr sz="2400" spc="-135" dirty="0">
                <a:latin typeface="Calibri"/>
                <a:cs typeface="Calibri"/>
              </a:rPr>
              <a:t> </a:t>
            </a:r>
            <a:r>
              <a:rPr sz="2400" spc="15" dirty="0">
                <a:latin typeface="Calibri"/>
                <a:cs typeface="Calibri"/>
              </a:rPr>
              <a:t>t</a:t>
            </a:r>
            <a:r>
              <a:rPr sz="2400" spc="10" dirty="0">
                <a:latin typeface="Calibri"/>
                <a:cs typeface="Calibri"/>
              </a:rPr>
              <a:t>h</a:t>
            </a:r>
            <a:r>
              <a:rPr sz="2400" spc="-30" dirty="0">
                <a:latin typeface="Calibri"/>
                <a:cs typeface="Calibri"/>
              </a:rPr>
              <a:t>a</a:t>
            </a:r>
            <a:r>
              <a:rPr sz="2400" dirty="0">
                <a:latin typeface="Calibri"/>
                <a:cs typeface="Calibri"/>
              </a:rPr>
              <a:t>n  </a:t>
            </a:r>
            <a:r>
              <a:rPr sz="2400" spc="5" dirty="0">
                <a:latin typeface="Calibri"/>
                <a:cs typeface="Calibri"/>
              </a:rPr>
              <a:t>functions</a:t>
            </a:r>
            <a:endParaRPr sz="2400" dirty="0">
              <a:latin typeface="Calibri"/>
              <a:cs typeface="Calibri"/>
            </a:endParaRPr>
          </a:p>
          <a:p>
            <a:pPr marL="241300" indent="-229235">
              <a:lnSpc>
                <a:spcPct val="100000"/>
              </a:lnSpc>
              <a:spcBef>
                <a:spcPts val="690"/>
              </a:spcBef>
              <a:buFont typeface="Arial"/>
              <a:buChar char="•"/>
              <a:tabLst>
                <a:tab pos="241935" algn="l"/>
              </a:tabLst>
            </a:pPr>
            <a:r>
              <a:rPr sz="2400" spc="-10" dirty="0">
                <a:latin typeface="Calibri"/>
                <a:cs typeface="Calibri"/>
              </a:rPr>
              <a:t>Only</a:t>
            </a:r>
            <a:r>
              <a:rPr sz="2400" spc="-15" dirty="0">
                <a:latin typeface="Calibri"/>
                <a:cs typeface="Calibri"/>
              </a:rPr>
              <a:t> </a:t>
            </a:r>
            <a:r>
              <a:rPr sz="2400" spc="-5" dirty="0">
                <a:latin typeface="Calibri"/>
                <a:cs typeface="Calibri"/>
              </a:rPr>
              <a:t>protocol</a:t>
            </a:r>
            <a:endParaRPr sz="2400" dirty="0">
              <a:latin typeface="Calibri"/>
              <a:cs typeface="Calibri"/>
            </a:endParaRPr>
          </a:p>
          <a:p>
            <a:pPr marL="241300" marR="5080" indent="-229235">
              <a:lnSpc>
                <a:spcPts val="2630"/>
              </a:lnSpc>
              <a:spcBef>
                <a:spcPts val="1019"/>
              </a:spcBef>
              <a:buFont typeface="Arial"/>
              <a:buChar char="•"/>
              <a:tabLst>
                <a:tab pos="241935" algn="l"/>
              </a:tabLst>
            </a:pPr>
            <a:r>
              <a:rPr sz="2400" spc="-5" dirty="0">
                <a:latin typeface="Calibri"/>
                <a:cs typeface="Calibri"/>
              </a:rPr>
              <a:t>Difficult</a:t>
            </a:r>
            <a:r>
              <a:rPr sz="2400" spc="-80" dirty="0">
                <a:latin typeface="Calibri"/>
                <a:cs typeface="Calibri"/>
              </a:rPr>
              <a:t> </a:t>
            </a:r>
            <a:r>
              <a:rPr sz="2400" spc="5" dirty="0">
                <a:latin typeface="Calibri"/>
                <a:cs typeface="Calibri"/>
              </a:rPr>
              <a:t>to</a:t>
            </a:r>
            <a:r>
              <a:rPr sz="2400" spc="-5" dirty="0">
                <a:latin typeface="Calibri"/>
                <a:cs typeface="Calibri"/>
              </a:rPr>
              <a:t> </a:t>
            </a:r>
            <a:r>
              <a:rPr sz="2400" dirty="0">
                <a:latin typeface="Calibri"/>
                <a:cs typeface="Calibri"/>
              </a:rPr>
              <a:t>change</a:t>
            </a:r>
            <a:r>
              <a:rPr sz="2400" spc="-95" dirty="0">
                <a:latin typeface="Calibri"/>
                <a:cs typeface="Calibri"/>
              </a:rPr>
              <a:t> </a:t>
            </a:r>
            <a:r>
              <a:rPr sz="2400" spc="5" dirty="0">
                <a:latin typeface="Calibri"/>
                <a:cs typeface="Calibri"/>
              </a:rPr>
              <a:t>the</a:t>
            </a:r>
            <a:r>
              <a:rPr sz="2400" spc="-10" dirty="0">
                <a:latin typeface="Calibri"/>
                <a:cs typeface="Calibri"/>
              </a:rPr>
              <a:t> </a:t>
            </a:r>
            <a:r>
              <a:rPr sz="2400" spc="-5" dirty="0">
                <a:latin typeface="Calibri"/>
                <a:cs typeface="Calibri"/>
              </a:rPr>
              <a:t>protocol</a:t>
            </a:r>
            <a:r>
              <a:rPr sz="2400" spc="-114" dirty="0">
                <a:latin typeface="Calibri"/>
                <a:cs typeface="Calibri"/>
              </a:rPr>
              <a:t> </a:t>
            </a:r>
            <a:r>
              <a:rPr sz="2400" spc="-15" dirty="0">
                <a:latin typeface="Calibri"/>
                <a:cs typeface="Calibri"/>
              </a:rPr>
              <a:t>in </a:t>
            </a:r>
            <a:r>
              <a:rPr sz="2400" spc="-530" dirty="0">
                <a:latin typeface="Calibri"/>
                <a:cs typeface="Calibri"/>
              </a:rPr>
              <a:t> </a:t>
            </a:r>
            <a:r>
              <a:rPr sz="2400" spc="5" dirty="0">
                <a:latin typeface="Calibri"/>
                <a:cs typeface="Calibri"/>
              </a:rPr>
              <a:t>future</a:t>
            </a:r>
            <a:endParaRPr sz="2400" dirty="0">
              <a:latin typeface="Calibri"/>
              <a:cs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1AAF-737B-3E18-4157-3EFACADC902F}"/>
              </a:ext>
            </a:extLst>
          </p:cNvPr>
          <p:cNvSpPr>
            <a:spLocks noGrp="1"/>
          </p:cNvSpPr>
          <p:nvPr>
            <p:ph type="title"/>
          </p:nvPr>
        </p:nvSpPr>
        <p:spPr/>
        <p:txBody>
          <a:bodyPr/>
          <a:lstStyle/>
          <a:p>
            <a:r>
              <a:rPr lang="en-US" b="0" i="0" dirty="0">
                <a:solidFill>
                  <a:srgbClr val="212529"/>
                </a:solidFill>
                <a:effectLst/>
                <a:latin typeface="system-ui"/>
              </a:rPr>
              <a:t>Connection-Oriented Services</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D5325D5E-4A87-7421-F424-B4284F4C5B9C}"/>
              </a:ext>
            </a:extLst>
          </p:cNvPr>
          <p:cNvSpPr>
            <a:spLocks noGrp="1"/>
          </p:cNvSpPr>
          <p:nvPr>
            <p:ph idx="1"/>
          </p:nvPr>
        </p:nvSpPr>
        <p:spPr/>
        <p:txBody>
          <a:bodyPr>
            <a:normAutofit fontScale="92500" lnSpcReduction="20000"/>
          </a:bodyPr>
          <a:lstStyle/>
          <a:p>
            <a:pPr algn="l"/>
            <a:r>
              <a:rPr lang="en-US" b="0" i="0" dirty="0">
                <a:solidFill>
                  <a:srgbClr val="212529"/>
                </a:solidFill>
                <a:effectLst/>
                <a:latin typeface="system-ui"/>
              </a:rPr>
              <a:t>There is a sequence of operations to be followed by the users of connection-oriented service. These are:</a:t>
            </a:r>
          </a:p>
          <a:p>
            <a:pPr algn="l">
              <a:buFont typeface="+mj-lt"/>
              <a:buAutoNum type="arabicPeriod"/>
            </a:pPr>
            <a:r>
              <a:rPr lang="en-US" b="0" i="0" dirty="0">
                <a:solidFill>
                  <a:srgbClr val="212529"/>
                </a:solidFill>
                <a:effectLst/>
                <a:latin typeface="system-ui"/>
              </a:rPr>
              <a:t>The connection is established.</a:t>
            </a:r>
          </a:p>
          <a:p>
            <a:pPr algn="l">
              <a:buFont typeface="+mj-lt"/>
              <a:buAutoNum type="arabicPeriod"/>
            </a:pPr>
            <a:r>
              <a:rPr lang="en-US" b="0" i="0" dirty="0">
                <a:solidFill>
                  <a:srgbClr val="212529"/>
                </a:solidFill>
                <a:effectLst/>
                <a:latin typeface="system-ui"/>
              </a:rPr>
              <a:t>Information is sent.</a:t>
            </a:r>
          </a:p>
          <a:p>
            <a:pPr algn="l">
              <a:buFont typeface="+mj-lt"/>
              <a:buAutoNum type="arabicPeriod"/>
            </a:pPr>
            <a:r>
              <a:rPr lang="en-US" b="0" i="0" dirty="0">
                <a:solidFill>
                  <a:srgbClr val="212529"/>
                </a:solidFill>
                <a:effectLst/>
                <a:latin typeface="system-ui"/>
              </a:rPr>
              <a:t>The connection is released.</a:t>
            </a:r>
          </a:p>
          <a:p>
            <a:pPr algn="l"/>
            <a:r>
              <a:rPr lang="en-US" b="0" i="0" dirty="0">
                <a:solidFill>
                  <a:srgbClr val="212529"/>
                </a:solidFill>
                <a:effectLst/>
                <a:latin typeface="system-ui"/>
              </a:rPr>
              <a:t>In connection-oriented service, we have to establish a connection before starting the communication. When the connection is established, we send the message or the information and then we release the connection.</a:t>
            </a:r>
          </a:p>
          <a:p>
            <a:pPr algn="l"/>
            <a:r>
              <a:rPr lang="en-US" b="0" i="0" dirty="0">
                <a:solidFill>
                  <a:srgbClr val="212529"/>
                </a:solidFill>
                <a:effectLst/>
                <a:latin typeface="system-ui"/>
              </a:rPr>
              <a:t>Connection-oriented service is more reliable than connectionless service. We can send the message in a connection-oriented service if there is an error at the receiver's end. An example of connection-oriented is </a:t>
            </a:r>
            <a:r>
              <a:rPr lang="en-US" b="1" i="0" dirty="0">
                <a:solidFill>
                  <a:srgbClr val="212529"/>
                </a:solidFill>
                <a:effectLst/>
                <a:latin typeface="system-ui"/>
              </a:rPr>
              <a:t>TCP (Transmission Control Protocol) protocol</a:t>
            </a:r>
            <a:r>
              <a:rPr lang="en-US" b="0" i="0" dirty="0">
                <a:solidFill>
                  <a:srgbClr val="212529"/>
                </a:solidFill>
                <a:effectLst/>
                <a:latin typeface="system-ui"/>
              </a:rPr>
              <a:t>.</a:t>
            </a:r>
          </a:p>
          <a:p>
            <a:endParaRPr lang="en-US" dirty="0"/>
          </a:p>
        </p:txBody>
      </p:sp>
    </p:spTree>
    <p:extLst>
      <p:ext uri="{BB962C8B-B14F-4D97-AF65-F5344CB8AC3E}">
        <p14:creationId xmlns:p14="http://schemas.microsoft.com/office/powerpoint/2010/main" val="9251408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D155-F6E2-C197-EDCF-9E9DD7BF985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4240D7D-7870-F58A-0769-13FFB74630B3}"/>
              </a:ext>
            </a:extLst>
          </p:cNvPr>
          <p:cNvPicPr>
            <a:picLocks noGrp="1" noChangeAspect="1"/>
          </p:cNvPicPr>
          <p:nvPr>
            <p:ph idx="1"/>
          </p:nvPr>
        </p:nvPicPr>
        <p:blipFill>
          <a:blip r:embed="rId2"/>
          <a:stretch>
            <a:fillRect/>
          </a:stretch>
        </p:blipFill>
        <p:spPr>
          <a:xfrm>
            <a:off x="2185442" y="2429449"/>
            <a:ext cx="7821116" cy="3143689"/>
          </a:xfrm>
        </p:spPr>
      </p:pic>
    </p:spTree>
    <p:extLst>
      <p:ext uri="{BB962C8B-B14F-4D97-AF65-F5344CB8AC3E}">
        <p14:creationId xmlns:p14="http://schemas.microsoft.com/office/powerpoint/2010/main" val="37417778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C92A-A2DC-4371-757E-E789A2CA502C}"/>
              </a:ext>
            </a:extLst>
          </p:cNvPr>
          <p:cNvSpPr>
            <a:spLocks noGrp="1"/>
          </p:cNvSpPr>
          <p:nvPr>
            <p:ph type="title"/>
          </p:nvPr>
        </p:nvSpPr>
        <p:spPr/>
        <p:txBody>
          <a:bodyPr/>
          <a:lstStyle/>
          <a:p>
            <a:r>
              <a:rPr lang="en-US" b="0" i="0" dirty="0">
                <a:solidFill>
                  <a:srgbClr val="212529"/>
                </a:solidFill>
                <a:effectLst/>
                <a:latin typeface="system-ui"/>
              </a:rPr>
              <a:t>Connection Less Services</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0DBB111B-E7EA-11D1-0053-8202BB9BAC8F}"/>
              </a:ext>
            </a:extLst>
          </p:cNvPr>
          <p:cNvSpPr>
            <a:spLocks noGrp="1"/>
          </p:cNvSpPr>
          <p:nvPr>
            <p:ph idx="1"/>
          </p:nvPr>
        </p:nvSpPr>
        <p:spPr/>
        <p:txBody>
          <a:bodyPr/>
          <a:lstStyle/>
          <a:p>
            <a:pPr algn="l"/>
            <a:r>
              <a:rPr lang="en-US" b="0" i="0" dirty="0">
                <a:solidFill>
                  <a:srgbClr val="212529"/>
                </a:solidFill>
                <a:effectLst/>
                <a:latin typeface="system-ui"/>
              </a:rPr>
              <a:t>It is similar to the postal services, as it carries the full address where the message (letter) is to be carried. Each message is routed independently from source to destination. The order of messages sent can be different from the order received.</a:t>
            </a:r>
          </a:p>
          <a:p>
            <a:pPr algn="l"/>
            <a:r>
              <a:rPr lang="en-US" b="0" i="0" dirty="0">
                <a:solidFill>
                  <a:srgbClr val="212529"/>
                </a:solidFill>
                <a:effectLst/>
                <a:latin typeface="system-ui"/>
              </a:rPr>
              <a:t>In connectionless the data is transferred in one direction from source to destination without checking the destination is still there or not or if it prepared to accept the message. Authentication is not needed in this. An example of a Connectionless service is </a:t>
            </a:r>
            <a:r>
              <a:rPr lang="en-US" b="1" i="0" dirty="0">
                <a:solidFill>
                  <a:srgbClr val="212529"/>
                </a:solidFill>
                <a:effectLst/>
                <a:latin typeface="system-ui"/>
              </a:rPr>
              <a:t>UDP (User Datagram Protocol) protocol</a:t>
            </a:r>
            <a:r>
              <a:rPr lang="en-US" b="0" i="0" dirty="0">
                <a:solidFill>
                  <a:srgbClr val="212529"/>
                </a:solidFill>
                <a:effectLst/>
                <a:latin typeface="system-ui"/>
              </a:rPr>
              <a:t>.</a:t>
            </a:r>
          </a:p>
          <a:p>
            <a:endParaRPr lang="en-US" dirty="0"/>
          </a:p>
        </p:txBody>
      </p:sp>
    </p:spTree>
    <p:extLst>
      <p:ext uri="{BB962C8B-B14F-4D97-AF65-F5344CB8AC3E}">
        <p14:creationId xmlns:p14="http://schemas.microsoft.com/office/powerpoint/2010/main" val="4008152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5" name="object 5"/>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6" name="object 6"/>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6</a:t>
            </a:fld>
            <a:endParaRPr dirty="0"/>
          </a:p>
        </p:txBody>
      </p:sp>
      <p:sp>
        <p:nvSpPr>
          <p:cNvPr id="2" name="object 2"/>
          <p:cNvSpPr txBox="1">
            <a:spLocks noGrp="1"/>
          </p:cNvSpPr>
          <p:nvPr>
            <p:ph type="title"/>
          </p:nvPr>
        </p:nvSpPr>
        <p:spPr>
          <a:xfrm>
            <a:off x="917575" y="609282"/>
            <a:ext cx="3712845" cy="701040"/>
          </a:xfrm>
          <a:prstGeom prst="rect">
            <a:avLst/>
          </a:prstGeom>
        </p:spPr>
        <p:txBody>
          <a:bodyPr vert="horz" wrap="square" lIns="0" tIns="16510" rIns="0" bIns="0" rtlCol="0">
            <a:spAutoFit/>
          </a:bodyPr>
          <a:lstStyle/>
          <a:p>
            <a:pPr marL="12700">
              <a:lnSpc>
                <a:spcPct val="100000"/>
              </a:lnSpc>
              <a:spcBef>
                <a:spcPts val="130"/>
              </a:spcBef>
            </a:pPr>
            <a:r>
              <a:rPr sz="4400" b="0" spc="40" dirty="0">
                <a:latin typeface="Calibri Light"/>
                <a:cs typeface="Calibri Light"/>
              </a:rPr>
              <a:t>N</a:t>
            </a:r>
            <a:r>
              <a:rPr sz="4400" b="0" spc="70" dirty="0">
                <a:latin typeface="Calibri Light"/>
                <a:cs typeface="Calibri Light"/>
              </a:rPr>
              <a:t>e</a:t>
            </a:r>
            <a:r>
              <a:rPr sz="4400" b="0" spc="-20" dirty="0">
                <a:latin typeface="Calibri Light"/>
                <a:cs typeface="Calibri Light"/>
              </a:rPr>
              <a:t>t</a:t>
            </a:r>
            <a:r>
              <a:rPr sz="4400" b="0" spc="-155" dirty="0">
                <a:latin typeface="Calibri Light"/>
                <a:cs typeface="Calibri Light"/>
              </a:rPr>
              <a:t>w</a:t>
            </a:r>
            <a:r>
              <a:rPr sz="4400" b="0" spc="-45" dirty="0">
                <a:latin typeface="Calibri Light"/>
                <a:cs typeface="Calibri Light"/>
              </a:rPr>
              <a:t>o</a:t>
            </a:r>
            <a:r>
              <a:rPr sz="4400" b="0" spc="-20" dirty="0">
                <a:latin typeface="Calibri Light"/>
                <a:cs typeface="Calibri Light"/>
              </a:rPr>
              <a:t>r</a:t>
            </a:r>
            <a:r>
              <a:rPr sz="4400" b="0" spc="10" dirty="0">
                <a:latin typeface="Calibri Light"/>
                <a:cs typeface="Calibri Light"/>
              </a:rPr>
              <a:t>k</a:t>
            </a:r>
            <a:r>
              <a:rPr sz="4400" b="0" spc="-245" dirty="0">
                <a:latin typeface="Calibri Light"/>
                <a:cs typeface="Calibri Light"/>
              </a:rPr>
              <a:t> </a:t>
            </a:r>
            <a:r>
              <a:rPr sz="4400" b="0" spc="25" dirty="0">
                <a:latin typeface="Calibri Light"/>
                <a:cs typeface="Calibri Light"/>
              </a:rPr>
              <a:t>M</a:t>
            </a:r>
            <a:r>
              <a:rPr sz="4400" b="0" spc="35" dirty="0">
                <a:latin typeface="Calibri Light"/>
                <a:cs typeface="Calibri Light"/>
              </a:rPr>
              <a:t>o</a:t>
            </a:r>
            <a:r>
              <a:rPr sz="4400" b="0" spc="-40" dirty="0">
                <a:latin typeface="Calibri Light"/>
                <a:cs typeface="Calibri Light"/>
              </a:rPr>
              <a:t>d</a:t>
            </a:r>
            <a:r>
              <a:rPr sz="4400" b="0" spc="10" dirty="0">
                <a:latin typeface="Calibri Light"/>
                <a:cs typeface="Calibri Light"/>
              </a:rPr>
              <a:t>e</a:t>
            </a:r>
            <a:r>
              <a:rPr sz="4400" b="0" spc="-85" dirty="0">
                <a:latin typeface="Calibri Light"/>
                <a:cs typeface="Calibri Light"/>
              </a:rPr>
              <a:t>l</a:t>
            </a:r>
            <a:r>
              <a:rPr sz="4400" b="0" spc="10" dirty="0">
                <a:latin typeface="Calibri Light"/>
                <a:cs typeface="Calibri Light"/>
              </a:rPr>
              <a:t>s</a:t>
            </a:r>
            <a:endParaRPr sz="4400">
              <a:latin typeface="Calibri Light"/>
              <a:cs typeface="Calibri Light"/>
            </a:endParaRPr>
          </a:p>
        </p:txBody>
      </p:sp>
      <p:sp>
        <p:nvSpPr>
          <p:cNvPr id="3" name="object 3"/>
          <p:cNvSpPr txBox="1"/>
          <p:nvPr/>
        </p:nvSpPr>
        <p:spPr>
          <a:xfrm>
            <a:off x="917575" y="1702288"/>
            <a:ext cx="6553200" cy="2077085"/>
          </a:xfrm>
          <a:prstGeom prst="rect">
            <a:avLst/>
          </a:prstGeom>
        </p:spPr>
        <p:txBody>
          <a:bodyPr vert="horz" wrap="square" lIns="0" tIns="108585" rIns="0" bIns="0" rtlCol="0">
            <a:spAutoFit/>
          </a:bodyPr>
          <a:lstStyle/>
          <a:p>
            <a:pPr marL="241300" indent="-229235">
              <a:lnSpc>
                <a:spcPct val="100000"/>
              </a:lnSpc>
              <a:spcBef>
                <a:spcPts val="855"/>
              </a:spcBef>
              <a:buFont typeface="Arial"/>
              <a:buChar char="•"/>
              <a:tabLst>
                <a:tab pos="241935" algn="l"/>
              </a:tabLst>
            </a:pPr>
            <a:r>
              <a:rPr sz="2750" spc="-5" dirty="0">
                <a:latin typeface="Calibri"/>
                <a:cs typeface="Calibri"/>
              </a:rPr>
              <a:t>There</a:t>
            </a:r>
            <a:r>
              <a:rPr sz="2750" spc="90" dirty="0">
                <a:latin typeface="Calibri"/>
                <a:cs typeface="Calibri"/>
              </a:rPr>
              <a:t> </a:t>
            </a:r>
            <a:r>
              <a:rPr sz="2750" spc="15" dirty="0">
                <a:latin typeface="Calibri"/>
                <a:cs typeface="Calibri"/>
              </a:rPr>
              <a:t>are</a:t>
            </a:r>
            <a:r>
              <a:rPr sz="2750" spc="-60" dirty="0">
                <a:latin typeface="Calibri"/>
                <a:cs typeface="Calibri"/>
              </a:rPr>
              <a:t> </a:t>
            </a:r>
            <a:r>
              <a:rPr sz="2750" spc="-10" dirty="0">
                <a:latin typeface="Calibri"/>
                <a:cs typeface="Calibri"/>
              </a:rPr>
              <a:t>several</a:t>
            </a:r>
            <a:r>
              <a:rPr sz="2750" spc="80" dirty="0">
                <a:latin typeface="Calibri"/>
                <a:cs typeface="Calibri"/>
              </a:rPr>
              <a:t> </a:t>
            </a:r>
            <a:r>
              <a:rPr sz="2750" spc="-5" dirty="0">
                <a:latin typeface="Calibri"/>
                <a:cs typeface="Calibri"/>
              </a:rPr>
              <a:t>classification</a:t>
            </a:r>
            <a:r>
              <a:rPr sz="2750" spc="235" dirty="0">
                <a:latin typeface="Calibri"/>
                <a:cs typeface="Calibri"/>
              </a:rPr>
              <a:t> </a:t>
            </a:r>
            <a:r>
              <a:rPr sz="2750" spc="-15" dirty="0">
                <a:latin typeface="Calibri"/>
                <a:cs typeface="Calibri"/>
              </a:rPr>
              <a:t>for</a:t>
            </a:r>
            <a:r>
              <a:rPr sz="2750" spc="50" dirty="0">
                <a:latin typeface="Calibri"/>
                <a:cs typeface="Calibri"/>
              </a:rPr>
              <a:t> </a:t>
            </a:r>
            <a:r>
              <a:rPr sz="2750" dirty="0">
                <a:latin typeface="Calibri"/>
                <a:cs typeface="Calibri"/>
              </a:rPr>
              <a:t>networks</a:t>
            </a:r>
            <a:endParaRPr sz="2750">
              <a:latin typeface="Calibri"/>
              <a:cs typeface="Calibri"/>
            </a:endParaRPr>
          </a:p>
          <a:p>
            <a:pPr marL="241300" indent="-229235">
              <a:lnSpc>
                <a:spcPct val="100000"/>
              </a:lnSpc>
              <a:spcBef>
                <a:spcPts val="755"/>
              </a:spcBef>
              <a:buFont typeface="Arial"/>
              <a:buChar char="•"/>
              <a:tabLst>
                <a:tab pos="241935" algn="l"/>
              </a:tabLst>
            </a:pPr>
            <a:r>
              <a:rPr sz="2750" spc="-5" dirty="0">
                <a:latin typeface="Calibri"/>
                <a:cs typeface="Calibri"/>
              </a:rPr>
              <a:t>Classification</a:t>
            </a:r>
            <a:r>
              <a:rPr sz="2750" spc="235" dirty="0">
                <a:latin typeface="Calibri"/>
                <a:cs typeface="Calibri"/>
              </a:rPr>
              <a:t> </a:t>
            </a:r>
            <a:r>
              <a:rPr sz="2750" spc="-10" dirty="0">
                <a:latin typeface="Calibri"/>
                <a:cs typeface="Calibri"/>
              </a:rPr>
              <a:t>based</a:t>
            </a:r>
            <a:r>
              <a:rPr sz="2750" spc="165" dirty="0">
                <a:latin typeface="Calibri"/>
                <a:cs typeface="Calibri"/>
              </a:rPr>
              <a:t> </a:t>
            </a:r>
            <a:r>
              <a:rPr sz="2750" spc="25" dirty="0">
                <a:latin typeface="Calibri"/>
                <a:cs typeface="Calibri"/>
              </a:rPr>
              <a:t>on</a:t>
            </a:r>
            <a:r>
              <a:rPr sz="2750" spc="-65" dirty="0">
                <a:latin typeface="Calibri"/>
                <a:cs typeface="Calibri"/>
              </a:rPr>
              <a:t> </a:t>
            </a:r>
            <a:r>
              <a:rPr sz="2750" spc="-15" dirty="0">
                <a:latin typeface="Calibri"/>
                <a:cs typeface="Calibri"/>
              </a:rPr>
              <a:t>Scale(size)</a:t>
            </a:r>
            <a:endParaRPr sz="2750">
              <a:latin typeface="Calibri"/>
              <a:cs typeface="Calibri"/>
            </a:endParaRPr>
          </a:p>
          <a:p>
            <a:pPr marL="241300" indent="-229235">
              <a:lnSpc>
                <a:spcPct val="100000"/>
              </a:lnSpc>
              <a:spcBef>
                <a:spcPts val="755"/>
              </a:spcBef>
              <a:buFont typeface="Arial"/>
              <a:buChar char="•"/>
              <a:tabLst>
                <a:tab pos="241935" algn="l"/>
              </a:tabLst>
            </a:pPr>
            <a:r>
              <a:rPr sz="2750" spc="-5" dirty="0">
                <a:latin typeface="Calibri"/>
                <a:cs typeface="Calibri"/>
              </a:rPr>
              <a:t>Classification</a:t>
            </a:r>
            <a:r>
              <a:rPr sz="2750" spc="220" dirty="0">
                <a:latin typeface="Calibri"/>
                <a:cs typeface="Calibri"/>
              </a:rPr>
              <a:t> </a:t>
            </a:r>
            <a:r>
              <a:rPr sz="2750" spc="-10" dirty="0">
                <a:latin typeface="Calibri"/>
                <a:cs typeface="Calibri"/>
              </a:rPr>
              <a:t>based</a:t>
            </a:r>
            <a:r>
              <a:rPr sz="2750" spc="155" dirty="0">
                <a:latin typeface="Calibri"/>
                <a:cs typeface="Calibri"/>
              </a:rPr>
              <a:t> </a:t>
            </a:r>
            <a:r>
              <a:rPr sz="2750" spc="25" dirty="0">
                <a:latin typeface="Calibri"/>
                <a:cs typeface="Calibri"/>
              </a:rPr>
              <a:t>on</a:t>
            </a:r>
            <a:r>
              <a:rPr sz="2750" spc="-70" dirty="0">
                <a:latin typeface="Calibri"/>
                <a:cs typeface="Calibri"/>
              </a:rPr>
              <a:t> </a:t>
            </a:r>
            <a:r>
              <a:rPr sz="2750" spc="-10" dirty="0">
                <a:latin typeface="Calibri"/>
                <a:cs typeface="Calibri"/>
              </a:rPr>
              <a:t>Topology</a:t>
            </a:r>
            <a:endParaRPr sz="2750">
              <a:latin typeface="Calibri"/>
              <a:cs typeface="Calibri"/>
            </a:endParaRPr>
          </a:p>
          <a:p>
            <a:pPr marL="241300" indent="-229235">
              <a:lnSpc>
                <a:spcPct val="100000"/>
              </a:lnSpc>
              <a:spcBef>
                <a:spcPts val="680"/>
              </a:spcBef>
              <a:buFont typeface="Arial"/>
              <a:buChar char="•"/>
              <a:tabLst>
                <a:tab pos="241935" algn="l"/>
              </a:tabLst>
            </a:pPr>
            <a:r>
              <a:rPr sz="2750" spc="-5" dirty="0">
                <a:latin typeface="Calibri"/>
                <a:cs typeface="Calibri"/>
              </a:rPr>
              <a:t>Classification</a:t>
            </a:r>
            <a:r>
              <a:rPr sz="2750" spc="229" dirty="0">
                <a:latin typeface="Calibri"/>
                <a:cs typeface="Calibri"/>
              </a:rPr>
              <a:t> </a:t>
            </a:r>
            <a:r>
              <a:rPr sz="2750" spc="-5" dirty="0">
                <a:latin typeface="Calibri"/>
                <a:cs typeface="Calibri"/>
              </a:rPr>
              <a:t>based</a:t>
            </a:r>
            <a:r>
              <a:rPr sz="2750" spc="180" dirty="0">
                <a:latin typeface="Calibri"/>
                <a:cs typeface="Calibri"/>
              </a:rPr>
              <a:t> </a:t>
            </a:r>
            <a:r>
              <a:rPr sz="2750" spc="30" dirty="0">
                <a:latin typeface="Calibri"/>
                <a:cs typeface="Calibri"/>
              </a:rPr>
              <a:t>on</a:t>
            </a:r>
            <a:r>
              <a:rPr sz="2750" spc="-60" dirty="0">
                <a:latin typeface="Calibri"/>
                <a:cs typeface="Calibri"/>
              </a:rPr>
              <a:t> </a:t>
            </a:r>
            <a:r>
              <a:rPr sz="2750" spc="-15" dirty="0">
                <a:latin typeface="Calibri"/>
                <a:cs typeface="Calibri"/>
              </a:rPr>
              <a:t>Architecture</a:t>
            </a:r>
            <a:endParaRPr sz="2750">
              <a:latin typeface="Calibri"/>
              <a:cs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1E97-7FA6-05BA-82F4-029BB47F114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1804297-A8B3-CD2A-672C-E676DF9159AB}"/>
              </a:ext>
            </a:extLst>
          </p:cNvPr>
          <p:cNvPicPr>
            <a:picLocks noGrp="1" noChangeAspect="1"/>
          </p:cNvPicPr>
          <p:nvPr>
            <p:ph idx="1"/>
          </p:nvPr>
        </p:nvPicPr>
        <p:blipFill>
          <a:blip r:embed="rId2"/>
          <a:stretch>
            <a:fillRect/>
          </a:stretch>
        </p:blipFill>
        <p:spPr>
          <a:xfrm>
            <a:off x="1852020" y="1857870"/>
            <a:ext cx="8487960" cy="4286848"/>
          </a:xfrm>
        </p:spPr>
      </p:pic>
    </p:spTree>
    <p:extLst>
      <p:ext uri="{BB962C8B-B14F-4D97-AF65-F5344CB8AC3E}">
        <p14:creationId xmlns:p14="http://schemas.microsoft.com/office/powerpoint/2010/main" val="4622505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B106-8748-4139-3061-D345203CF912}"/>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251D941C-1839-8F46-DA41-A32477C38CDF}"/>
              </a:ext>
            </a:extLst>
          </p:cNvPr>
          <p:cNvGraphicFramePr>
            <a:graphicFrameLocks noGrp="1"/>
          </p:cNvGraphicFramePr>
          <p:nvPr>
            <p:ph idx="1"/>
            <p:extLst>
              <p:ext uri="{D42A27DB-BD31-4B8C-83A1-F6EECF244321}">
                <p14:modId xmlns:p14="http://schemas.microsoft.com/office/powerpoint/2010/main" val="3057397455"/>
              </p:ext>
            </p:extLst>
          </p:nvPr>
        </p:nvGraphicFramePr>
        <p:xfrm>
          <a:off x="770965" y="448234"/>
          <a:ext cx="9457764" cy="6309966"/>
        </p:xfrm>
        <a:graphic>
          <a:graphicData uri="http://schemas.openxmlformats.org/drawingml/2006/table">
            <a:tbl>
              <a:tblPr/>
              <a:tblGrid>
                <a:gridCol w="4728882">
                  <a:extLst>
                    <a:ext uri="{9D8B030D-6E8A-4147-A177-3AD203B41FA5}">
                      <a16:colId xmlns:a16="http://schemas.microsoft.com/office/drawing/2014/main" val="4073941511"/>
                    </a:ext>
                  </a:extLst>
                </a:gridCol>
                <a:gridCol w="4728882">
                  <a:extLst>
                    <a:ext uri="{9D8B030D-6E8A-4147-A177-3AD203B41FA5}">
                      <a16:colId xmlns:a16="http://schemas.microsoft.com/office/drawing/2014/main" val="498328067"/>
                    </a:ext>
                  </a:extLst>
                </a:gridCol>
              </a:tblGrid>
              <a:tr h="363699">
                <a:tc>
                  <a:txBody>
                    <a:bodyPr/>
                    <a:lstStyle/>
                    <a:p>
                      <a:pPr algn="l"/>
                      <a:r>
                        <a:rPr lang="en-US" sz="1600" dirty="0">
                          <a:effectLst/>
                          <a:latin typeface="Times New Roman" panose="02020603050405020304" pitchFamily="18" charset="0"/>
                          <a:cs typeface="Times New Roman" panose="02020603050405020304" pitchFamily="18" charset="0"/>
                        </a:rPr>
                        <a:t>Connection-Oriented Services</a:t>
                      </a:r>
                    </a:p>
                  </a:txBody>
                  <a:tcPr marL="52756" marR="52756" marT="52756" marB="52756" anchor="ctr">
                    <a:lnL w="9525" cap="flat" cmpd="sng" algn="ctr">
                      <a:solidFill>
                        <a:srgbClr val="E81B46"/>
                      </a:solidFill>
                      <a:prstDash val="solid"/>
                      <a:round/>
                      <a:headEnd type="none" w="med" len="med"/>
                      <a:tailEnd type="none" w="med" len="med"/>
                    </a:lnL>
                    <a:lnR w="9525" cap="flat" cmpd="sng" algn="ctr">
                      <a:solidFill>
                        <a:srgbClr val="181C46"/>
                      </a:solidFill>
                      <a:prstDash val="solid"/>
                      <a:round/>
                      <a:headEnd type="none" w="med" len="med"/>
                      <a:tailEnd type="none" w="med" len="med"/>
                    </a:lnR>
                    <a:lnT w="9525" cap="flat" cmpd="sng" algn="ctr">
                      <a:solidFill>
                        <a:srgbClr val="E81B46"/>
                      </a:solidFill>
                      <a:prstDash val="solid"/>
                      <a:round/>
                      <a:headEnd type="none" w="med" len="med"/>
                      <a:tailEnd type="none" w="med" len="med"/>
                    </a:lnT>
                    <a:lnB w="9525" cap="flat" cmpd="sng" algn="ctr">
                      <a:solidFill>
                        <a:srgbClr val="701B46"/>
                      </a:solidFill>
                      <a:prstDash val="solid"/>
                      <a:round/>
                      <a:headEnd type="none" w="med" len="med"/>
                      <a:tailEnd type="none" w="med" len="med"/>
                    </a:lnB>
                    <a:solidFill>
                      <a:srgbClr val="FFFFFF"/>
                    </a:solidFill>
                  </a:tcPr>
                </a:tc>
                <a:tc>
                  <a:txBody>
                    <a:bodyPr/>
                    <a:lstStyle/>
                    <a:p>
                      <a:pPr algn="l"/>
                      <a:r>
                        <a:rPr lang="en-US" sz="1600">
                          <a:effectLst/>
                          <a:latin typeface="Times New Roman" panose="02020603050405020304" pitchFamily="18" charset="0"/>
                          <a:cs typeface="Times New Roman" panose="02020603050405020304" pitchFamily="18" charset="0"/>
                        </a:rPr>
                        <a:t>Connection Less Services</a:t>
                      </a:r>
                    </a:p>
                  </a:txBody>
                  <a:tcPr marL="52756" marR="52756" marT="52756" marB="52756" anchor="ctr">
                    <a:lnL w="9525" cap="flat" cmpd="sng" algn="ctr">
                      <a:solidFill>
                        <a:srgbClr val="181C46"/>
                      </a:solidFill>
                      <a:prstDash val="solid"/>
                      <a:round/>
                      <a:headEnd type="none" w="med" len="med"/>
                      <a:tailEnd type="none" w="med" len="med"/>
                    </a:lnL>
                    <a:lnR w="9525" cap="flat" cmpd="sng" algn="ctr">
                      <a:solidFill>
                        <a:srgbClr val="181C46"/>
                      </a:solidFill>
                      <a:prstDash val="solid"/>
                      <a:round/>
                      <a:headEnd type="none" w="med" len="med"/>
                      <a:tailEnd type="none" w="med" len="med"/>
                    </a:lnR>
                    <a:lnT w="9525" cap="flat" cmpd="sng" algn="ctr">
                      <a:solidFill>
                        <a:srgbClr val="181C46"/>
                      </a:solidFill>
                      <a:prstDash val="solid"/>
                      <a:round/>
                      <a:headEnd type="none" w="med" len="med"/>
                      <a:tailEnd type="none" w="med" len="med"/>
                    </a:lnT>
                    <a:lnB w="9525" cap="flat" cmpd="sng" algn="ctr">
                      <a:solidFill>
                        <a:srgbClr val="281E46"/>
                      </a:solidFill>
                      <a:prstDash val="solid"/>
                      <a:round/>
                      <a:headEnd type="none" w="med" len="med"/>
                      <a:tailEnd type="none" w="med" len="med"/>
                    </a:lnB>
                    <a:solidFill>
                      <a:srgbClr val="FFFFFF"/>
                    </a:solidFill>
                  </a:tcPr>
                </a:tc>
                <a:extLst>
                  <a:ext uri="{0D108BD9-81ED-4DB2-BD59-A6C34878D82A}">
                    <a16:rowId xmlns:a16="http://schemas.microsoft.com/office/drawing/2014/main" val="3584729449"/>
                  </a:ext>
                </a:extLst>
              </a:tr>
              <a:tr h="578609">
                <a:tc>
                  <a:txBody>
                    <a:bodyPr/>
                    <a:lstStyle/>
                    <a:p>
                      <a:r>
                        <a:rPr lang="en-US" sz="1600">
                          <a:effectLst/>
                          <a:latin typeface="Times New Roman" panose="02020603050405020304" pitchFamily="18" charset="0"/>
                          <a:cs typeface="Times New Roman" panose="02020603050405020304" pitchFamily="18" charset="0"/>
                        </a:rPr>
                        <a:t>Connection-Oriented services are designed on the basis of the </a:t>
                      </a:r>
                      <a:r>
                        <a:rPr lang="en-US" sz="1600" b="1">
                          <a:effectLst/>
                          <a:latin typeface="Times New Roman" panose="02020603050405020304" pitchFamily="18" charset="0"/>
                          <a:cs typeface="Times New Roman" panose="02020603050405020304" pitchFamily="18" charset="0"/>
                        </a:rPr>
                        <a:t>Telephone System</a:t>
                      </a:r>
                      <a:r>
                        <a:rPr lang="en-US" sz="1600">
                          <a:effectLst/>
                          <a:latin typeface="Times New Roman" panose="02020603050405020304" pitchFamily="18" charset="0"/>
                          <a:cs typeface="Times New Roman" panose="02020603050405020304" pitchFamily="18" charset="0"/>
                        </a:rPr>
                        <a:t>.</a:t>
                      </a:r>
                    </a:p>
                  </a:txBody>
                  <a:tcPr marL="52756" marR="52756" marT="52756" marB="52756" anchor="ctr">
                    <a:lnL w="9525" cap="flat" cmpd="sng" algn="ctr">
                      <a:solidFill>
                        <a:srgbClr val="701B46"/>
                      </a:solidFill>
                      <a:prstDash val="solid"/>
                      <a:round/>
                      <a:headEnd type="none" w="med" len="med"/>
                      <a:tailEnd type="none" w="med" len="med"/>
                    </a:lnL>
                    <a:lnR w="9525" cap="flat" cmpd="sng" algn="ctr">
                      <a:solidFill>
                        <a:srgbClr val="281E46"/>
                      </a:solidFill>
                      <a:prstDash val="solid"/>
                      <a:round/>
                      <a:headEnd type="none" w="med" len="med"/>
                      <a:tailEnd type="none" w="med" len="med"/>
                    </a:lnR>
                    <a:lnT w="9525" cap="flat" cmpd="sng" algn="ctr">
                      <a:solidFill>
                        <a:srgbClr val="701B46"/>
                      </a:solidFill>
                      <a:prstDash val="solid"/>
                      <a:round/>
                      <a:headEnd type="none" w="med" len="med"/>
                      <a:tailEnd type="none" w="med" len="med"/>
                    </a:lnT>
                    <a:lnB w="9525" cap="flat" cmpd="sng" algn="ctr">
                      <a:solidFill>
                        <a:srgbClr val="601C46"/>
                      </a:solidFill>
                      <a:prstDash val="solid"/>
                      <a:round/>
                      <a:headEnd type="none" w="med" len="med"/>
                      <a:tailEnd type="none" w="med" len="med"/>
                    </a:lnB>
                    <a:solidFill>
                      <a:srgbClr val="FFFFFF"/>
                    </a:solidFill>
                  </a:tcPr>
                </a:tc>
                <a:tc>
                  <a:txBody>
                    <a:bodyPr/>
                    <a:lstStyle/>
                    <a:p>
                      <a:r>
                        <a:rPr lang="en-US" sz="1600">
                          <a:effectLst/>
                          <a:latin typeface="Times New Roman" panose="02020603050405020304" pitchFamily="18" charset="0"/>
                          <a:cs typeface="Times New Roman" panose="02020603050405020304" pitchFamily="18" charset="0"/>
                        </a:rPr>
                        <a:t>Connectionless services are based on the </a:t>
                      </a:r>
                      <a:r>
                        <a:rPr lang="en-US" sz="1600" b="1">
                          <a:effectLst/>
                          <a:latin typeface="Times New Roman" panose="02020603050405020304" pitchFamily="18" charset="0"/>
                          <a:cs typeface="Times New Roman" panose="02020603050405020304" pitchFamily="18" charset="0"/>
                        </a:rPr>
                        <a:t>Postal System</a:t>
                      </a:r>
                      <a:r>
                        <a:rPr lang="en-US" sz="1600">
                          <a:effectLst/>
                          <a:latin typeface="Times New Roman" panose="02020603050405020304" pitchFamily="18" charset="0"/>
                          <a:cs typeface="Times New Roman" panose="02020603050405020304" pitchFamily="18" charset="0"/>
                        </a:rPr>
                        <a:t>.</a:t>
                      </a:r>
                    </a:p>
                  </a:txBody>
                  <a:tcPr marL="52756" marR="52756" marT="52756" marB="52756" anchor="ctr">
                    <a:lnL w="9525" cap="flat" cmpd="sng" algn="ctr">
                      <a:solidFill>
                        <a:srgbClr val="281E46"/>
                      </a:solidFill>
                      <a:prstDash val="solid"/>
                      <a:round/>
                      <a:headEnd type="none" w="med" len="med"/>
                      <a:tailEnd type="none" w="med" len="med"/>
                    </a:lnL>
                    <a:lnR w="9525" cap="flat" cmpd="sng" algn="ctr">
                      <a:solidFill>
                        <a:srgbClr val="281E46"/>
                      </a:solidFill>
                      <a:prstDash val="solid"/>
                      <a:round/>
                      <a:headEnd type="none" w="med" len="med"/>
                      <a:tailEnd type="none" w="med" len="med"/>
                    </a:lnR>
                    <a:lnT w="9525" cap="flat" cmpd="sng" algn="ctr">
                      <a:solidFill>
                        <a:srgbClr val="281E46"/>
                      </a:solidFill>
                      <a:prstDash val="solid"/>
                      <a:round/>
                      <a:headEnd type="none" w="med" len="med"/>
                      <a:tailEnd type="none" w="med" len="med"/>
                    </a:lnT>
                    <a:lnB w="9525" cap="flat" cmpd="sng" algn="ctr">
                      <a:solidFill>
                        <a:srgbClr val="381D46"/>
                      </a:solidFill>
                      <a:prstDash val="solid"/>
                      <a:round/>
                      <a:headEnd type="none" w="med" len="med"/>
                      <a:tailEnd type="none" w="med" len="med"/>
                    </a:lnB>
                    <a:solidFill>
                      <a:srgbClr val="FFFFFF"/>
                    </a:solidFill>
                  </a:tcPr>
                </a:tc>
                <a:extLst>
                  <a:ext uri="{0D108BD9-81ED-4DB2-BD59-A6C34878D82A}">
                    <a16:rowId xmlns:a16="http://schemas.microsoft.com/office/drawing/2014/main" val="3526018541"/>
                  </a:ext>
                </a:extLst>
              </a:tr>
              <a:tr h="578609">
                <a:tc>
                  <a:txBody>
                    <a:bodyPr/>
                    <a:lstStyle/>
                    <a:p>
                      <a:r>
                        <a:rPr lang="en-US" sz="1600">
                          <a:effectLst/>
                          <a:latin typeface="Times New Roman" panose="02020603050405020304" pitchFamily="18" charset="0"/>
                          <a:cs typeface="Times New Roman" panose="02020603050405020304" pitchFamily="18" charset="0"/>
                        </a:rPr>
                        <a:t>In this type of service, a </a:t>
                      </a:r>
                      <a:r>
                        <a:rPr lang="en-US" sz="1600" b="1">
                          <a:effectLst/>
                          <a:latin typeface="Times New Roman" panose="02020603050405020304" pitchFamily="18" charset="0"/>
                          <a:cs typeface="Times New Roman" panose="02020603050405020304" pitchFamily="18" charset="0"/>
                        </a:rPr>
                        <a:t>prior connection needs to be established</a:t>
                      </a:r>
                      <a:r>
                        <a:rPr lang="en-US" sz="1600">
                          <a:effectLst/>
                          <a:latin typeface="Times New Roman" panose="02020603050405020304" pitchFamily="18" charset="0"/>
                          <a:cs typeface="Times New Roman" panose="02020603050405020304" pitchFamily="18" charset="0"/>
                        </a:rPr>
                        <a:t>.</a:t>
                      </a:r>
                    </a:p>
                  </a:txBody>
                  <a:tcPr marL="52756" marR="52756" marT="52756" marB="52756" anchor="ctr">
                    <a:lnL w="9525" cap="flat" cmpd="sng" algn="ctr">
                      <a:solidFill>
                        <a:srgbClr val="601C46"/>
                      </a:solidFill>
                      <a:prstDash val="solid"/>
                      <a:round/>
                      <a:headEnd type="none" w="med" len="med"/>
                      <a:tailEnd type="none" w="med" len="med"/>
                    </a:lnL>
                    <a:lnR w="9525" cap="flat" cmpd="sng" algn="ctr">
                      <a:solidFill>
                        <a:srgbClr val="381D46"/>
                      </a:solidFill>
                      <a:prstDash val="solid"/>
                      <a:round/>
                      <a:headEnd type="none" w="med" len="med"/>
                      <a:tailEnd type="none" w="med" len="med"/>
                    </a:lnR>
                    <a:lnT w="9525" cap="flat" cmpd="sng" algn="ctr">
                      <a:solidFill>
                        <a:srgbClr val="601C46"/>
                      </a:solidFill>
                      <a:prstDash val="solid"/>
                      <a:round/>
                      <a:headEnd type="none" w="med" len="med"/>
                      <a:tailEnd type="none" w="med" len="med"/>
                    </a:lnT>
                    <a:lnB w="9525" cap="flat" cmpd="sng" algn="ctr">
                      <a:solidFill>
                        <a:srgbClr val="C81D46"/>
                      </a:solidFill>
                      <a:prstDash val="solid"/>
                      <a:round/>
                      <a:headEnd type="none" w="med" len="med"/>
                      <a:tailEnd type="none" w="med" len="med"/>
                    </a:lnB>
                    <a:solidFill>
                      <a:srgbClr val="FFFFFF"/>
                    </a:solidFill>
                  </a:tcPr>
                </a:tc>
                <a:tc>
                  <a:txBody>
                    <a:bodyPr/>
                    <a:lstStyle/>
                    <a:p>
                      <a:r>
                        <a:rPr lang="en-US" sz="1600">
                          <a:effectLst/>
                          <a:latin typeface="Times New Roman" panose="02020603050405020304" pitchFamily="18" charset="0"/>
                          <a:cs typeface="Times New Roman" panose="02020603050405020304" pitchFamily="18" charset="0"/>
                        </a:rPr>
                        <a:t>In this type of service,</a:t>
                      </a:r>
                      <a:r>
                        <a:rPr lang="en-US" sz="1600" b="1">
                          <a:effectLst/>
                          <a:latin typeface="Times New Roman" panose="02020603050405020304" pitchFamily="18" charset="0"/>
                          <a:cs typeface="Times New Roman" panose="02020603050405020304" pitchFamily="18" charset="0"/>
                        </a:rPr>
                        <a:t> no prior connection is needed</a:t>
                      </a:r>
                      <a:r>
                        <a:rPr lang="en-US" sz="1600">
                          <a:effectLst/>
                          <a:latin typeface="Times New Roman" panose="02020603050405020304" pitchFamily="18" charset="0"/>
                          <a:cs typeface="Times New Roman" panose="02020603050405020304" pitchFamily="18" charset="0"/>
                        </a:rPr>
                        <a:t>.</a:t>
                      </a:r>
                    </a:p>
                  </a:txBody>
                  <a:tcPr marL="52756" marR="52756" marT="52756" marB="52756" anchor="ctr">
                    <a:lnL w="9525" cap="flat" cmpd="sng" algn="ctr">
                      <a:solidFill>
                        <a:srgbClr val="381D46"/>
                      </a:solidFill>
                      <a:prstDash val="solid"/>
                      <a:round/>
                      <a:headEnd type="none" w="med" len="med"/>
                      <a:tailEnd type="none" w="med" len="med"/>
                    </a:lnL>
                    <a:lnR w="9525" cap="flat" cmpd="sng" algn="ctr">
                      <a:solidFill>
                        <a:srgbClr val="381D46"/>
                      </a:solidFill>
                      <a:prstDash val="solid"/>
                      <a:round/>
                      <a:headEnd type="none" w="med" len="med"/>
                      <a:tailEnd type="none" w="med" len="med"/>
                    </a:lnR>
                    <a:lnT w="9525" cap="flat" cmpd="sng" algn="ctr">
                      <a:solidFill>
                        <a:srgbClr val="381D46"/>
                      </a:solidFill>
                      <a:prstDash val="solid"/>
                      <a:round/>
                      <a:headEnd type="none" w="med" len="med"/>
                      <a:tailEnd type="none" w="med" len="med"/>
                    </a:lnT>
                    <a:lnB w="9525" cap="flat" cmpd="sng" algn="ctr">
                      <a:solidFill>
                        <a:srgbClr val="C81D46"/>
                      </a:solidFill>
                      <a:prstDash val="solid"/>
                      <a:round/>
                      <a:headEnd type="none" w="med" len="med"/>
                      <a:tailEnd type="none" w="med" len="med"/>
                    </a:lnB>
                    <a:solidFill>
                      <a:srgbClr val="FFFFFF"/>
                    </a:solidFill>
                  </a:tcPr>
                </a:tc>
                <a:extLst>
                  <a:ext uri="{0D108BD9-81ED-4DB2-BD59-A6C34878D82A}">
                    <a16:rowId xmlns:a16="http://schemas.microsoft.com/office/drawing/2014/main" val="3030985705"/>
                  </a:ext>
                </a:extLst>
              </a:tr>
              <a:tr h="578609">
                <a:tc>
                  <a:txBody>
                    <a:bodyPr/>
                    <a:lstStyle/>
                    <a:p>
                      <a:r>
                        <a:rPr lang="en-US" sz="1600">
                          <a:effectLst/>
                          <a:latin typeface="Times New Roman" panose="02020603050405020304" pitchFamily="18" charset="0"/>
                          <a:cs typeface="Times New Roman" panose="02020603050405020304" pitchFamily="18" charset="0"/>
                        </a:rPr>
                        <a:t>These services Ensure the </a:t>
                      </a:r>
                      <a:r>
                        <a:rPr lang="en-US" sz="1600" b="1">
                          <a:effectLst/>
                          <a:latin typeface="Times New Roman" panose="02020603050405020304" pitchFamily="18" charset="0"/>
                          <a:cs typeface="Times New Roman" panose="02020603050405020304" pitchFamily="18" charset="0"/>
                        </a:rPr>
                        <a:t>reliable transfer of data</a:t>
                      </a:r>
                      <a:r>
                        <a:rPr lang="en-US" sz="1600">
                          <a:effectLst/>
                          <a:latin typeface="Times New Roman" panose="02020603050405020304" pitchFamily="18" charset="0"/>
                          <a:cs typeface="Times New Roman" panose="02020603050405020304" pitchFamily="18" charset="0"/>
                        </a:rPr>
                        <a:t>.</a:t>
                      </a:r>
                    </a:p>
                  </a:txBody>
                  <a:tcPr marL="52756" marR="52756" marT="52756" marB="52756" anchor="ctr">
                    <a:lnL w="9525" cap="flat" cmpd="sng" algn="ctr">
                      <a:solidFill>
                        <a:srgbClr val="C81D46"/>
                      </a:solidFill>
                      <a:prstDash val="solid"/>
                      <a:round/>
                      <a:headEnd type="none" w="med" len="med"/>
                      <a:tailEnd type="none" w="med" len="med"/>
                    </a:lnL>
                    <a:lnR w="9525" cap="flat" cmpd="sng" algn="ctr">
                      <a:solidFill>
                        <a:srgbClr val="C81D46"/>
                      </a:solidFill>
                      <a:prstDash val="solid"/>
                      <a:round/>
                      <a:headEnd type="none" w="med" len="med"/>
                      <a:tailEnd type="none" w="med" len="med"/>
                    </a:lnR>
                    <a:lnT w="9525" cap="flat" cmpd="sng" algn="ctr">
                      <a:solidFill>
                        <a:srgbClr val="C81D46"/>
                      </a:solidFill>
                      <a:prstDash val="solid"/>
                      <a:round/>
                      <a:headEnd type="none" w="med" len="med"/>
                      <a:tailEnd type="none" w="med" len="med"/>
                    </a:lnT>
                    <a:lnB w="9525" cap="flat" cmpd="sng" algn="ctr">
                      <a:solidFill>
                        <a:srgbClr val="701B46"/>
                      </a:solidFill>
                      <a:prstDash val="solid"/>
                      <a:round/>
                      <a:headEnd type="none" w="med" len="med"/>
                      <a:tailEnd type="none" w="med" len="med"/>
                    </a:lnB>
                    <a:solidFill>
                      <a:srgbClr val="FFFFFF"/>
                    </a:solidFill>
                  </a:tcPr>
                </a:tc>
                <a:tc>
                  <a:txBody>
                    <a:bodyPr/>
                    <a:lstStyle/>
                    <a:p>
                      <a:r>
                        <a:rPr lang="en-US" sz="1600">
                          <a:effectLst/>
                          <a:latin typeface="Times New Roman" panose="02020603050405020304" pitchFamily="18" charset="0"/>
                          <a:cs typeface="Times New Roman" panose="02020603050405020304" pitchFamily="18" charset="0"/>
                        </a:rPr>
                        <a:t>As these services are best efforts services but </a:t>
                      </a:r>
                      <a:r>
                        <a:rPr lang="en-US" sz="1600" b="1">
                          <a:effectLst/>
                          <a:latin typeface="Times New Roman" panose="02020603050405020304" pitchFamily="18" charset="0"/>
                          <a:cs typeface="Times New Roman" panose="02020603050405020304" pitchFamily="18" charset="0"/>
                        </a:rPr>
                        <a:t>reliability is not guaranteed</a:t>
                      </a:r>
                      <a:r>
                        <a:rPr lang="en-US" sz="1600">
                          <a:effectLst/>
                          <a:latin typeface="Times New Roman" panose="02020603050405020304" pitchFamily="18" charset="0"/>
                          <a:cs typeface="Times New Roman" panose="02020603050405020304" pitchFamily="18" charset="0"/>
                        </a:rPr>
                        <a:t> in these.</a:t>
                      </a:r>
                    </a:p>
                  </a:txBody>
                  <a:tcPr marL="52756" marR="52756" marT="52756" marB="52756" anchor="ctr">
                    <a:lnL w="9525" cap="flat" cmpd="sng" algn="ctr">
                      <a:solidFill>
                        <a:srgbClr val="C81D46"/>
                      </a:solidFill>
                      <a:prstDash val="solid"/>
                      <a:round/>
                      <a:headEnd type="none" w="med" len="med"/>
                      <a:tailEnd type="none" w="med" len="med"/>
                    </a:lnL>
                    <a:lnR w="9525" cap="flat" cmpd="sng" algn="ctr">
                      <a:solidFill>
                        <a:srgbClr val="C81D46"/>
                      </a:solidFill>
                      <a:prstDash val="solid"/>
                      <a:round/>
                      <a:headEnd type="none" w="med" len="med"/>
                      <a:tailEnd type="none" w="med" len="med"/>
                    </a:lnR>
                    <a:lnT w="9525" cap="flat" cmpd="sng" algn="ctr">
                      <a:solidFill>
                        <a:srgbClr val="C81D46"/>
                      </a:solidFill>
                      <a:prstDash val="solid"/>
                      <a:round/>
                      <a:headEnd type="none" w="med" len="med"/>
                      <a:tailEnd type="none" w="med" len="med"/>
                    </a:lnT>
                    <a:lnB w="9525" cap="flat" cmpd="sng" algn="ctr">
                      <a:solidFill>
                        <a:srgbClr val="101E46"/>
                      </a:solidFill>
                      <a:prstDash val="solid"/>
                      <a:round/>
                      <a:headEnd type="none" w="med" len="med"/>
                      <a:tailEnd type="none" w="med" len="med"/>
                    </a:lnB>
                    <a:solidFill>
                      <a:srgbClr val="FFFFFF"/>
                    </a:solidFill>
                  </a:tcPr>
                </a:tc>
                <a:extLst>
                  <a:ext uri="{0D108BD9-81ED-4DB2-BD59-A6C34878D82A}">
                    <a16:rowId xmlns:a16="http://schemas.microsoft.com/office/drawing/2014/main" val="135992444"/>
                  </a:ext>
                </a:extLst>
              </a:tr>
              <a:tr h="578609">
                <a:tc>
                  <a:txBody>
                    <a:bodyPr/>
                    <a:lstStyle/>
                    <a:p>
                      <a:r>
                        <a:rPr lang="en-US" sz="1600">
                          <a:effectLst/>
                          <a:latin typeface="Times New Roman" panose="02020603050405020304" pitchFamily="18" charset="0"/>
                          <a:cs typeface="Times New Roman" panose="02020603050405020304" pitchFamily="18" charset="0"/>
                        </a:rPr>
                        <a:t>There is </a:t>
                      </a:r>
                      <a:r>
                        <a:rPr lang="en-US" sz="1600" b="1">
                          <a:effectLst/>
                          <a:latin typeface="Times New Roman" panose="02020603050405020304" pitchFamily="18" charset="0"/>
                          <a:cs typeface="Times New Roman" panose="02020603050405020304" pitchFamily="18" charset="0"/>
                        </a:rPr>
                        <a:t>no possibility of congestion</a:t>
                      </a:r>
                      <a:r>
                        <a:rPr lang="en-US" sz="1600">
                          <a:effectLst/>
                          <a:latin typeface="Times New Roman" panose="02020603050405020304" pitchFamily="18" charset="0"/>
                          <a:cs typeface="Times New Roman" panose="02020603050405020304" pitchFamily="18" charset="0"/>
                        </a:rPr>
                        <a:t>.</a:t>
                      </a:r>
                    </a:p>
                  </a:txBody>
                  <a:tcPr marL="52756" marR="52756" marT="52756" marB="52756" anchor="ctr">
                    <a:lnL w="9525" cap="flat" cmpd="sng" algn="ctr">
                      <a:solidFill>
                        <a:srgbClr val="701B46"/>
                      </a:solidFill>
                      <a:prstDash val="solid"/>
                      <a:round/>
                      <a:headEnd type="none" w="med" len="med"/>
                      <a:tailEnd type="none" w="med" len="med"/>
                    </a:lnL>
                    <a:lnR w="9525" cap="flat" cmpd="sng" algn="ctr">
                      <a:solidFill>
                        <a:srgbClr val="101E46"/>
                      </a:solidFill>
                      <a:prstDash val="solid"/>
                      <a:round/>
                      <a:headEnd type="none" w="med" len="med"/>
                      <a:tailEnd type="none" w="med" len="med"/>
                    </a:lnR>
                    <a:lnT w="9525" cap="flat" cmpd="sng" algn="ctr">
                      <a:solidFill>
                        <a:srgbClr val="701B46"/>
                      </a:solidFill>
                      <a:prstDash val="solid"/>
                      <a:round/>
                      <a:headEnd type="none" w="med" len="med"/>
                      <a:tailEnd type="none" w="med" len="med"/>
                    </a:lnT>
                    <a:lnB w="9525" cap="flat" cmpd="sng" algn="ctr">
                      <a:solidFill>
                        <a:srgbClr val="B81B46"/>
                      </a:solidFill>
                      <a:prstDash val="solid"/>
                      <a:round/>
                      <a:headEnd type="none" w="med" len="med"/>
                      <a:tailEnd type="none" w="med" len="med"/>
                    </a:lnB>
                    <a:solidFill>
                      <a:srgbClr val="FFFFFF"/>
                    </a:solidFill>
                  </a:tcPr>
                </a:tc>
                <a:tc>
                  <a:txBody>
                    <a:bodyPr/>
                    <a:lstStyle/>
                    <a:p>
                      <a:r>
                        <a:rPr lang="en-US" sz="1600">
                          <a:effectLst/>
                          <a:latin typeface="Times New Roman" panose="02020603050405020304" pitchFamily="18" charset="0"/>
                          <a:cs typeface="Times New Roman" panose="02020603050405020304" pitchFamily="18" charset="0"/>
                        </a:rPr>
                        <a:t>There are chances of </a:t>
                      </a:r>
                      <a:r>
                        <a:rPr lang="en-US" sz="1600" b="1">
                          <a:effectLst/>
                          <a:latin typeface="Times New Roman" panose="02020603050405020304" pitchFamily="18" charset="0"/>
                          <a:cs typeface="Times New Roman" panose="02020603050405020304" pitchFamily="18" charset="0"/>
                        </a:rPr>
                        <a:t>occurrence of congestion </a:t>
                      </a:r>
                      <a:r>
                        <a:rPr lang="en-US" sz="1600">
                          <a:effectLst/>
                          <a:latin typeface="Times New Roman" panose="02020603050405020304" pitchFamily="18" charset="0"/>
                          <a:cs typeface="Times New Roman" panose="02020603050405020304" pitchFamily="18" charset="0"/>
                        </a:rPr>
                        <a:t>using these services.</a:t>
                      </a:r>
                    </a:p>
                  </a:txBody>
                  <a:tcPr marL="52756" marR="52756" marT="52756" marB="52756" anchor="ctr">
                    <a:lnL w="9525" cap="flat" cmpd="sng" algn="ctr">
                      <a:solidFill>
                        <a:srgbClr val="101E46"/>
                      </a:solidFill>
                      <a:prstDash val="solid"/>
                      <a:round/>
                      <a:headEnd type="none" w="med" len="med"/>
                      <a:tailEnd type="none" w="med" len="med"/>
                    </a:lnL>
                    <a:lnR w="9525" cap="flat" cmpd="sng" algn="ctr">
                      <a:solidFill>
                        <a:srgbClr val="101E46"/>
                      </a:solidFill>
                      <a:prstDash val="solid"/>
                      <a:round/>
                      <a:headEnd type="none" w="med" len="med"/>
                      <a:tailEnd type="none" w="med" len="med"/>
                    </a:lnR>
                    <a:lnT w="9525" cap="flat" cmpd="sng" algn="ctr">
                      <a:solidFill>
                        <a:srgbClr val="101E46"/>
                      </a:solidFill>
                      <a:prstDash val="solid"/>
                      <a:round/>
                      <a:headEnd type="none" w="med" len="med"/>
                      <a:tailEnd type="none" w="med" len="med"/>
                    </a:lnT>
                    <a:lnB w="9525" cap="flat" cmpd="sng" algn="ctr">
                      <a:solidFill>
                        <a:srgbClr val="581E46"/>
                      </a:solidFill>
                      <a:prstDash val="solid"/>
                      <a:round/>
                      <a:headEnd type="none" w="med" len="med"/>
                      <a:tailEnd type="none" w="med" len="med"/>
                    </a:lnB>
                    <a:solidFill>
                      <a:srgbClr val="FFFFFF"/>
                    </a:solidFill>
                  </a:tcPr>
                </a:tc>
                <a:extLst>
                  <a:ext uri="{0D108BD9-81ED-4DB2-BD59-A6C34878D82A}">
                    <a16:rowId xmlns:a16="http://schemas.microsoft.com/office/drawing/2014/main" val="791364801"/>
                  </a:ext>
                </a:extLst>
              </a:tr>
              <a:tr h="578609">
                <a:tc>
                  <a:txBody>
                    <a:bodyPr/>
                    <a:lstStyle/>
                    <a:p>
                      <a:r>
                        <a:rPr lang="en-US" sz="1600">
                          <a:effectLst/>
                          <a:latin typeface="Times New Roman" panose="02020603050405020304" pitchFamily="18" charset="0"/>
                          <a:cs typeface="Times New Roman" panose="02020603050405020304" pitchFamily="18" charset="0"/>
                        </a:rPr>
                        <a:t>In this </a:t>
                      </a:r>
                      <a:r>
                        <a:rPr lang="en-US" sz="1600" b="1">
                          <a:effectLst/>
                          <a:latin typeface="Times New Roman" panose="02020603050405020304" pitchFamily="18" charset="0"/>
                          <a:cs typeface="Times New Roman" panose="02020603050405020304" pitchFamily="18" charset="0"/>
                        </a:rPr>
                        <a:t>authentication is required </a:t>
                      </a:r>
                      <a:r>
                        <a:rPr lang="en-US" sz="1600">
                          <a:effectLst/>
                          <a:latin typeface="Times New Roman" panose="02020603050405020304" pitchFamily="18" charset="0"/>
                          <a:cs typeface="Times New Roman" panose="02020603050405020304" pitchFamily="18" charset="0"/>
                        </a:rPr>
                        <a:t>before transmitting the data packets to the receiver.</a:t>
                      </a:r>
                    </a:p>
                  </a:txBody>
                  <a:tcPr marL="52756" marR="52756" marT="52756" marB="52756" anchor="ctr">
                    <a:lnL w="9525" cap="flat" cmpd="sng" algn="ctr">
                      <a:solidFill>
                        <a:srgbClr val="B81B46"/>
                      </a:solidFill>
                      <a:prstDash val="solid"/>
                      <a:round/>
                      <a:headEnd type="none" w="med" len="med"/>
                      <a:tailEnd type="none" w="med" len="med"/>
                    </a:lnL>
                    <a:lnR w="9525" cap="flat" cmpd="sng" algn="ctr">
                      <a:solidFill>
                        <a:srgbClr val="581E46"/>
                      </a:solidFill>
                      <a:prstDash val="solid"/>
                      <a:round/>
                      <a:headEnd type="none" w="med" len="med"/>
                      <a:tailEnd type="none" w="med" len="med"/>
                    </a:lnR>
                    <a:lnT w="9525" cap="flat" cmpd="sng" algn="ctr">
                      <a:solidFill>
                        <a:srgbClr val="B81B46"/>
                      </a:solidFill>
                      <a:prstDash val="solid"/>
                      <a:round/>
                      <a:headEnd type="none" w="med" len="med"/>
                      <a:tailEnd type="none" w="med" len="med"/>
                    </a:lnT>
                    <a:lnB w="9525" cap="flat" cmpd="sng" algn="ctr">
                      <a:solidFill>
                        <a:srgbClr val="881E46"/>
                      </a:solidFill>
                      <a:prstDash val="solid"/>
                      <a:round/>
                      <a:headEnd type="none" w="med" len="med"/>
                      <a:tailEnd type="none" w="med" len="med"/>
                    </a:lnB>
                    <a:solidFill>
                      <a:srgbClr val="FFFFFF"/>
                    </a:solidFill>
                  </a:tcPr>
                </a:tc>
                <a:tc>
                  <a:txBody>
                    <a:bodyPr/>
                    <a:lstStyle/>
                    <a:p>
                      <a:r>
                        <a:rPr lang="en-US" sz="1600">
                          <a:effectLst/>
                          <a:latin typeface="Times New Roman" panose="02020603050405020304" pitchFamily="18" charset="0"/>
                          <a:cs typeface="Times New Roman" panose="02020603050405020304" pitchFamily="18" charset="0"/>
                        </a:rPr>
                        <a:t>In this, </a:t>
                      </a:r>
                      <a:r>
                        <a:rPr lang="en-US" sz="1600" b="1">
                          <a:effectLst/>
                          <a:latin typeface="Times New Roman" panose="02020603050405020304" pitchFamily="18" charset="0"/>
                          <a:cs typeface="Times New Roman" panose="02020603050405020304" pitchFamily="18" charset="0"/>
                        </a:rPr>
                        <a:t>authentication is not required</a:t>
                      </a:r>
                      <a:r>
                        <a:rPr lang="en-US" sz="1600">
                          <a:effectLst/>
                          <a:latin typeface="Times New Roman" panose="02020603050405020304" pitchFamily="18" charset="0"/>
                          <a:cs typeface="Times New Roman" panose="02020603050405020304" pitchFamily="18" charset="0"/>
                        </a:rPr>
                        <a:t> before transmitting the data packets to the receiver.</a:t>
                      </a:r>
                    </a:p>
                  </a:txBody>
                  <a:tcPr marL="52756" marR="52756" marT="52756" marB="52756" anchor="ctr">
                    <a:lnL w="9525" cap="flat" cmpd="sng" algn="ctr">
                      <a:solidFill>
                        <a:srgbClr val="581E46"/>
                      </a:solidFill>
                      <a:prstDash val="solid"/>
                      <a:round/>
                      <a:headEnd type="none" w="med" len="med"/>
                      <a:tailEnd type="none" w="med" len="med"/>
                    </a:lnL>
                    <a:lnR w="9525" cap="flat" cmpd="sng" algn="ctr">
                      <a:solidFill>
                        <a:srgbClr val="581E46"/>
                      </a:solidFill>
                      <a:prstDash val="solid"/>
                      <a:round/>
                      <a:headEnd type="none" w="med" len="med"/>
                      <a:tailEnd type="none" w="med" len="med"/>
                    </a:lnR>
                    <a:lnT w="9525" cap="flat" cmpd="sng" algn="ctr">
                      <a:solidFill>
                        <a:srgbClr val="581E46"/>
                      </a:solidFill>
                      <a:prstDash val="solid"/>
                      <a:round/>
                      <a:headEnd type="none" w="med" len="med"/>
                      <a:tailEnd type="none" w="med" len="med"/>
                    </a:lnT>
                    <a:lnB w="9525" cap="flat" cmpd="sng" algn="ctr">
                      <a:solidFill>
                        <a:srgbClr val="E8DF45"/>
                      </a:solidFill>
                      <a:prstDash val="solid"/>
                      <a:round/>
                      <a:headEnd type="none" w="med" len="med"/>
                      <a:tailEnd type="none" w="med" len="med"/>
                    </a:lnB>
                    <a:solidFill>
                      <a:srgbClr val="FFFFFF"/>
                    </a:solidFill>
                  </a:tcPr>
                </a:tc>
                <a:extLst>
                  <a:ext uri="{0D108BD9-81ED-4DB2-BD59-A6C34878D82A}">
                    <a16:rowId xmlns:a16="http://schemas.microsoft.com/office/drawing/2014/main" val="4200878964"/>
                  </a:ext>
                </a:extLst>
              </a:tr>
              <a:tr h="578609">
                <a:tc>
                  <a:txBody>
                    <a:bodyPr/>
                    <a:lstStyle/>
                    <a:p>
                      <a:r>
                        <a:rPr lang="en-US" sz="1600">
                          <a:effectLst/>
                          <a:latin typeface="Times New Roman" panose="02020603050405020304" pitchFamily="18" charset="0"/>
                          <a:cs typeface="Times New Roman" panose="02020603050405020304" pitchFamily="18" charset="0"/>
                        </a:rPr>
                        <a:t>These services are suitable for </a:t>
                      </a:r>
                      <a:r>
                        <a:rPr lang="en-US" sz="1600" b="1">
                          <a:effectLst/>
                          <a:latin typeface="Times New Roman" panose="02020603050405020304" pitchFamily="18" charset="0"/>
                          <a:cs typeface="Times New Roman" panose="02020603050405020304" pitchFamily="18" charset="0"/>
                        </a:rPr>
                        <a:t>long and steady </a:t>
                      </a:r>
                      <a:r>
                        <a:rPr lang="en-US" sz="1600">
                          <a:effectLst/>
                          <a:latin typeface="Times New Roman" panose="02020603050405020304" pitchFamily="18" charset="0"/>
                          <a:cs typeface="Times New Roman" panose="02020603050405020304" pitchFamily="18" charset="0"/>
                        </a:rPr>
                        <a:t>transmissions.</a:t>
                      </a:r>
                    </a:p>
                  </a:txBody>
                  <a:tcPr marL="52756" marR="52756" marT="52756" marB="52756" anchor="ctr">
                    <a:lnL w="9525" cap="flat" cmpd="sng" algn="ctr">
                      <a:solidFill>
                        <a:srgbClr val="881E46"/>
                      </a:solidFill>
                      <a:prstDash val="solid"/>
                      <a:round/>
                      <a:headEnd type="none" w="med" len="med"/>
                      <a:tailEnd type="none" w="med" len="med"/>
                    </a:lnL>
                    <a:lnR w="9525" cap="flat" cmpd="sng" algn="ctr">
                      <a:solidFill>
                        <a:srgbClr val="E8DF45"/>
                      </a:solidFill>
                      <a:prstDash val="solid"/>
                      <a:round/>
                      <a:headEnd type="none" w="med" len="med"/>
                      <a:tailEnd type="none" w="med" len="med"/>
                    </a:lnR>
                    <a:lnT w="9525" cap="flat" cmpd="sng" algn="ctr">
                      <a:solidFill>
                        <a:srgbClr val="881E46"/>
                      </a:solidFill>
                      <a:prstDash val="solid"/>
                      <a:round/>
                      <a:headEnd type="none" w="med" len="med"/>
                      <a:tailEnd type="none" w="med" len="med"/>
                    </a:lnT>
                    <a:lnB w="9525" cap="flat" cmpd="sng" algn="ctr">
                      <a:solidFill>
                        <a:srgbClr val="B0E145"/>
                      </a:solidFill>
                      <a:prstDash val="solid"/>
                      <a:round/>
                      <a:headEnd type="none" w="med" len="med"/>
                      <a:tailEnd type="none" w="med" len="med"/>
                    </a:lnB>
                    <a:solidFill>
                      <a:srgbClr val="FFFFFF"/>
                    </a:solidFill>
                  </a:tcPr>
                </a:tc>
                <a:tc>
                  <a:txBody>
                    <a:bodyPr/>
                    <a:lstStyle/>
                    <a:p>
                      <a:r>
                        <a:rPr lang="en-US" sz="1600">
                          <a:effectLst/>
                          <a:latin typeface="Times New Roman" panose="02020603050405020304" pitchFamily="18" charset="0"/>
                          <a:cs typeface="Times New Roman" panose="02020603050405020304" pitchFamily="18" charset="0"/>
                        </a:rPr>
                        <a:t>These services are suitable for</a:t>
                      </a:r>
                      <a:r>
                        <a:rPr lang="en-US" sz="1600" b="1">
                          <a:effectLst/>
                          <a:latin typeface="Times New Roman" panose="02020603050405020304" pitchFamily="18" charset="0"/>
                          <a:cs typeface="Times New Roman" panose="02020603050405020304" pitchFamily="18" charset="0"/>
                        </a:rPr>
                        <a:t> bursty </a:t>
                      </a:r>
                      <a:r>
                        <a:rPr lang="en-US" sz="1600">
                          <a:effectLst/>
                          <a:latin typeface="Times New Roman" panose="02020603050405020304" pitchFamily="18" charset="0"/>
                          <a:cs typeface="Times New Roman" panose="02020603050405020304" pitchFamily="18" charset="0"/>
                        </a:rPr>
                        <a:t>transmissions.</a:t>
                      </a:r>
                    </a:p>
                  </a:txBody>
                  <a:tcPr marL="52756" marR="52756" marT="52756" marB="52756" anchor="ctr">
                    <a:lnL w="9525" cap="flat" cmpd="sng" algn="ctr">
                      <a:solidFill>
                        <a:srgbClr val="E8DF45"/>
                      </a:solidFill>
                      <a:prstDash val="solid"/>
                      <a:round/>
                      <a:headEnd type="none" w="med" len="med"/>
                      <a:tailEnd type="none" w="med" len="med"/>
                    </a:lnL>
                    <a:lnR w="9525" cap="flat" cmpd="sng" algn="ctr">
                      <a:solidFill>
                        <a:srgbClr val="E8DF45"/>
                      </a:solidFill>
                      <a:prstDash val="solid"/>
                      <a:round/>
                      <a:headEnd type="none" w="med" len="med"/>
                      <a:tailEnd type="none" w="med" len="med"/>
                    </a:lnR>
                    <a:lnT w="9525" cap="flat" cmpd="sng" algn="ctr">
                      <a:solidFill>
                        <a:srgbClr val="E8DF45"/>
                      </a:solidFill>
                      <a:prstDash val="solid"/>
                      <a:round/>
                      <a:headEnd type="none" w="med" len="med"/>
                      <a:tailEnd type="none" w="med" len="med"/>
                    </a:lnT>
                    <a:lnB w="9525" cap="flat" cmpd="sng" algn="ctr">
                      <a:solidFill>
                        <a:srgbClr val="B0E145"/>
                      </a:solidFill>
                      <a:prstDash val="solid"/>
                      <a:round/>
                      <a:headEnd type="none" w="med" len="med"/>
                      <a:tailEnd type="none" w="med" len="med"/>
                    </a:lnB>
                    <a:solidFill>
                      <a:srgbClr val="FFFFFF"/>
                    </a:solidFill>
                  </a:tcPr>
                </a:tc>
                <a:extLst>
                  <a:ext uri="{0D108BD9-81ED-4DB2-BD59-A6C34878D82A}">
                    <a16:rowId xmlns:a16="http://schemas.microsoft.com/office/drawing/2014/main" val="1917243518"/>
                  </a:ext>
                </a:extLst>
              </a:tr>
              <a:tr h="578609">
                <a:tc>
                  <a:txBody>
                    <a:bodyPr/>
                    <a:lstStyle/>
                    <a:p>
                      <a:r>
                        <a:rPr lang="en-US" sz="1600">
                          <a:effectLst/>
                          <a:latin typeface="Times New Roman" panose="02020603050405020304" pitchFamily="18" charset="0"/>
                          <a:cs typeface="Times New Roman" panose="02020603050405020304" pitchFamily="18" charset="0"/>
                        </a:rPr>
                        <a:t>In this </a:t>
                      </a:r>
                      <a:r>
                        <a:rPr lang="en-US" sz="1600" b="1">
                          <a:effectLst/>
                          <a:latin typeface="Times New Roman" panose="02020603050405020304" pitchFamily="18" charset="0"/>
                          <a:cs typeface="Times New Roman" panose="02020603050405020304" pitchFamily="18" charset="0"/>
                        </a:rPr>
                        <a:t>connection is established</a:t>
                      </a:r>
                      <a:r>
                        <a:rPr lang="en-US" sz="1600">
                          <a:effectLst/>
                          <a:latin typeface="Times New Roman" panose="02020603050405020304" pitchFamily="18" charset="0"/>
                          <a:cs typeface="Times New Roman" panose="02020603050405020304" pitchFamily="18" charset="0"/>
                        </a:rPr>
                        <a:t> through the process of </a:t>
                      </a:r>
                      <a:r>
                        <a:rPr lang="en-US" sz="1600" b="1">
                          <a:effectLst/>
                          <a:latin typeface="Times New Roman" panose="02020603050405020304" pitchFamily="18" charset="0"/>
                          <a:cs typeface="Times New Roman" panose="02020603050405020304" pitchFamily="18" charset="0"/>
                        </a:rPr>
                        <a:t>signaling</a:t>
                      </a:r>
                      <a:endParaRPr lang="en-US" sz="1600">
                        <a:effectLst/>
                        <a:latin typeface="Times New Roman" panose="02020603050405020304" pitchFamily="18" charset="0"/>
                        <a:cs typeface="Times New Roman" panose="02020603050405020304" pitchFamily="18" charset="0"/>
                      </a:endParaRPr>
                    </a:p>
                  </a:txBody>
                  <a:tcPr marL="52756" marR="52756" marT="52756" marB="52756" anchor="ctr">
                    <a:lnL w="9525" cap="flat" cmpd="sng" algn="ctr">
                      <a:solidFill>
                        <a:srgbClr val="B0E145"/>
                      </a:solidFill>
                      <a:prstDash val="solid"/>
                      <a:round/>
                      <a:headEnd type="none" w="med" len="med"/>
                      <a:tailEnd type="none" w="med" len="med"/>
                    </a:lnL>
                    <a:lnR w="9525" cap="flat" cmpd="sng" algn="ctr">
                      <a:solidFill>
                        <a:srgbClr val="B0E145"/>
                      </a:solidFill>
                      <a:prstDash val="solid"/>
                      <a:round/>
                      <a:headEnd type="none" w="med" len="med"/>
                      <a:tailEnd type="none" w="med" len="med"/>
                    </a:lnR>
                    <a:lnT w="9525" cap="flat" cmpd="sng" algn="ctr">
                      <a:solidFill>
                        <a:srgbClr val="B0E145"/>
                      </a:solidFill>
                      <a:prstDash val="solid"/>
                      <a:round/>
                      <a:headEnd type="none" w="med" len="med"/>
                      <a:tailEnd type="none" w="med" len="med"/>
                    </a:lnT>
                    <a:lnB w="9525" cap="flat" cmpd="sng" algn="ctr">
                      <a:solidFill>
                        <a:srgbClr val="18E045"/>
                      </a:solidFill>
                      <a:prstDash val="solid"/>
                      <a:round/>
                      <a:headEnd type="none" w="med" len="med"/>
                      <a:tailEnd type="none" w="med" len="med"/>
                    </a:lnB>
                    <a:solidFill>
                      <a:srgbClr val="FFFFFF"/>
                    </a:solidFill>
                  </a:tcPr>
                </a:tc>
                <a:tc>
                  <a:txBody>
                    <a:bodyPr/>
                    <a:lstStyle/>
                    <a:p>
                      <a:r>
                        <a:rPr lang="en-US" sz="1600">
                          <a:effectLst/>
                          <a:latin typeface="Times New Roman" panose="02020603050405020304" pitchFamily="18" charset="0"/>
                          <a:cs typeface="Times New Roman" panose="02020603050405020304" pitchFamily="18" charset="0"/>
                        </a:rPr>
                        <a:t>There is </a:t>
                      </a:r>
                      <a:r>
                        <a:rPr lang="en-US" sz="1600" b="1">
                          <a:effectLst/>
                          <a:latin typeface="Times New Roman" panose="02020603050405020304" pitchFamily="18" charset="0"/>
                          <a:cs typeface="Times New Roman" panose="02020603050405020304" pitchFamily="18" charset="0"/>
                        </a:rPr>
                        <a:t>no such signaling concept</a:t>
                      </a:r>
                      <a:r>
                        <a:rPr lang="en-US" sz="1600">
                          <a:effectLst/>
                          <a:latin typeface="Times New Roman" panose="02020603050405020304" pitchFamily="18" charset="0"/>
                          <a:cs typeface="Times New Roman" panose="02020603050405020304" pitchFamily="18" charset="0"/>
                        </a:rPr>
                        <a:t> exists.</a:t>
                      </a:r>
                    </a:p>
                  </a:txBody>
                  <a:tcPr marL="52756" marR="52756" marT="52756" marB="52756" anchor="ctr">
                    <a:lnL w="9525" cap="flat" cmpd="sng" algn="ctr">
                      <a:solidFill>
                        <a:srgbClr val="B0E145"/>
                      </a:solidFill>
                      <a:prstDash val="solid"/>
                      <a:round/>
                      <a:headEnd type="none" w="med" len="med"/>
                      <a:tailEnd type="none" w="med" len="med"/>
                    </a:lnL>
                    <a:lnR w="9525" cap="flat" cmpd="sng" algn="ctr">
                      <a:solidFill>
                        <a:srgbClr val="B0E145"/>
                      </a:solidFill>
                      <a:prstDash val="solid"/>
                      <a:round/>
                      <a:headEnd type="none" w="med" len="med"/>
                      <a:tailEnd type="none" w="med" len="med"/>
                    </a:lnR>
                    <a:lnT w="9525" cap="flat" cmpd="sng" algn="ctr">
                      <a:solidFill>
                        <a:srgbClr val="B0E145"/>
                      </a:solidFill>
                      <a:prstDash val="solid"/>
                      <a:round/>
                      <a:headEnd type="none" w="med" len="med"/>
                      <a:tailEnd type="none" w="med" len="med"/>
                    </a:lnT>
                    <a:lnB w="9525" cap="flat" cmpd="sng" algn="ctr">
                      <a:solidFill>
                        <a:srgbClr val="70DF45"/>
                      </a:solidFill>
                      <a:prstDash val="solid"/>
                      <a:round/>
                      <a:headEnd type="none" w="med" len="med"/>
                      <a:tailEnd type="none" w="med" len="med"/>
                    </a:lnB>
                    <a:solidFill>
                      <a:srgbClr val="FFFFFF"/>
                    </a:solidFill>
                  </a:tcPr>
                </a:tc>
                <a:extLst>
                  <a:ext uri="{0D108BD9-81ED-4DB2-BD59-A6C34878D82A}">
                    <a16:rowId xmlns:a16="http://schemas.microsoft.com/office/drawing/2014/main" val="878482638"/>
                  </a:ext>
                </a:extLst>
              </a:tr>
              <a:tr h="578609">
                <a:tc>
                  <a:txBody>
                    <a:bodyPr/>
                    <a:lstStyle/>
                    <a:p>
                      <a:r>
                        <a:rPr lang="en-US" sz="1600">
                          <a:effectLst/>
                          <a:latin typeface="Times New Roman" panose="02020603050405020304" pitchFamily="18" charset="0"/>
                          <a:cs typeface="Times New Roman" panose="02020603050405020304" pitchFamily="18" charset="0"/>
                        </a:rPr>
                        <a:t>In this type of service, data packets travel towards their destination node in</a:t>
                      </a:r>
                      <a:r>
                        <a:rPr lang="en-US" sz="1600" b="1">
                          <a:effectLst/>
                          <a:latin typeface="Times New Roman" panose="02020603050405020304" pitchFamily="18" charset="0"/>
                          <a:cs typeface="Times New Roman" panose="02020603050405020304" pitchFamily="18" charset="0"/>
                        </a:rPr>
                        <a:t> a sequential manner.</a:t>
                      </a:r>
                      <a:endParaRPr lang="en-US" sz="1600">
                        <a:effectLst/>
                        <a:latin typeface="Times New Roman" panose="02020603050405020304" pitchFamily="18" charset="0"/>
                        <a:cs typeface="Times New Roman" panose="02020603050405020304" pitchFamily="18" charset="0"/>
                      </a:endParaRPr>
                    </a:p>
                  </a:txBody>
                  <a:tcPr marL="52756" marR="52756" marT="52756" marB="52756" anchor="ctr">
                    <a:lnL w="9525" cap="flat" cmpd="sng" algn="ctr">
                      <a:solidFill>
                        <a:srgbClr val="18E045"/>
                      </a:solidFill>
                      <a:prstDash val="solid"/>
                      <a:round/>
                      <a:headEnd type="none" w="med" len="med"/>
                      <a:tailEnd type="none" w="med" len="med"/>
                    </a:lnL>
                    <a:lnR w="9525" cap="flat" cmpd="sng" algn="ctr">
                      <a:solidFill>
                        <a:srgbClr val="70DF45"/>
                      </a:solidFill>
                      <a:prstDash val="solid"/>
                      <a:round/>
                      <a:headEnd type="none" w="med" len="med"/>
                      <a:tailEnd type="none" w="med" len="med"/>
                    </a:lnR>
                    <a:lnT w="9525" cap="flat" cmpd="sng" algn="ctr">
                      <a:solidFill>
                        <a:srgbClr val="18E045"/>
                      </a:solidFill>
                      <a:prstDash val="solid"/>
                      <a:round/>
                      <a:headEnd type="none" w="med" len="med"/>
                      <a:tailEnd type="none" w="med" len="med"/>
                    </a:lnT>
                    <a:lnB w="9525" cap="flat" cmpd="sng" algn="ctr">
                      <a:solidFill>
                        <a:srgbClr val="80E145"/>
                      </a:solidFill>
                      <a:prstDash val="solid"/>
                      <a:round/>
                      <a:headEnd type="none" w="med" len="med"/>
                      <a:tailEnd type="none" w="med" len="med"/>
                    </a:lnB>
                    <a:solidFill>
                      <a:srgbClr val="FFFFFF"/>
                    </a:solidFill>
                  </a:tcPr>
                </a:tc>
                <a:tc>
                  <a:txBody>
                    <a:bodyPr/>
                    <a:lstStyle/>
                    <a:p>
                      <a:r>
                        <a:rPr lang="en-US" sz="1600">
                          <a:effectLst/>
                          <a:latin typeface="Times New Roman" panose="02020603050405020304" pitchFamily="18" charset="0"/>
                          <a:cs typeface="Times New Roman" panose="02020603050405020304" pitchFamily="18" charset="0"/>
                        </a:rPr>
                        <a:t>In this type of service, data packets travel towards their destination node in a </a:t>
                      </a:r>
                      <a:r>
                        <a:rPr lang="en-US" sz="1600" b="1">
                          <a:effectLst/>
                          <a:latin typeface="Times New Roman" panose="02020603050405020304" pitchFamily="18" charset="0"/>
                          <a:cs typeface="Times New Roman" panose="02020603050405020304" pitchFamily="18" charset="0"/>
                        </a:rPr>
                        <a:t>random manner.</a:t>
                      </a:r>
                      <a:endParaRPr lang="en-US" sz="1600">
                        <a:effectLst/>
                        <a:latin typeface="Times New Roman" panose="02020603050405020304" pitchFamily="18" charset="0"/>
                        <a:cs typeface="Times New Roman" panose="02020603050405020304" pitchFamily="18" charset="0"/>
                      </a:endParaRPr>
                    </a:p>
                  </a:txBody>
                  <a:tcPr marL="52756" marR="52756" marT="52756" marB="52756" anchor="ctr">
                    <a:lnL w="9525" cap="flat" cmpd="sng" algn="ctr">
                      <a:solidFill>
                        <a:srgbClr val="70DF45"/>
                      </a:solidFill>
                      <a:prstDash val="solid"/>
                      <a:round/>
                      <a:headEnd type="none" w="med" len="med"/>
                      <a:tailEnd type="none" w="med" len="med"/>
                    </a:lnL>
                    <a:lnR w="9525" cap="flat" cmpd="sng" algn="ctr">
                      <a:solidFill>
                        <a:srgbClr val="70DF45"/>
                      </a:solidFill>
                      <a:prstDash val="solid"/>
                      <a:round/>
                      <a:headEnd type="none" w="med" len="med"/>
                      <a:tailEnd type="none" w="med" len="med"/>
                    </a:lnR>
                    <a:lnT w="9525" cap="flat" cmpd="sng" algn="ctr">
                      <a:solidFill>
                        <a:srgbClr val="70DF45"/>
                      </a:solidFill>
                      <a:prstDash val="solid"/>
                      <a:round/>
                      <a:headEnd type="none" w="med" len="med"/>
                      <a:tailEnd type="none" w="med" len="med"/>
                    </a:lnT>
                    <a:lnB w="9525" cap="flat" cmpd="sng" algn="ctr">
                      <a:solidFill>
                        <a:srgbClr val="F0E045"/>
                      </a:solidFill>
                      <a:prstDash val="solid"/>
                      <a:round/>
                      <a:headEnd type="none" w="med" len="med"/>
                      <a:tailEnd type="none" w="med" len="med"/>
                    </a:lnB>
                    <a:solidFill>
                      <a:srgbClr val="FFFFFF"/>
                    </a:solidFill>
                  </a:tcPr>
                </a:tc>
                <a:extLst>
                  <a:ext uri="{0D108BD9-81ED-4DB2-BD59-A6C34878D82A}">
                    <a16:rowId xmlns:a16="http://schemas.microsoft.com/office/drawing/2014/main" val="136049881"/>
                  </a:ext>
                </a:extLst>
              </a:tr>
              <a:tr h="363699">
                <a:tc>
                  <a:txBody>
                    <a:bodyPr/>
                    <a:lstStyle/>
                    <a:p>
                      <a:r>
                        <a:rPr lang="en-US" sz="1600">
                          <a:effectLst/>
                          <a:latin typeface="Times New Roman" panose="02020603050405020304" pitchFamily="18" charset="0"/>
                          <a:cs typeface="Times New Roman" panose="02020603050405020304" pitchFamily="18" charset="0"/>
                        </a:rPr>
                        <a:t>Retransmission of </a:t>
                      </a:r>
                      <a:r>
                        <a:rPr lang="en-US" sz="1600" b="1">
                          <a:effectLst/>
                          <a:latin typeface="Times New Roman" panose="02020603050405020304" pitchFamily="18" charset="0"/>
                          <a:cs typeface="Times New Roman" panose="02020603050405020304" pitchFamily="18" charset="0"/>
                        </a:rPr>
                        <a:t>lost data bits is possible</a:t>
                      </a:r>
                      <a:r>
                        <a:rPr lang="en-US" sz="1600">
                          <a:effectLst/>
                          <a:latin typeface="Times New Roman" panose="02020603050405020304" pitchFamily="18" charset="0"/>
                          <a:cs typeface="Times New Roman" panose="02020603050405020304" pitchFamily="18" charset="0"/>
                        </a:rPr>
                        <a:t>.</a:t>
                      </a:r>
                    </a:p>
                  </a:txBody>
                  <a:tcPr marL="52756" marR="52756" marT="52756" marB="52756" anchor="ctr">
                    <a:lnL w="9525" cap="flat" cmpd="sng" algn="ctr">
                      <a:solidFill>
                        <a:srgbClr val="80E145"/>
                      </a:solidFill>
                      <a:prstDash val="solid"/>
                      <a:round/>
                      <a:headEnd type="none" w="med" len="med"/>
                      <a:tailEnd type="none" w="med" len="med"/>
                    </a:lnL>
                    <a:lnR w="9525" cap="flat" cmpd="sng" algn="ctr">
                      <a:solidFill>
                        <a:srgbClr val="F0E045"/>
                      </a:solidFill>
                      <a:prstDash val="solid"/>
                      <a:round/>
                      <a:headEnd type="none" w="med" len="med"/>
                      <a:tailEnd type="none" w="med" len="med"/>
                    </a:lnR>
                    <a:lnT w="9525" cap="flat" cmpd="sng" algn="ctr">
                      <a:solidFill>
                        <a:srgbClr val="80E145"/>
                      </a:solidFill>
                      <a:prstDash val="solid"/>
                      <a:round/>
                      <a:headEnd type="none" w="med" len="med"/>
                      <a:tailEnd type="none" w="med" len="med"/>
                    </a:lnT>
                    <a:lnB w="9525" cap="flat" cmpd="sng" algn="ctr">
                      <a:solidFill>
                        <a:srgbClr val="F8E145"/>
                      </a:solidFill>
                      <a:prstDash val="solid"/>
                      <a:round/>
                      <a:headEnd type="none" w="med" len="med"/>
                      <a:tailEnd type="none" w="med" len="med"/>
                    </a:lnB>
                    <a:solidFill>
                      <a:srgbClr val="FFFFFF"/>
                    </a:solidFill>
                  </a:tcPr>
                </a:tc>
                <a:tc>
                  <a:txBody>
                    <a:bodyPr/>
                    <a:lstStyle/>
                    <a:p>
                      <a:r>
                        <a:rPr lang="en-US" sz="1600">
                          <a:effectLst/>
                          <a:latin typeface="Times New Roman" panose="02020603050405020304" pitchFamily="18" charset="0"/>
                          <a:cs typeface="Times New Roman" panose="02020603050405020304" pitchFamily="18" charset="0"/>
                        </a:rPr>
                        <a:t>In this, it is </a:t>
                      </a:r>
                      <a:r>
                        <a:rPr lang="en-US" sz="1600" b="1">
                          <a:effectLst/>
                          <a:latin typeface="Times New Roman" panose="02020603050405020304" pitchFamily="18" charset="0"/>
                          <a:cs typeface="Times New Roman" panose="02020603050405020304" pitchFamily="18" charset="0"/>
                        </a:rPr>
                        <a:t>not possible.</a:t>
                      </a:r>
                      <a:endParaRPr lang="en-US" sz="1600">
                        <a:effectLst/>
                        <a:latin typeface="Times New Roman" panose="02020603050405020304" pitchFamily="18" charset="0"/>
                        <a:cs typeface="Times New Roman" panose="02020603050405020304" pitchFamily="18" charset="0"/>
                      </a:endParaRPr>
                    </a:p>
                  </a:txBody>
                  <a:tcPr marL="52756" marR="52756" marT="52756" marB="52756" anchor="ctr">
                    <a:lnL w="9525" cap="flat" cmpd="sng" algn="ctr">
                      <a:solidFill>
                        <a:srgbClr val="F0E045"/>
                      </a:solidFill>
                      <a:prstDash val="solid"/>
                      <a:round/>
                      <a:headEnd type="none" w="med" len="med"/>
                      <a:tailEnd type="none" w="med" len="med"/>
                    </a:lnL>
                    <a:lnR w="9525" cap="flat" cmpd="sng" algn="ctr">
                      <a:solidFill>
                        <a:srgbClr val="F0E045"/>
                      </a:solidFill>
                      <a:prstDash val="solid"/>
                      <a:round/>
                      <a:headEnd type="none" w="med" len="med"/>
                      <a:tailEnd type="none" w="med" len="med"/>
                    </a:lnR>
                    <a:lnT w="9525" cap="flat" cmpd="sng" algn="ctr">
                      <a:solidFill>
                        <a:srgbClr val="F0E045"/>
                      </a:solidFill>
                      <a:prstDash val="solid"/>
                      <a:round/>
                      <a:headEnd type="none" w="med" len="med"/>
                      <a:tailEnd type="none" w="med" len="med"/>
                    </a:lnT>
                    <a:lnB w="9525" cap="flat" cmpd="sng" algn="ctr">
                      <a:solidFill>
                        <a:srgbClr val="F0E045"/>
                      </a:solidFill>
                      <a:prstDash val="solid"/>
                      <a:round/>
                      <a:headEnd type="none" w="med" len="med"/>
                      <a:tailEnd type="none" w="med" len="med"/>
                    </a:lnB>
                    <a:solidFill>
                      <a:srgbClr val="FFFFFF"/>
                    </a:solidFill>
                  </a:tcPr>
                </a:tc>
                <a:extLst>
                  <a:ext uri="{0D108BD9-81ED-4DB2-BD59-A6C34878D82A}">
                    <a16:rowId xmlns:a16="http://schemas.microsoft.com/office/drawing/2014/main" val="182452852"/>
                  </a:ext>
                </a:extLst>
              </a:tr>
              <a:tr h="793519">
                <a:tc>
                  <a:txBody>
                    <a:bodyPr/>
                    <a:lstStyle/>
                    <a:p>
                      <a:r>
                        <a:rPr lang="en-US" sz="1600" b="1">
                          <a:effectLst/>
                          <a:latin typeface="Times New Roman" panose="02020603050405020304" pitchFamily="18" charset="0"/>
                          <a:cs typeface="Times New Roman" panose="02020603050405020304" pitchFamily="18" charset="0"/>
                        </a:rPr>
                        <a:t>Delay is more</a:t>
                      </a:r>
                      <a:r>
                        <a:rPr lang="en-US" sz="1600">
                          <a:effectLst/>
                          <a:latin typeface="Times New Roman" panose="02020603050405020304" pitchFamily="18" charset="0"/>
                          <a:cs typeface="Times New Roman" panose="02020603050405020304" pitchFamily="18" charset="0"/>
                        </a:rPr>
                        <a:t> while transferring the information. But after the establishment of connection, these services offer </a:t>
                      </a:r>
                      <a:r>
                        <a:rPr lang="en-US" sz="1600" b="1">
                          <a:effectLst/>
                          <a:latin typeface="Times New Roman" panose="02020603050405020304" pitchFamily="18" charset="0"/>
                          <a:cs typeface="Times New Roman" panose="02020603050405020304" pitchFamily="18" charset="0"/>
                        </a:rPr>
                        <a:t>fast delivery of information</a:t>
                      </a:r>
                      <a:r>
                        <a:rPr lang="en-US" sz="1600">
                          <a:effectLst/>
                          <a:latin typeface="Times New Roman" panose="02020603050405020304" pitchFamily="18" charset="0"/>
                          <a:cs typeface="Times New Roman" panose="02020603050405020304" pitchFamily="18" charset="0"/>
                        </a:rPr>
                        <a:t>.</a:t>
                      </a:r>
                    </a:p>
                  </a:txBody>
                  <a:tcPr marL="52756" marR="52756" marT="52756" marB="52756" anchor="ctr">
                    <a:lnL w="9525" cap="flat" cmpd="sng" algn="ctr">
                      <a:solidFill>
                        <a:srgbClr val="F8E145"/>
                      </a:solidFill>
                      <a:prstDash val="solid"/>
                      <a:round/>
                      <a:headEnd type="none" w="med" len="med"/>
                      <a:tailEnd type="none" w="med" len="med"/>
                    </a:lnL>
                    <a:lnR w="9525" cap="flat" cmpd="sng" algn="ctr">
                      <a:solidFill>
                        <a:srgbClr val="F0E045"/>
                      </a:solidFill>
                      <a:prstDash val="solid"/>
                      <a:round/>
                      <a:headEnd type="none" w="med" len="med"/>
                      <a:tailEnd type="none" w="med" len="med"/>
                    </a:lnR>
                    <a:lnT w="9525" cap="flat" cmpd="sng" algn="ctr">
                      <a:solidFill>
                        <a:srgbClr val="F8E145"/>
                      </a:solidFill>
                      <a:prstDash val="solid"/>
                      <a:round/>
                      <a:headEnd type="none" w="med" len="med"/>
                      <a:tailEnd type="none" w="med" len="med"/>
                    </a:lnT>
                    <a:lnB w="9525" cap="flat" cmpd="sng" algn="ctr">
                      <a:solidFill>
                        <a:srgbClr val="F8E145"/>
                      </a:solidFill>
                      <a:prstDash val="solid"/>
                      <a:round/>
                      <a:headEnd type="none" w="med" len="med"/>
                      <a:tailEnd type="none" w="med" len="med"/>
                    </a:lnB>
                    <a:solidFill>
                      <a:srgbClr val="FFFFFF"/>
                    </a:solidFill>
                  </a:tcPr>
                </a:tc>
                <a:tc>
                  <a:txBody>
                    <a:bodyPr/>
                    <a:lstStyle/>
                    <a:p>
                      <a:r>
                        <a:rPr lang="en-US" sz="1600" dirty="0">
                          <a:effectLst/>
                          <a:latin typeface="Times New Roman" panose="02020603050405020304" pitchFamily="18" charset="0"/>
                          <a:cs typeface="Times New Roman" panose="02020603050405020304" pitchFamily="18" charset="0"/>
                        </a:rPr>
                        <a:t>Due to the </a:t>
                      </a:r>
                      <a:r>
                        <a:rPr lang="en-US" sz="1600" b="1" dirty="0">
                          <a:effectLst/>
                          <a:latin typeface="Times New Roman" panose="02020603050405020304" pitchFamily="18" charset="0"/>
                          <a:cs typeface="Times New Roman" panose="02020603050405020304" pitchFamily="18" charset="0"/>
                        </a:rPr>
                        <a:t>absence of the connection establishment phase,</a:t>
                      </a:r>
                      <a:r>
                        <a:rPr lang="en-US" sz="1600" dirty="0">
                          <a:effectLst/>
                          <a:latin typeface="Times New Roman" panose="02020603050405020304" pitchFamily="18" charset="0"/>
                          <a:cs typeface="Times New Roman" panose="02020603050405020304" pitchFamily="18" charset="0"/>
                        </a:rPr>
                        <a:t> there is</a:t>
                      </a:r>
                      <a:r>
                        <a:rPr lang="en-US" sz="1600" b="1" dirty="0">
                          <a:effectLst/>
                          <a:latin typeface="Times New Roman" panose="02020603050405020304" pitchFamily="18" charset="0"/>
                          <a:cs typeface="Times New Roman" panose="02020603050405020304" pitchFamily="18" charset="0"/>
                        </a:rPr>
                        <a:t> no delay.</a:t>
                      </a:r>
                      <a:endParaRPr lang="en-US" sz="1600" dirty="0">
                        <a:effectLst/>
                        <a:latin typeface="Times New Roman" panose="02020603050405020304" pitchFamily="18" charset="0"/>
                        <a:cs typeface="Times New Roman" panose="02020603050405020304" pitchFamily="18" charset="0"/>
                      </a:endParaRPr>
                    </a:p>
                  </a:txBody>
                  <a:tcPr marL="52756" marR="52756" marT="52756" marB="52756" anchor="ctr">
                    <a:lnL w="9525" cap="flat" cmpd="sng" algn="ctr">
                      <a:solidFill>
                        <a:srgbClr val="F0E045"/>
                      </a:solidFill>
                      <a:prstDash val="solid"/>
                      <a:round/>
                      <a:headEnd type="none" w="med" len="med"/>
                      <a:tailEnd type="none" w="med" len="med"/>
                    </a:lnL>
                    <a:lnR w="9525" cap="flat" cmpd="sng" algn="ctr">
                      <a:solidFill>
                        <a:srgbClr val="F0E045"/>
                      </a:solidFill>
                      <a:prstDash val="solid"/>
                      <a:round/>
                      <a:headEnd type="none" w="med" len="med"/>
                      <a:tailEnd type="none" w="med" len="med"/>
                    </a:lnR>
                    <a:lnT w="9525" cap="flat" cmpd="sng" algn="ctr">
                      <a:solidFill>
                        <a:srgbClr val="F0E045"/>
                      </a:solidFill>
                      <a:prstDash val="solid"/>
                      <a:round/>
                      <a:headEnd type="none" w="med" len="med"/>
                      <a:tailEnd type="none" w="med" len="med"/>
                    </a:lnT>
                    <a:lnB w="9525" cap="flat" cmpd="sng" algn="ctr">
                      <a:solidFill>
                        <a:srgbClr val="F0E045"/>
                      </a:solidFill>
                      <a:prstDash val="solid"/>
                      <a:round/>
                      <a:headEnd type="none" w="med" len="med"/>
                      <a:tailEnd type="none" w="med" len="med"/>
                    </a:lnB>
                    <a:solidFill>
                      <a:srgbClr val="FFFFFF"/>
                    </a:solidFill>
                  </a:tcPr>
                </a:tc>
                <a:extLst>
                  <a:ext uri="{0D108BD9-81ED-4DB2-BD59-A6C34878D82A}">
                    <a16:rowId xmlns:a16="http://schemas.microsoft.com/office/drawing/2014/main" val="3536654576"/>
                  </a:ext>
                </a:extLst>
              </a:tr>
            </a:tbl>
          </a:graphicData>
        </a:graphic>
      </p:graphicFrame>
    </p:spTree>
    <p:extLst>
      <p:ext uri="{BB962C8B-B14F-4D97-AF65-F5344CB8AC3E}">
        <p14:creationId xmlns:p14="http://schemas.microsoft.com/office/powerpoint/2010/main" val="31528298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EC20-62E6-2F25-34DF-0790E8A90994}"/>
              </a:ext>
            </a:extLst>
          </p:cNvPr>
          <p:cNvSpPr>
            <a:spLocks noGrp="1"/>
          </p:cNvSpPr>
          <p:nvPr>
            <p:ph type="title"/>
          </p:nvPr>
        </p:nvSpPr>
        <p:spPr/>
        <p:txBody>
          <a:bodyPr/>
          <a:lstStyle/>
          <a:p>
            <a:r>
              <a:rPr lang="en-US" dirty="0">
                <a:solidFill>
                  <a:srgbClr val="000000"/>
                </a:solidFill>
                <a:latin typeface="BrandFont-Text"/>
              </a:rPr>
              <a:t>I</a:t>
            </a:r>
            <a:r>
              <a:rPr lang="en-US" b="0" i="0" dirty="0">
                <a:solidFill>
                  <a:srgbClr val="000000"/>
                </a:solidFill>
                <a:effectLst/>
                <a:latin typeface="BrandFont-Text"/>
              </a:rPr>
              <a:t>nternet service provider (ISP)</a:t>
            </a:r>
            <a:endParaRPr lang="en-US" dirty="0"/>
          </a:p>
        </p:txBody>
      </p:sp>
      <p:sp>
        <p:nvSpPr>
          <p:cNvPr id="3" name="Content Placeholder 2">
            <a:extLst>
              <a:ext uri="{FF2B5EF4-FFF2-40B4-BE49-F238E27FC236}">
                <a16:creationId xmlns:a16="http://schemas.microsoft.com/office/drawing/2014/main" id="{25E701F4-D711-CE7C-2F96-4D27FA204E74}"/>
              </a:ext>
            </a:extLst>
          </p:cNvPr>
          <p:cNvSpPr>
            <a:spLocks noGrp="1"/>
          </p:cNvSpPr>
          <p:nvPr>
            <p:ph idx="1"/>
          </p:nvPr>
        </p:nvSpPr>
        <p:spPr/>
        <p:txBody>
          <a:bodyPr/>
          <a:lstStyle/>
          <a:p>
            <a:pPr algn="l"/>
            <a:r>
              <a:rPr lang="en-US" b="0" i="0" dirty="0">
                <a:solidFill>
                  <a:srgbClr val="000000"/>
                </a:solidFill>
                <a:effectLst/>
                <a:latin typeface="BrandFont-Text"/>
              </a:rPr>
              <a:t>An internet service provider (ISP) is a company that provides access to the internet. ISPs can provide this access through multiple means, including dial-up, DSL, cable, wireless and fiber-optic connections.</a:t>
            </a:r>
          </a:p>
          <a:p>
            <a:pPr algn="l"/>
            <a:r>
              <a:rPr lang="en-US" b="0" i="0" dirty="0">
                <a:solidFill>
                  <a:srgbClr val="000000"/>
                </a:solidFill>
                <a:effectLst/>
                <a:latin typeface="BrandFont-Text"/>
              </a:rPr>
              <a:t>A variety of companies serve as ISPs, including cable providers, mobile carriers, and telephone companies. In some cases, a single company may offer multiple types of service (e.g., cable and wireless), while in other cases, a company may focus on just one type of service (e.g., fiber-optic). Without an ISP, individuals and businesses could not reach the internet and the opportunities it provides.</a:t>
            </a:r>
          </a:p>
          <a:p>
            <a:endParaRPr lang="en-US" dirty="0"/>
          </a:p>
        </p:txBody>
      </p:sp>
    </p:spTree>
    <p:extLst>
      <p:ext uri="{BB962C8B-B14F-4D97-AF65-F5344CB8AC3E}">
        <p14:creationId xmlns:p14="http://schemas.microsoft.com/office/powerpoint/2010/main" val="17116237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7147-2D18-1655-5B19-B5BA51DEBC85}"/>
              </a:ext>
            </a:extLst>
          </p:cNvPr>
          <p:cNvSpPr>
            <a:spLocks noGrp="1"/>
          </p:cNvSpPr>
          <p:nvPr>
            <p:ph type="title"/>
          </p:nvPr>
        </p:nvSpPr>
        <p:spPr/>
        <p:txBody>
          <a:bodyPr/>
          <a:lstStyle/>
          <a:p>
            <a:r>
              <a:rPr lang="en-US" b="0" i="0" dirty="0">
                <a:solidFill>
                  <a:srgbClr val="000000"/>
                </a:solidFill>
                <a:effectLst/>
                <a:latin typeface="var(--ff-lato)"/>
              </a:rPr>
              <a:t>Internet</a:t>
            </a:r>
            <a:br>
              <a:rPr lang="en-US" b="0" i="0" dirty="0">
                <a:solidFill>
                  <a:srgbClr val="000000"/>
                </a:solidFill>
                <a:effectLst/>
                <a:latin typeface="var(--ff-lato)"/>
              </a:rPr>
            </a:br>
            <a:endParaRPr lang="en-US" dirty="0"/>
          </a:p>
        </p:txBody>
      </p:sp>
      <p:sp>
        <p:nvSpPr>
          <p:cNvPr id="3" name="Content Placeholder 2">
            <a:extLst>
              <a:ext uri="{FF2B5EF4-FFF2-40B4-BE49-F238E27FC236}">
                <a16:creationId xmlns:a16="http://schemas.microsoft.com/office/drawing/2014/main" id="{012CF7A5-423F-ADA9-2AF2-0ADD6C0584D4}"/>
              </a:ext>
            </a:extLst>
          </p:cNvPr>
          <p:cNvSpPr>
            <a:spLocks noGrp="1"/>
          </p:cNvSpPr>
          <p:nvPr>
            <p:ph idx="1"/>
          </p:nvPr>
        </p:nvSpPr>
        <p:spPr/>
        <p:txBody>
          <a:bodyPr>
            <a:normAutofit fontScale="70000" lnSpcReduction="20000"/>
          </a:bodyPr>
          <a:lstStyle/>
          <a:p>
            <a:pPr algn="l"/>
            <a:r>
              <a:rPr lang="en-US" b="0" i="0" dirty="0">
                <a:solidFill>
                  <a:srgbClr val="000000"/>
                </a:solidFill>
                <a:effectLst/>
                <a:latin typeface="Verdana" panose="020B0604030504040204" pitchFamily="34" charset="0"/>
              </a:rPr>
              <a:t>Internet is defined as an Information super Highway, to access information over the web. However, It can be defined in many ways as follows:</a:t>
            </a:r>
          </a:p>
          <a:p>
            <a:pPr algn="l">
              <a:buFont typeface="Arial" panose="020B0604020202020204" pitchFamily="34" charset="0"/>
              <a:buChar char="•"/>
            </a:pPr>
            <a:r>
              <a:rPr lang="en-US" b="0" i="0" dirty="0">
                <a:solidFill>
                  <a:srgbClr val="000000"/>
                </a:solidFill>
                <a:effectLst/>
                <a:latin typeface="Verdana" panose="020B0604030504040204" pitchFamily="34" charset="0"/>
              </a:rPr>
              <a:t>Internet is a world-wide global system of interconnected computer networks.</a:t>
            </a:r>
          </a:p>
          <a:p>
            <a:pPr algn="l">
              <a:buFont typeface="Arial" panose="020B0604020202020204" pitchFamily="34" charset="0"/>
              <a:buChar char="•"/>
            </a:pPr>
            <a:r>
              <a:rPr lang="en-US" b="0" i="0" dirty="0">
                <a:solidFill>
                  <a:srgbClr val="000000"/>
                </a:solidFill>
                <a:effectLst/>
                <a:latin typeface="Verdana" panose="020B0604030504040204" pitchFamily="34" charset="0"/>
              </a:rPr>
              <a:t>Internet uses the standard Internet Protocol (TCP/IP).</a:t>
            </a:r>
          </a:p>
          <a:p>
            <a:pPr algn="l">
              <a:buFont typeface="Arial" panose="020B0604020202020204" pitchFamily="34" charset="0"/>
              <a:buChar char="•"/>
            </a:pPr>
            <a:r>
              <a:rPr lang="en-US" b="0" i="0" dirty="0">
                <a:solidFill>
                  <a:srgbClr val="000000"/>
                </a:solidFill>
                <a:effectLst/>
                <a:latin typeface="Verdana" panose="020B0604030504040204" pitchFamily="34" charset="0"/>
              </a:rPr>
              <a:t>Every computer in internet is identified by a unique IP address.</a:t>
            </a:r>
          </a:p>
          <a:p>
            <a:pPr algn="l">
              <a:buFont typeface="Arial" panose="020B0604020202020204" pitchFamily="34" charset="0"/>
              <a:buChar char="•"/>
            </a:pPr>
            <a:r>
              <a:rPr lang="en-US" b="0" i="0" dirty="0">
                <a:solidFill>
                  <a:srgbClr val="000000"/>
                </a:solidFill>
                <a:effectLst/>
                <a:latin typeface="Verdana" panose="020B0604030504040204" pitchFamily="34" charset="0"/>
              </a:rPr>
              <a:t>IP Address is a unique set of numbers (such as 110.22.33.114) which identifies a computer location.</a:t>
            </a:r>
          </a:p>
          <a:p>
            <a:pPr algn="l">
              <a:buFont typeface="Arial" panose="020B0604020202020204" pitchFamily="34" charset="0"/>
              <a:buChar char="•"/>
            </a:pPr>
            <a:r>
              <a:rPr lang="en-US" b="0" i="0" dirty="0">
                <a:solidFill>
                  <a:srgbClr val="000000"/>
                </a:solidFill>
                <a:effectLst/>
                <a:latin typeface="Verdana" panose="020B0604030504040204" pitchFamily="34" charset="0"/>
              </a:rPr>
              <a:t>A special computer DNS (Domain Name Server) is used to give name to the IP Address so that user can locate a computer by a name.</a:t>
            </a:r>
          </a:p>
          <a:p>
            <a:pPr algn="l">
              <a:buFont typeface="Arial" panose="020B0604020202020204" pitchFamily="34" charset="0"/>
              <a:buChar char="•"/>
            </a:pPr>
            <a:r>
              <a:rPr lang="en-US" b="0" i="0" dirty="0">
                <a:solidFill>
                  <a:srgbClr val="000000"/>
                </a:solidFill>
                <a:effectLst/>
                <a:latin typeface="Verdana" panose="020B0604030504040204" pitchFamily="34" charset="0"/>
              </a:rPr>
              <a:t>For example, a DNS server will resolve a name </a:t>
            </a:r>
            <a:r>
              <a:rPr lang="en-US" b="1" i="0" dirty="0">
                <a:solidFill>
                  <a:srgbClr val="000000"/>
                </a:solidFill>
                <a:effectLst/>
                <a:latin typeface="inherit"/>
              </a:rPr>
              <a:t>http://www.google.com</a:t>
            </a:r>
            <a:r>
              <a:rPr lang="en-US" b="0" i="0" dirty="0">
                <a:solidFill>
                  <a:srgbClr val="000000"/>
                </a:solidFill>
                <a:effectLst/>
                <a:latin typeface="Verdana" panose="020B0604030504040204" pitchFamily="34" charset="0"/>
              </a:rPr>
              <a:t> to a particular IP address to uniquely identify the computer on which this website is hosted.</a:t>
            </a:r>
          </a:p>
          <a:p>
            <a:pPr algn="l">
              <a:buFont typeface="Arial" panose="020B0604020202020204" pitchFamily="34" charset="0"/>
              <a:buChar char="•"/>
            </a:pPr>
            <a:r>
              <a:rPr lang="en-US" b="0" i="0" dirty="0">
                <a:solidFill>
                  <a:srgbClr val="000000"/>
                </a:solidFill>
                <a:effectLst/>
                <a:latin typeface="Verdana" panose="020B0604030504040204" pitchFamily="34" charset="0"/>
              </a:rPr>
              <a:t>Internet is accessible to every user all over the world.</a:t>
            </a:r>
          </a:p>
          <a:p>
            <a:endParaRPr lang="en-US" dirty="0"/>
          </a:p>
        </p:txBody>
      </p:sp>
    </p:spTree>
    <p:extLst>
      <p:ext uri="{BB962C8B-B14F-4D97-AF65-F5344CB8AC3E}">
        <p14:creationId xmlns:p14="http://schemas.microsoft.com/office/powerpoint/2010/main" val="470690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2FF21-204E-C1E6-3749-3EE17999FE61}"/>
              </a:ext>
            </a:extLst>
          </p:cNvPr>
          <p:cNvSpPr>
            <a:spLocks noGrp="1"/>
          </p:cNvSpPr>
          <p:nvPr>
            <p:ph type="title"/>
          </p:nvPr>
        </p:nvSpPr>
        <p:spPr/>
        <p:txBody>
          <a:bodyPr/>
          <a:lstStyle/>
          <a:p>
            <a:r>
              <a:rPr lang="en-US" dirty="0"/>
              <a:t>Backbone Network</a:t>
            </a:r>
          </a:p>
        </p:txBody>
      </p:sp>
      <p:sp>
        <p:nvSpPr>
          <p:cNvPr id="3" name="Content Placeholder 2">
            <a:extLst>
              <a:ext uri="{FF2B5EF4-FFF2-40B4-BE49-F238E27FC236}">
                <a16:creationId xmlns:a16="http://schemas.microsoft.com/office/drawing/2014/main" id="{3F7CA376-E73E-7B41-6562-C4B211E3C838}"/>
              </a:ext>
            </a:extLst>
          </p:cNvPr>
          <p:cNvSpPr>
            <a:spLocks noGrp="1"/>
          </p:cNvSpPr>
          <p:nvPr>
            <p:ph idx="1"/>
          </p:nvPr>
        </p:nvSpPr>
        <p:spPr/>
        <p:txBody>
          <a:bodyPr>
            <a:normAutofit fontScale="77500" lnSpcReduction="20000"/>
          </a:bodyPr>
          <a:lstStyle/>
          <a:p>
            <a:pPr>
              <a:lnSpc>
                <a:spcPct val="110000"/>
              </a:lnSpc>
            </a:pPr>
            <a:r>
              <a:rPr lang="en-US" sz="3000" dirty="0">
                <a:solidFill>
                  <a:srgbClr val="000000"/>
                </a:solidFill>
                <a:latin typeface="BrandFont-Text"/>
              </a:rPr>
              <a:t>A backbone or core network is a part of a computer network which interconnects networks, providing a path for the exchange of information between different LANs or subnetworks.</a:t>
            </a:r>
          </a:p>
          <a:p>
            <a:pPr>
              <a:lnSpc>
                <a:spcPct val="110000"/>
              </a:lnSpc>
            </a:pPr>
            <a:r>
              <a:rPr lang="en-US" sz="3000" dirty="0">
                <a:solidFill>
                  <a:srgbClr val="000000"/>
                </a:solidFill>
                <a:latin typeface="BrandFont-Text"/>
              </a:rPr>
              <a:t>A backbone can tie together diverse networks in the same building, in different buildings in a campus environment, or over wide areas. Normally, the backbone's capacity is greater than the networks connected to it.</a:t>
            </a:r>
          </a:p>
          <a:p>
            <a:pPr>
              <a:lnSpc>
                <a:spcPct val="110000"/>
              </a:lnSpc>
            </a:pPr>
            <a:r>
              <a:rPr lang="en-US" sz="3000" dirty="0">
                <a:solidFill>
                  <a:srgbClr val="000000"/>
                </a:solidFill>
                <a:latin typeface="BrandFont-Text"/>
              </a:rPr>
              <a:t>A large corporation that has many locations may have a backbone network that ties all of the locations together, for example, if a server cluster needs to be accessed by different departments of a company that are located at different geographical locations. </a:t>
            </a:r>
          </a:p>
          <a:p>
            <a:pPr>
              <a:lnSpc>
                <a:spcPct val="110000"/>
              </a:lnSpc>
            </a:pPr>
            <a:r>
              <a:rPr lang="en-US" sz="3000" dirty="0">
                <a:solidFill>
                  <a:srgbClr val="000000"/>
                </a:solidFill>
                <a:latin typeface="BrandFont-Text"/>
              </a:rPr>
              <a:t>The pieces of the network connections (for example: Ethernet, wireless) that bring these departments together is often mentioned as network backbone. </a:t>
            </a:r>
            <a:endParaRPr lang="en-US" dirty="0"/>
          </a:p>
        </p:txBody>
      </p:sp>
    </p:spTree>
    <p:extLst>
      <p:ext uri="{BB962C8B-B14F-4D97-AF65-F5344CB8AC3E}">
        <p14:creationId xmlns:p14="http://schemas.microsoft.com/office/powerpoint/2010/main" val="81718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5" name="object 5"/>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6" name="object 6"/>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7</a:t>
            </a:fld>
            <a:endParaRPr dirty="0"/>
          </a:p>
        </p:txBody>
      </p:sp>
      <p:sp>
        <p:nvSpPr>
          <p:cNvPr id="2" name="object 2"/>
          <p:cNvSpPr txBox="1">
            <a:spLocks noGrp="1"/>
          </p:cNvSpPr>
          <p:nvPr>
            <p:ph type="title"/>
          </p:nvPr>
        </p:nvSpPr>
        <p:spPr>
          <a:xfrm>
            <a:off x="917575" y="609282"/>
            <a:ext cx="7412990" cy="701040"/>
          </a:xfrm>
          <a:prstGeom prst="rect">
            <a:avLst/>
          </a:prstGeom>
        </p:spPr>
        <p:txBody>
          <a:bodyPr vert="horz" wrap="square" lIns="0" tIns="16510" rIns="0" bIns="0" rtlCol="0">
            <a:spAutoFit/>
          </a:bodyPr>
          <a:lstStyle/>
          <a:p>
            <a:pPr marL="12700">
              <a:lnSpc>
                <a:spcPct val="100000"/>
              </a:lnSpc>
              <a:spcBef>
                <a:spcPts val="130"/>
              </a:spcBef>
            </a:pPr>
            <a:r>
              <a:rPr sz="4400" b="0" spc="-20" dirty="0">
                <a:latin typeface="Calibri Light"/>
                <a:cs typeface="Calibri Light"/>
              </a:rPr>
              <a:t>Network</a:t>
            </a:r>
            <a:r>
              <a:rPr sz="4400" b="0" spc="-245" dirty="0">
                <a:latin typeface="Calibri Light"/>
                <a:cs typeface="Calibri Light"/>
              </a:rPr>
              <a:t> </a:t>
            </a:r>
            <a:r>
              <a:rPr sz="4400" b="0" spc="-10" dirty="0">
                <a:latin typeface="Calibri Light"/>
                <a:cs typeface="Calibri Light"/>
              </a:rPr>
              <a:t>Models</a:t>
            </a:r>
            <a:r>
              <a:rPr sz="4400" b="0" spc="-229" dirty="0">
                <a:latin typeface="Calibri Light"/>
                <a:cs typeface="Calibri Light"/>
              </a:rPr>
              <a:t> </a:t>
            </a:r>
            <a:r>
              <a:rPr sz="4400" b="0" spc="5" dirty="0">
                <a:latin typeface="Calibri Light"/>
                <a:cs typeface="Calibri Light"/>
              </a:rPr>
              <a:t>:</a:t>
            </a:r>
            <a:r>
              <a:rPr sz="4400" b="0" spc="-65" dirty="0">
                <a:latin typeface="Calibri Light"/>
                <a:cs typeface="Calibri Light"/>
              </a:rPr>
              <a:t> </a:t>
            </a:r>
            <a:r>
              <a:rPr sz="4400" b="0" spc="15" dirty="0">
                <a:latin typeface="Calibri Light"/>
                <a:cs typeface="Calibri Light"/>
              </a:rPr>
              <a:t>Based</a:t>
            </a:r>
            <a:r>
              <a:rPr sz="4400" b="0" spc="-50" dirty="0">
                <a:latin typeface="Calibri Light"/>
                <a:cs typeface="Calibri Light"/>
              </a:rPr>
              <a:t> </a:t>
            </a:r>
            <a:r>
              <a:rPr sz="4400" b="0" spc="20" dirty="0">
                <a:latin typeface="Calibri Light"/>
                <a:cs typeface="Calibri Light"/>
              </a:rPr>
              <a:t>on</a:t>
            </a:r>
            <a:r>
              <a:rPr sz="4400" b="0" spc="-70" dirty="0">
                <a:latin typeface="Calibri Light"/>
                <a:cs typeface="Calibri Light"/>
              </a:rPr>
              <a:t> </a:t>
            </a:r>
            <a:r>
              <a:rPr sz="4400" b="0" spc="-5" dirty="0">
                <a:latin typeface="Calibri Light"/>
                <a:cs typeface="Calibri Light"/>
              </a:rPr>
              <a:t>Scale</a:t>
            </a:r>
            <a:endParaRPr sz="4400">
              <a:latin typeface="Calibri Light"/>
              <a:cs typeface="Calibri Light"/>
            </a:endParaRPr>
          </a:p>
        </p:txBody>
      </p:sp>
      <p:sp>
        <p:nvSpPr>
          <p:cNvPr id="3" name="object 3"/>
          <p:cNvSpPr txBox="1"/>
          <p:nvPr/>
        </p:nvSpPr>
        <p:spPr>
          <a:xfrm>
            <a:off x="917575" y="1722119"/>
            <a:ext cx="10259060" cy="1919756"/>
          </a:xfrm>
          <a:prstGeom prst="rect">
            <a:avLst/>
          </a:prstGeom>
        </p:spPr>
        <p:txBody>
          <a:bodyPr vert="horz" wrap="square" lIns="0" tIns="59690" rIns="0" bIns="0" rtlCol="0">
            <a:spAutoFit/>
          </a:bodyPr>
          <a:lstStyle/>
          <a:p>
            <a:pPr marL="241300" indent="-229235">
              <a:lnSpc>
                <a:spcPct val="100000"/>
              </a:lnSpc>
              <a:spcBef>
                <a:spcPts val="470"/>
              </a:spcBef>
              <a:buFont typeface="Arial"/>
              <a:buChar char="•"/>
              <a:tabLst>
                <a:tab pos="241935" algn="l"/>
              </a:tabLst>
            </a:pPr>
            <a:r>
              <a:rPr sz="2750" spc="-5" dirty="0">
                <a:latin typeface="Calibri"/>
                <a:cs typeface="Calibri"/>
              </a:rPr>
              <a:t>According</a:t>
            </a:r>
            <a:r>
              <a:rPr sz="2750" spc="165" dirty="0">
                <a:latin typeface="Calibri"/>
                <a:cs typeface="Calibri"/>
              </a:rPr>
              <a:t> </a:t>
            </a:r>
            <a:r>
              <a:rPr sz="2750" spc="-5" dirty="0">
                <a:latin typeface="Calibri"/>
                <a:cs typeface="Calibri"/>
              </a:rPr>
              <a:t>to</a:t>
            </a:r>
            <a:r>
              <a:rPr sz="2750" spc="15" dirty="0">
                <a:latin typeface="Calibri"/>
                <a:cs typeface="Calibri"/>
              </a:rPr>
              <a:t> </a:t>
            </a:r>
            <a:r>
              <a:rPr sz="2750" spc="-10" dirty="0">
                <a:latin typeface="Calibri"/>
                <a:cs typeface="Calibri"/>
              </a:rPr>
              <a:t>the</a:t>
            </a:r>
            <a:r>
              <a:rPr sz="2750" spc="95" dirty="0">
                <a:latin typeface="Calibri"/>
                <a:cs typeface="Calibri"/>
              </a:rPr>
              <a:t> </a:t>
            </a:r>
            <a:r>
              <a:rPr sz="2750" spc="-15" dirty="0">
                <a:latin typeface="Calibri"/>
                <a:cs typeface="Calibri"/>
              </a:rPr>
              <a:t>scale(size)</a:t>
            </a:r>
            <a:r>
              <a:rPr sz="2750" spc="260" dirty="0">
                <a:latin typeface="Calibri"/>
                <a:cs typeface="Calibri"/>
              </a:rPr>
              <a:t> </a:t>
            </a:r>
            <a:r>
              <a:rPr sz="2750" spc="25" dirty="0">
                <a:latin typeface="Calibri"/>
                <a:cs typeface="Calibri"/>
              </a:rPr>
              <a:t>of </a:t>
            </a:r>
            <a:r>
              <a:rPr sz="2750" spc="-10" dirty="0">
                <a:latin typeface="Calibri"/>
                <a:cs typeface="Calibri"/>
              </a:rPr>
              <a:t>the</a:t>
            </a:r>
            <a:r>
              <a:rPr sz="2750" spc="95" dirty="0">
                <a:latin typeface="Calibri"/>
                <a:cs typeface="Calibri"/>
              </a:rPr>
              <a:t> </a:t>
            </a:r>
            <a:r>
              <a:rPr sz="2750" dirty="0">
                <a:latin typeface="Calibri"/>
                <a:cs typeface="Calibri"/>
              </a:rPr>
              <a:t>networks</a:t>
            </a:r>
            <a:r>
              <a:rPr sz="2750" spc="90" dirty="0">
                <a:latin typeface="Calibri"/>
                <a:cs typeface="Calibri"/>
              </a:rPr>
              <a:t> </a:t>
            </a:r>
            <a:r>
              <a:rPr sz="2750" spc="-15" dirty="0">
                <a:latin typeface="Calibri"/>
                <a:cs typeface="Calibri"/>
              </a:rPr>
              <a:t>is</a:t>
            </a:r>
            <a:r>
              <a:rPr sz="2750" spc="85" dirty="0">
                <a:latin typeface="Calibri"/>
                <a:cs typeface="Calibri"/>
              </a:rPr>
              <a:t> </a:t>
            </a:r>
            <a:r>
              <a:rPr sz="2750" spc="-15" dirty="0">
                <a:latin typeface="Calibri"/>
                <a:cs typeface="Calibri"/>
              </a:rPr>
              <a:t>classified</a:t>
            </a:r>
            <a:r>
              <a:rPr sz="2750" spc="245" dirty="0">
                <a:latin typeface="Calibri"/>
                <a:cs typeface="Calibri"/>
              </a:rPr>
              <a:t> </a:t>
            </a:r>
            <a:r>
              <a:rPr sz="2750" spc="-20" dirty="0">
                <a:latin typeface="Calibri"/>
                <a:cs typeface="Calibri"/>
              </a:rPr>
              <a:t>into</a:t>
            </a:r>
            <a:r>
              <a:rPr sz="2750" spc="85" dirty="0">
                <a:latin typeface="Calibri"/>
                <a:cs typeface="Calibri"/>
              </a:rPr>
              <a:t> </a:t>
            </a:r>
            <a:r>
              <a:rPr sz="2750" spc="-15" dirty="0">
                <a:latin typeface="Calibri"/>
                <a:cs typeface="Calibri"/>
              </a:rPr>
              <a:t>following</a:t>
            </a:r>
            <a:endParaRPr sz="2750" dirty="0">
              <a:latin typeface="Calibri"/>
              <a:cs typeface="Calibri"/>
            </a:endParaRPr>
          </a:p>
          <a:p>
            <a:pPr marL="527685" indent="-514984">
              <a:lnSpc>
                <a:spcPct val="100000"/>
              </a:lnSpc>
              <a:spcBef>
                <a:spcPts val="380"/>
              </a:spcBef>
              <a:buAutoNum type="arabicPeriod"/>
              <a:tabLst>
                <a:tab pos="527050" algn="l"/>
                <a:tab pos="527685" algn="l"/>
              </a:tabLst>
            </a:pPr>
            <a:r>
              <a:rPr sz="2750" spc="10" dirty="0">
                <a:latin typeface="Calibri"/>
                <a:cs typeface="Calibri"/>
              </a:rPr>
              <a:t>LAN</a:t>
            </a:r>
            <a:r>
              <a:rPr sz="2750" spc="40" dirty="0">
                <a:latin typeface="Calibri"/>
                <a:cs typeface="Calibri"/>
              </a:rPr>
              <a:t> </a:t>
            </a:r>
            <a:r>
              <a:rPr sz="2750" spc="20" dirty="0">
                <a:latin typeface="Calibri"/>
                <a:cs typeface="Calibri"/>
              </a:rPr>
              <a:t>(Local</a:t>
            </a:r>
            <a:r>
              <a:rPr sz="2750" spc="-55" dirty="0">
                <a:latin typeface="Calibri"/>
                <a:cs typeface="Calibri"/>
              </a:rPr>
              <a:t> </a:t>
            </a:r>
            <a:r>
              <a:rPr sz="2750" spc="-5" dirty="0">
                <a:latin typeface="Calibri"/>
                <a:cs typeface="Calibri"/>
              </a:rPr>
              <a:t>Area</a:t>
            </a:r>
            <a:r>
              <a:rPr sz="2750" spc="55" dirty="0">
                <a:latin typeface="Calibri"/>
                <a:cs typeface="Calibri"/>
              </a:rPr>
              <a:t> </a:t>
            </a:r>
            <a:r>
              <a:rPr sz="2750" spc="5" dirty="0">
                <a:latin typeface="Calibri"/>
                <a:cs typeface="Calibri"/>
              </a:rPr>
              <a:t>Network)</a:t>
            </a:r>
            <a:endParaRPr sz="2750" dirty="0">
              <a:latin typeface="Calibri"/>
              <a:cs typeface="Calibri"/>
            </a:endParaRPr>
          </a:p>
          <a:p>
            <a:pPr marL="527685" indent="-514984">
              <a:lnSpc>
                <a:spcPct val="100000"/>
              </a:lnSpc>
              <a:spcBef>
                <a:spcPts val="455"/>
              </a:spcBef>
              <a:buAutoNum type="arabicPeriod"/>
              <a:tabLst>
                <a:tab pos="527050" algn="l"/>
                <a:tab pos="527685" algn="l"/>
              </a:tabLst>
            </a:pPr>
            <a:r>
              <a:rPr sz="2750" spc="10" dirty="0">
                <a:latin typeface="Calibri"/>
                <a:cs typeface="Calibri"/>
              </a:rPr>
              <a:t>MAN</a:t>
            </a:r>
            <a:r>
              <a:rPr sz="2750" spc="45" dirty="0">
                <a:latin typeface="Calibri"/>
                <a:cs typeface="Calibri"/>
              </a:rPr>
              <a:t> </a:t>
            </a:r>
            <a:r>
              <a:rPr sz="2750" spc="-5" dirty="0">
                <a:latin typeface="Calibri"/>
                <a:cs typeface="Calibri"/>
              </a:rPr>
              <a:t>(Metropolitan</a:t>
            </a:r>
            <a:r>
              <a:rPr sz="2750" spc="260" dirty="0">
                <a:latin typeface="Calibri"/>
                <a:cs typeface="Calibri"/>
              </a:rPr>
              <a:t> </a:t>
            </a:r>
            <a:r>
              <a:rPr sz="2750" spc="-5" dirty="0">
                <a:latin typeface="Calibri"/>
                <a:cs typeface="Calibri"/>
              </a:rPr>
              <a:t>Area</a:t>
            </a:r>
            <a:r>
              <a:rPr sz="2750" spc="55" dirty="0">
                <a:latin typeface="Calibri"/>
                <a:cs typeface="Calibri"/>
              </a:rPr>
              <a:t> </a:t>
            </a:r>
            <a:r>
              <a:rPr sz="2750" spc="5" dirty="0">
                <a:latin typeface="Calibri"/>
                <a:cs typeface="Calibri"/>
              </a:rPr>
              <a:t>Network)</a:t>
            </a:r>
            <a:endParaRPr sz="2750" dirty="0">
              <a:latin typeface="Calibri"/>
              <a:cs typeface="Calibri"/>
            </a:endParaRPr>
          </a:p>
          <a:p>
            <a:pPr marL="527685" indent="-514984">
              <a:lnSpc>
                <a:spcPct val="100000"/>
              </a:lnSpc>
              <a:spcBef>
                <a:spcPts val="380"/>
              </a:spcBef>
              <a:buAutoNum type="arabicPeriod"/>
              <a:tabLst>
                <a:tab pos="527050" algn="l"/>
                <a:tab pos="527685" algn="l"/>
              </a:tabLst>
            </a:pPr>
            <a:r>
              <a:rPr sz="2750" spc="-45" dirty="0">
                <a:latin typeface="Calibri"/>
                <a:cs typeface="Calibri"/>
              </a:rPr>
              <a:t>WAN</a:t>
            </a:r>
            <a:r>
              <a:rPr sz="2750" spc="110" dirty="0">
                <a:latin typeface="Calibri"/>
                <a:cs typeface="Calibri"/>
              </a:rPr>
              <a:t> </a:t>
            </a:r>
            <a:r>
              <a:rPr sz="2750" spc="-10" dirty="0">
                <a:latin typeface="Calibri"/>
                <a:cs typeface="Calibri"/>
              </a:rPr>
              <a:t>(Wide</a:t>
            </a:r>
            <a:r>
              <a:rPr sz="2750" spc="95" dirty="0">
                <a:latin typeface="Calibri"/>
                <a:cs typeface="Calibri"/>
              </a:rPr>
              <a:t> </a:t>
            </a:r>
            <a:r>
              <a:rPr sz="2750" spc="-5" dirty="0">
                <a:latin typeface="Calibri"/>
                <a:cs typeface="Calibri"/>
              </a:rPr>
              <a:t>Area</a:t>
            </a:r>
            <a:r>
              <a:rPr sz="2750" spc="50" dirty="0">
                <a:latin typeface="Calibri"/>
                <a:cs typeface="Calibri"/>
              </a:rPr>
              <a:t> </a:t>
            </a:r>
            <a:r>
              <a:rPr sz="2750" spc="5" dirty="0">
                <a:latin typeface="Calibri"/>
                <a:cs typeface="Calibri"/>
              </a:rPr>
              <a:t>Network)</a:t>
            </a:r>
            <a:endParaRPr sz="275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5" name="object 5"/>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6" name="object 6"/>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8</a:t>
            </a:fld>
            <a:endParaRPr dirty="0"/>
          </a:p>
        </p:txBody>
      </p:sp>
      <p:sp>
        <p:nvSpPr>
          <p:cNvPr id="2" name="object 2"/>
          <p:cNvSpPr txBox="1">
            <a:spLocks noGrp="1"/>
          </p:cNvSpPr>
          <p:nvPr>
            <p:ph type="title"/>
          </p:nvPr>
        </p:nvSpPr>
        <p:spPr>
          <a:xfrm>
            <a:off x="917575" y="609282"/>
            <a:ext cx="5561330" cy="701040"/>
          </a:xfrm>
          <a:prstGeom prst="rect">
            <a:avLst/>
          </a:prstGeom>
        </p:spPr>
        <p:txBody>
          <a:bodyPr vert="horz" wrap="square" lIns="0" tIns="16510" rIns="0" bIns="0" rtlCol="0">
            <a:spAutoFit/>
          </a:bodyPr>
          <a:lstStyle/>
          <a:p>
            <a:pPr marL="12700">
              <a:lnSpc>
                <a:spcPct val="100000"/>
              </a:lnSpc>
              <a:spcBef>
                <a:spcPts val="130"/>
              </a:spcBef>
            </a:pPr>
            <a:r>
              <a:rPr sz="4400" b="0" spc="25" dirty="0">
                <a:latin typeface="Calibri Light"/>
                <a:cs typeface="Calibri Light"/>
              </a:rPr>
              <a:t>Lo</a:t>
            </a:r>
            <a:r>
              <a:rPr sz="4400" b="0" spc="5" dirty="0">
                <a:latin typeface="Calibri Light"/>
                <a:cs typeface="Calibri Light"/>
              </a:rPr>
              <a:t>c</a:t>
            </a:r>
            <a:r>
              <a:rPr sz="4400" b="0" spc="-55" dirty="0">
                <a:latin typeface="Calibri Light"/>
                <a:cs typeface="Calibri Light"/>
              </a:rPr>
              <a:t>a</a:t>
            </a:r>
            <a:r>
              <a:rPr sz="4400" b="0" spc="5" dirty="0">
                <a:latin typeface="Calibri Light"/>
                <a:cs typeface="Calibri Light"/>
              </a:rPr>
              <a:t>l</a:t>
            </a:r>
            <a:r>
              <a:rPr sz="4400" b="0" spc="-245" dirty="0">
                <a:latin typeface="Calibri Light"/>
                <a:cs typeface="Calibri Light"/>
              </a:rPr>
              <a:t> </a:t>
            </a:r>
            <a:r>
              <a:rPr sz="4400" b="0" spc="65" dirty="0">
                <a:latin typeface="Calibri Light"/>
                <a:cs typeface="Calibri Light"/>
              </a:rPr>
              <a:t>A</a:t>
            </a:r>
            <a:r>
              <a:rPr sz="4400" b="0" spc="-20" dirty="0">
                <a:latin typeface="Calibri Light"/>
                <a:cs typeface="Calibri Light"/>
              </a:rPr>
              <a:t>r</a:t>
            </a:r>
            <a:r>
              <a:rPr sz="4400" b="0" spc="10" dirty="0">
                <a:latin typeface="Calibri Light"/>
                <a:cs typeface="Calibri Light"/>
              </a:rPr>
              <a:t>e</a:t>
            </a:r>
            <a:r>
              <a:rPr sz="4400" b="0" spc="15" dirty="0">
                <a:latin typeface="Calibri Light"/>
                <a:cs typeface="Calibri Light"/>
              </a:rPr>
              <a:t>a</a:t>
            </a:r>
            <a:r>
              <a:rPr sz="4400" b="0" spc="-315" dirty="0">
                <a:latin typeface="Calibri Light"/>
                <a:cs typeface="Calibri Light"/>
              </a:rPr>
              <a:t> </a:t>
            </a:r>
            <a:r>
              <a:rPr sz="4400" b="0" spc="40" dirty="0">
                <a:latin typeface="Calibri Light"/>
                <a:cs typeface="Calibri Light"/>
              </a:rPr>
              <a:t>N</a:t>
            </a:r>
            <a:r>
              <a:rPr sz="4400" b="0" spc="70" dirty="0">
                <a:latin typeface="Calibri Light"/>
                <a:cs typeface="Calibri Light"/>
              </a:rPr>
              <a:t>e</a:t>
            </a:r>
            <a:r>
              <a:rPr sz="4400" b="0" spc="-20" dirty="0">
                <a:latin typeface="Calibri Light"/>
                <a:cs typeface="Calibri Light"/>
              </a:rPr>
              <a:t>t</a:t>
            </a:r>
            <a:r>
              <a:rPr sz="4400" b="0" spc="-80" dirty="0">
                <a:latin typeface="Calibri Light"/>
                <a:cs typeface="Calibri Light"/>
              </a:rPr>
              <a:t>w</a:t>
            </a:r>
            <a:r>
              <a:rPr sz="4400" b="0" spc="-45" dirty="0">
                <a:latin typeface="Calibri Light"/>
                <a:cs typeface="Calibri Light"/>
              </a:rPr>
              <a:t>o</a:t>
            </a:r>
            <a:r>
              <a:rPr sz="4400" b="0" spc="-95" dirty="0">
                <a:latin typeface="Calibri Light"/>
                <a:cs typeface="Calibri Light"/>
              </a:rPr>
              <a:t>r</a:t>
            </a:r>
            <a:r>
              <a:rPr sz="4400" b="0" spc="10" dirty="0">
                <a:latin typeface="Calibri Light"/>
                <a:cs typeface="Calibri Light"/>
              </a:rPr>
              <a:t>k</a:t>
            </a:r>
            <a:r>
              <a:rPr sz="4400" b="0" spc="-45" dirty="0">
                <a:latin typeface="Calibri Light"/>
                <a:cs typeface="Calibri Light"/>
              </a:rPr>
              <a:t>(L</a:t>
            </a:r>
            <a:r>
              <a:rPr sz="4400" b="0" spc="-5" dirty="0">
                <a:latin typeface="Calibri Light"/>
                <a:cs typeface="Calibri Light"/>
              </a:rPr>
              <a:t>A</a:t>
            </a:r>
            <a:r>
              <a:rPr sz="4400" b="0" spc="-105" dirty="0">
                <a:latin typeface="Calibri Light"/>
                <a:cs typeface="Calibri Light"/>
              </a:rPr>
              <a:t>N</a:t>
            </a:r>
            <a:r>
              <a:rPr sz="4400" b="0" spc="5" dirty="0">
                <a:latin typeface="Calibri Light"/>
                <a:cs typeface="Calibri Light"/>
              </a:rPr>
              <a:t>)</a:t>
            </a:r>
            <a:endParaRPr sz="4400">
              <a:latin typeface="Calibri Light"/>
              <a:cs typeface="Calibri Light"/>
            </a:endParaRPr>
          </a:p>
        </p:txBody>
      </p:sp>
      <p:sp>
        <p:nvSpPr>
          <p:cNvPr id="3" name="object 3"/>
          <p:cNvSpPr txBox="1"/>
          <p:nvPr/>
        </p:nvSpPr>
        <p:spPr>
          <a:xfrm>
            <a:off x="917575" y="1702288"/>
            <a:ext cx="9523095" cy="4003675"/>
          </a:xfrm>
          <a:prstGeom prst="rect">
            <a:avLst/>
          </a:prstGeom>
        </p:spPr>
        <p:txBody>
          <a:bodyPr vert="horz" wrap="square" lIns="0" tIns="108585" rIns="0" bIns="0" rtlCol="0">
            <a:spAutoFit/>
          </a:bodyPr>
          <a:lstStyle/>
          <a:p>
            <a:pPr marL="241300" indent="-229235">
              <a:lnSpc>
                <a:spcPct val="100000"/>
              </a:lnSpc>
              <a:spcBef>
                <a:spcPts val="855"/>
              </a:spcBef>
              <a:buFont typeface="Arial"/>
              <a:buChar char="•"/>
              <a:tabLst>
                <a:tab pos="241935" algn="l"/>
              </a:tabLst>
            </a:pPr>
            <a:r>
              <a:rPr sz="2750" spc="-5" dirty="0">
                <a:latin typeface="Calibri"/>
                <a:cs typeface="Calibri"/>
              </a:rPr>
              <a:t>It</a:t>
            </a:r>
            <a:r>
              <a:rPr sz="2750" spc="20" dirty="0">
                <a:latin typeface="Calibri"/>
                <a:cs typeface="Calibri"/>
              </a:rPr>
              <a:t> </a:t>
            </a:r>
            <a:r>
              <a:rPr sz="2750" spc="-15" dirty="0">
                <a:latin typeface="Calibri"/>
                <a:cs typeface="Calibri"/>
              </a:rPr>
              <a:t>is</a:t>
            </a:r>
            <a:r>
              <a:rPr sz="2750" spc="90" dirty="0">
                <a:latin typeface="Calibri"/>
                <a:cs typeface="Calibri"/>
              </a:rPr>
              <a:t> </a:t>
            </a:r>
            <a:r>
              <a:rPr sz="2750" spc="10" dirty="0">
                <a:latin typeface="Calibri"/>
                <a:cs typeface="Calibri"/>
              </a:rPr>
              <a:t>a</a:t>
            </a:r>
            <a:r>
              <a:rPr sz="2750" spc="5" dirty="0">
                <a:latin typeface="Calibri"/>
                <a:cs typeface="Calibri"/>
              </a:rPr>
              <a:t> computer</a:t>
            </a:r>
            <a:r>
              <a:rPr sz="2750" spc="135" dirty="0">
                <a:latin typeface="Calibri"/>
                <a:cs typeface="Calibri"/>
              </a:rPr>
              <a:t> </a:t>
            </a:r>
            <a:r>
              <a:rPr sz="2750" spc="-5" dirty="0">
                <a:latin typeface="Calibri"/>
                <a:cs typeface="Calibri"/>
              </a:rPr>
              <a:t>network</a:t>
            </a:r>
            <a:r>
              <a:rPr sz="2750" spc="145" dirty="0">
                <a:latin typeface="Calibri"/>
                <a:cs typeface="Calibri"/>
              </a:rPr>
              <a:t> </a:t>
            </a:r>
            <a:r>
              <a:rPr sz="2750" dirty="0">
                <a:latin typeface="Calibri"/>
                <a:cs typeface="Calibri"/>
              </a:rPr>
              <a:t>that</a:t>
            </a:r>
            <a:r>
              <a:rPr sz="2750" spc="30" dirty="0">
                <a:latin typeface="Calibri"/>
                <a:cs typeface="Calibri"/>
              </a:rPr>
              <a:t> </a:t>
            </a:r>
            <a:r>
              <a:rPr sz="2750" spc="-5" dirty="0">
                <a:latin typeface="Calibri"/>
                <a:cs typeface="Calibri"/>
              </a:rPr>
              <a:t>spans</a:t>
            </a:r>
            <a:r>
              <a:rPr sz="2750" spc="170" dirty="0">
                <a:latin typeface="Calibri"/>
                <a:cs typeface="Calibri"/>
              </a:rPr>
              <a:t> </a:t>
            </a:r>
            <a:r>
              <a:rPr sz="2750" spc="10" dirty="0">
                <a:latin typeface="Calibri"/>
                <a:cs typeface="Calibri"/>
              </a:rPr>
              <a:t>a</a:t>
            </a:r>
            <a:r>
              <a:rPr sz="2750" spc="75" dirty="0">
                <a:latin typeface="Calibri"/>
                <a:cs typeface="Calibri"/>
              </a:rPr>
              <a:t> </a:t>
            </a:r>
            <a:r>
              <a:rPr sz="2750" spc="-5" dirty="0">
                <a:latin typeface="Calibri"/>
                <a:cs typeface="Calibri"/>
              </a:rPr>
              <a:t>relatively</a:t>
            </a:r>
            <a:r>
              <a:rPr sz="2750" spc="145" dirty="0">
                <a:latin typeface="Calibri"/>
                <a:cs typeface="Calibri"/>
              </a:rPr>
              <a:t> </a:t>
            </a:r>
            <a:r>
              <a:rPr sz="2750" spc="5" dirty="0">
                <a:latin typeface="Calibri"/>
                <a:cs typeface="Calibri"/>
              </a:rPr>
              <a:t>small</a:t>
            </a:r>
            <a:r>
              <a:rPr sz="2750" spc="-25" dirty="0">
                <a:latin typeface="Calibri"/>
                <a:cs typeface="Calibri"/>
              </a:rPr>
              <a:t> </a:t>
            </a:r>
            <a:r>
              <a:rPr sz="2750" spc="5" dirty="0">
                <a:latin typeface="Calibri"/>
                <a:cs typeface="Calibri"/>
              </a:rPr>
              <a:t>area</a:t>
            </a:r>
            <a:endParaRPr sz="2750">
              <a:latin typeface="Calibri"/>
              <a:cs typeface="Calibri"/>
            </a:endParaRPr>
          </a:p>
          <a:p>
            <a:pPr marL="241300" indent="-229235">
              <a:lnSpc>
                <a:spcPct val="100000"/>
              </a:lnSpc>
              <a:spcBef>
                <a:spcPts val="755"/>
              </a:spcBef>
              <a:buFont typeface="Arial"/>
              <a:buChar char="•"/>
              <a:tabLst>
                <a:tab pos="241935" algn="l"/>
              </a:tabLst>
            </a:pPr>
            <a:r>
              <a:rPr sz="2750" spc="15" dirty="0">
                <a:latin typeface="Calibri"/>
                <a:cs typeface="Calibri"/>
              </a:rPr>
              <a:t>Most</a:t>
            </a:r>
            <a:r>
              <a:rPr sz="2750" spc="30" dirty="0">
                <a:latin typeface="Calibri"/>
                <a:cs typeface="Calibri"/>
              </a:rPr>
              <a:t> </a:t>
            </a:r>
            <a:r>
              <a:rPr sz="2750" spc="10" dirty="0">
                <a:latin typeface="Calibri"/>
                <a:cs typeface="Calibri"/>
              </a:rPr>
              <a:t>LANs</a:t>
            </a:r>
            <a:r>
              <a:rPr sz="2750" spc="100" dirty="0">
                <a:latin typeface="Calibri"/>
                <a:cs typeface="Calibri"/>
              </a:rPr>
              <a:t> </a:t>
            </a:r>
            <a:r>
              <a:rPr sz="2750" spc="15" dirty="0">
                <a:latin typeface="Calibri"/>
                <a:cs typeface="Calibri"/>
              </a:rPr>
              <a:t>are</a:t>
            </a:r>
            <a:r>
              <a:rPr sz="2750" spc="-50" dirty="0">
                <a:latin typeface="Calibri"/>
                <a:cs typeface="Calibri"/>
              </a:rPr>
              <a:t> </a:t>
            </a:r>
            <a:r>
              <a:rPr sz="2750" spc="-5" dirty="0">
                <a:latin typeface="Calibri"/>
                <a:cs typeface="Calibri"/>
              </a:rPr>
              <a:t>confined</a:t>
            </a:r>
            <a:r>
              <a:rPr sz="2750" spc="170" dirty="0">
                <a:latin typeface="Calibri"/>
                <a:cs typeface="Calibri"/>
              </a:rPr>
              <a:t> </a:t>
            </a:r>
            <a:r>
              <a:rPr sz="2750" spc="-10" dirty="0">
                <a:latin typeface="Calibri"/>
                <a:cs typeface="Calibri"/>
              </a:rPr>
              <a:t>to</a:t>
            </a:r>
            <a:r>
              <a:rPr sz="2750" spc="10" dirty="0">
                <a:latin typeface="Calibri"/>
                <a:cs typeface="Calibri"/>
              </a:rPr>
              <a:t> a</a:t>
            </a:r>
            <a:r>
              <a:rPr sz="2750" spc="-5" dirty="0">
                <a:latin typeface="Calibri"/>
                <a:cs typeface="Calibri"/>
              </a:rPr>
              <a:t> </a:t>
            </a:r>
            <a:r>
              <a:rPr sz="2750" spc="-25" dirty="0">
                <a:latin typeface="Calibri"/>
                <a:cs typeface="Calibri"/>
              </a:rPr>
              <a:t>single</a:t>
            </a:r>
            <a:r>
              <a:rPr sz="2750" spc="240" dirty="0">
                <a:latin typeface="Calibri"/>
                <a:cs typeface="Calibri"/>
              </a:rPr>
              <a:t> </a:t>
            </a:r>
            <a:r>
              <a:rPr sz="2750" spc="-25" dirty="0">
                <a:latin typeface="Calibri"/>
                <a:cs typeface="Calibri"/>
              </a:rPr>
              <a:t>building</a:t>
            </a:r>
            <a:r>
              <a:rPr sz="2750" spc="325" dirty="0">
                <a:latin typeface="Calibri"/>
                <a:cs typeface="Calibri"/>
              </a:rPr>
              <a:t> </a:t>
            </a:r>
            <a:r>
              <a:rPr sz="2750" spc="25" dirty="0">
                <a:latin typeface="Calibri"/>
                <a:cs typeface="Calibri"/>
              </a:rPr>
              <a:t>or</a:t>
            </a:r>
            <a:r>
              <a:rPr sz="2750" spc="55" dirty="0">
                <a:latin typeface="Calibri"/>
                <a:cs typeface="Calibri"/>
              </a:rPr>
              <a:t> </a:t>
            </a:r>
            <a:r>
              <a:rPr sz="2750" spc="-10" dirty="0">
                <a:latin typeface="Calibri"/>
                <a:cs typeface="Calibri"/>
              </a:rPr>
              <a:t>group</a:t>
            </a:r>
            <a:r>
              <a:rPr sz="2750" spc="95" dirty="0">
                <a:latin typeface="Calibri"/>
                <a:cs typeface="Calibri"/>
              </a:rPr>
              <a:t> </a:t>
            </a:r>
            <a:r>
              <a:rPr sz="2750" spc="25" dirty="0">
                <a:latin typeface="Calibri"/>
                <a:cs typeface="Calibri"/>
              </a:rPr>
              <a:t>of</a:t>
            </a:r>
            <a:r>
              <a:rPr sz="2750" spc="40" dirty="0">
                <a:latin typeface="Calibri"/>
                <a:cs typeface="Calibri"/>
              </a:rPr>
              <a:t> </a:t>
            </a:r>
            <a:r>
              <a:rPr sz="2750" spc="-15" dirty="0">
                <a:latin typeface="Calibri"/>
                <a:cs typeface="Calibri"/>
              </a:rPr>
              <a:t>buildings</a:t>
            </a:r>
            <a:endParaRPr sz="2750">
              <a:latin typeface="Calibri"/>
              <a:cs typeface="Calibri"/>
            </a:endParaRPr>
          </a:p>
          <a:p>
            <a:pPr marL="241300" marR="234950" indent="-229235">
              <a:lnSpc>
                <a:spcPts val="3000"/>
              </a:lnSpc>
              <a:spcBef>
                <a:spcPts val="1105"/>
              </a:spcBef>
              <a:buFont typeface="Arial"/>
              <a:buChar char="•"/>
              <a:tabLst>
                <a:tab pos="241935" algn="l"/>
              </a:tabLst>
            </a:pPr>
            <a:r>
              <a:rPr sz="2750" spc="10" dirty="0">
                <a:latin typeface="Calibri"/>
                <a:cs typeface="Calibri"/>
              </a:rPr>
              <a:t>One</a:t>
            </a:r>
            <a:r>
              <a:rPr sz="2750" spc="25" dirty="0">
                <a:latin typeface="Calibri"/>
                <a:cs typeface="Calibri"/>
              </a:rPr>
              <a:t> </a:t>
            </a:r>
            <a:r>
              <a:rPr sz="2750" spc="10" dirty="0">
                <a:latin typeface="Calibri"/>
                <a:cs typeface="Calibri"/>
              </a:rPr>
              <a:t>LAN</a:t>
            </a:r>
            <a:r>
              <a:rPr sz="2750" spc="55" dirty="0">
                <a:latin typeface="Calibri"/>
                <a:cs typeface="Calibri"/>
              </a:rPr>
              <a:t> </a:t>
            </a:r>
            <a:r>
              <a:rPr sz="2750" spc="20" dirty="0">
                <a:latin typeface="Calibri"/>
                <a:cs typeface="Calibri"/>
              </a:rPr>
              <a:t>can</a:t>
            </a:r>
            <a:r>
              <a:rPr sz="2750" spc="15" dirty="0">
                <a:latin typeface="Calibri"/>
                <a:cs typeface="Calibri"/>
              </a:rPr>
              <a:t> </a:t>
            </a:r>
            <a:r>
              <a:rPr sz="2750" spc="-5" dirty="0">
                <a:latin typeface="Calibri"/>
                <a:cs typeface="Calibri"/>
              </a:rPr>
              <a:t>be</a:t>
            </a:r>
            <a:r>
              <a:rPr sz="2750" spc="90" dirty="0">
                <a:latin typeface="Calibri"/>
                <a:cs typeface="Calibri"/>
              </a:rPr>
              <a:t> </a:t>
            </a:r>
            <a:r>
              <a:rPr sz="2750" dirty="0">
                <a:latin typeface="Calibri"/>
                <a:cs typeface="Calibri"/>
              </a:rPr>
              <a:t>connected</a:t>
            </a:r>
            <a:r>
              <a:rPr sz="2750" spc="90" dirty="0">
                <a:latin typeface="Calibri"/>
                <a:cs typeface="Calibri"/>
              </a:rPr>
              <a:t> </a:t>
            </a:r>
            <a:r>
              <a:rPr sz="2750" spc="-10" dirty="0">
                <a:latin typeface="Calibri"/>
                <a:cs typeface="Calibri"/>
              </a:rPr>
              <a:t>to</a:t>
            </a:r>
            <a:r>
              <a:rPr sz="2750" spc="10" dirty="0">
                <a:latin typeface="Calibri"/>
                <a:cs typeface="Calibri"/>
              </a:rPr>
              <a:t> </a:t>
            </a:r>
            <a:r>
              <a:rPr sz="2750" spc="-5" dirty="0">
                <a:latin typeface="Calibri"/>
                <a:cs typeface="Calibri"/>
              </a:rPr>
              <a:t>other</a:t>
            </a:r>
            <a:r>
              <a:rPr sz="2750" spc="135" dirty="0">
                <a:latin typeface="Calibri"/>
                <a:cs typeface="Calibri"/>
              </a:rPr>
              <a:t> </a:t>
            </a:r>
            <a:r>
              <a:rPr sz="2750" spc="10" dirty="0">
                <a:latin typeface="Calibri"/>
                <a:cs typeface="Calibri"/>
              </a:rPr>
              <a:t>LANs</a:t>
            </a:r>
            <a:r>
              <a:rPr sz="2750" spc="95" dirty="0">
                <a:latin typeface="Calibri"/>
                <a:cs typeface="Calibri"/>
              </a:rPr>
              <a:t> </a:t>
            </a:r>
            <a:r>
              <a:rPr sz="2750" spc="15" dirty="0">
                <a:latin typeface="Calibri"/>
                <a:cs typeface="Calibri"/>
              </a:rPr>
              <a:t>over</a:t>
            </a:r>
            <a:r>
              <a:rPr sz="2750" spc="-15" dirty="0">
                <a:latin typeface="Calibri"/>
                <a:cs typeface="Calibri"/>
              </a:rPr>
              <a:t> </a:t>
            </a:r>
            <a:r>
              <a:rPr sz="2750" spc="-20" dirty="0">
                <a:latin typeface="Calibri"/>
                <a:cs typeface="Calibri"/>
              </a:rPr>
              <a:t>any</a:t>
            </a:r>
            <a:r>
              <a:rPr sz="2750" spc="65" dirty="0">
                <a:latin typeface="Calibri"/>
                <a:cs typeface="Calibri"/>
              </a:rPr>
              <a:t> </a:t>
            </a:r>
            <a:r>
              <a:rPr sz="2750" spc="-10" dirty="0">
                <a:latin typeface="Calibri"/>
                <a:cs typeface="Calibri"/>
              </a:rPr>
              <a:t>distance</a:t>
            </a:r>
            <a:r>
              <a:rPr sz="2750" spc="165" dirty="0">
                <a:latin typeface="Calibri"/>
                <a:cs typeface="Calibri"/>
              </a:rPr>
              <a:t> </a:t>
            </a:r>
            <a:r>
              <a:rPr sz="2750" dirty="0">
                <a:latin typeface="Calibri"/>
                <a:cs typeface="Calibri"/>
              </a:rPr>
              <a:t>via </a:t>
            </a:r>
            <a:r>
              <a:rPr sz="2750" spc="-605" dirty="0">
                <a:latin typeface="Calibri"/>
                <a:cs typeface="Calibri"/>
              </a:rPr>
              <a:t> </a:t>
            </a:r>
            <a:r>
              <a:rPr sz="2750" spc="-15" dirty="0">
                <a:latin typeface="Calibri"/>
                <a:cs typeface="Calibri"/>
              </a:rPr>
              <a:t>telephone</a:t>
            </a:r>
            <a:r>
              <a:rPr sz="2750" spc="235" dirty="0">
                <a:latin typeface="Calibri"/>
                <a:cs typeface="Calibri"/>
              </a:rPr>
              <a:t> </a:t>
            </a:r>
            <a:r>
              <a:rPr sz="2750" spc="-20" dirty="0">
                <a:latin typeface="Calibri"/>
                <a:cs typeface="Calibri"/>
              </a:rPr>
              <a:t>lines</a:t>
            </a:r>
            <a:r>
              <a:rPr sz="2750" spc="235" dirty="0">
                <a:latin typeface="Calibri"/>
                <a:cs typeface="Calibri"/>
              </a:rPr>
              <a:t> </a:t>
            </a:r>
            <a:r>
              <a:rPr sz="2750" spc="5" dirty="0">
                <a:latin typeface="Calibri"/>
                <a:cs typeface="Calibri"/>
              </a:rPr>
              <a:t>and</a:t>
            </a:r>
            <a:r>
              <a:rPr sz="2750" spc="15" dirty="0">
                <a:latin typeface="Calibri"/>
                <a:cs typeface="Calibri"/>
              </a:rPr>
              <a:t> </a:t>
            </a:r>
            <a:r>
              <a:rPr sz="2750" spc="-15" dirty="0">
                <a:latin typeface="Calibri"/>
                <a:cs typeface="Calibri"/>
              </a:rPr>
              <a:t>radio</a:t>
            </a:r>
            <a:r>
              <a:rPr sz="2750" spc="204" dirty="0">
                <a:latin typeface="Calibri"/>
                <a:cs typeface="Calibri"/>
              </a:rPr>
              <a:t> </a:t>
            </a:r>
            <a:r>
              <a:rPr sz="2750" spc="-10" dirty="0">
                <a:latin typeface="Calibri"/>
                <a:cs typeface="Calibri"/>
              </a:rPr>
              <a:t>waves</a:t>
            </a:r>
            <a:r>
              <a:rPr sz="2750" spc="10" dirty="0">
                <a:latin typeface="Calibri"/>
                <a:cs typeface="Calibri"/>
              </a:rPr>
              <a:t> </a:t>
            </a:r>
            <a:r>
              <a:rPr sz="2750" spc="-25" dirty="0">
                <a:latin typeface="Calibri"/>
                <a:cs typeface="Calibri"/>
              </a:rPr>
              <a:t>(WAN)</a:t>
            </a:r>
            <a:endParaRPr sz="2750">
              <a:latin typeface="Calibri"/>
              <a:cs typeface="Calibri"/>
            </a:endParaRPr>
          </a:p>
          <a:p>
            <a:pPr marL="241300" indent="-229235">
              <a:lnSpc>
                <a:spcPct val="100000"/>
              </a:lnSpc>
              <a:spcBef>
                <a:spcPts val="710"/>
              </a:spcBef>
              <a:buFont typeface="Arial"/>
              <a:buChar char="•"/>
              <a:tabLst>
                <a:tab pos="241935" algn="l"/>
              </a:tabLst>
            </a:pPr>
            <a:r>
              <a:rPr sz="2750" dirty="0">
                <a:latin typeface="Calibri"/>
                <a:cs typeface="Calibri"/>
              </a:rPr>
              <a:t>Medium:</a:t>
            </a:r>
            <a:r>
              <a:rPr sz="2750" spc="210" dirty="0">
                <a:latin typeface="Calibri"/>
                <a:cs typeface="Calibri"/>
              </a:rPr>
              <a:t> </a:t>
            </a:r>
            <a:r>
              <a:rPr sz="2750" dirty="0">
                <a:latin typeface="Calibri"/>
                <a:cs typeface="Calibri"/>
              </a:rPr>
              <a:t>optical</a:t>
            </a:r>
            <a:r>
              <a:rPr sz="2750" spc="15" dirty="0">
                <a:latin typeface="Calibri"/>
                <a:cs typeface="Calibri"/>
              </a:rPr>
              <a:t> </a:t>
            </a:r>
            <a:r>
              <a:rPr sz="2750" spc="-25" dirty="0">
                <a:latin typeface="Calibri"/>
                <a:cs typeface="Calibri"/>
              </a:rPr>
              <a:t>fibers,</a:t>
            </a:r>
            <a:r>
              <a:rPr sz="2750" spc="260" dirty="0">
                <a:latin typeface="Calibri"/>
                <a:cs typeface="Calibri"/>
              </a:rPr>
              <a:t> </a:t>
            </a:r>
            <a:r>
              <a:rPr sz="2750" spc="15" dirty="0">
                <a:latin typeface="Calibri"/>
                <a:cs typeface="Calibri"/>
              </a:rPr>
              <a:t>coaxial</a:t>
            </a:r>
            <a:r>
              <a:rPr sz="2750" spc="-55" dirty="0">
                <a:latin typeface="Calibri"/>
                <a:cs typeface="Calibri"/>
              </a:rPr>
              <a:t> </a:t>
            </a:r>
            <a:r>
              <a:rPr sz="2750" spc="-10" dirty="0">
                <a:latin typeface="Calibri"/>
                <a:cs typeface="Calibri"/>
              </a:rPr>
              <a:t>cables,</a:t>
            </a:r>
            <a:r>
              <a:rPr sz="2750" spc="185" dirty="0">
                <a:latin typeface="Calibri"/>
                <a:cs typeface="Calibri"/>
              </a:rPr>
              <a:t> </a:t>
            </a:r>
            <a:r>
              <a:rPr sz="2750" spc="-25" dirty="0">
                <a:latin typeface="Calibri"/>
                <a:cs typeface="Calibri"/>
              </a:rPr>
              <a:t>twisted</a:t>
            </a:r>
            <a:r>
              <a:rPr sz="2750" spc="170" dirty="0">
                <a:latin typeface="Calibri"/>
                <a:cs typeface="Calibri"/>
              </a:rPr>
              <a:t> </a:t>
            </a:r>
            <a:r>
              <a:rPr sz="2750" spc="-50" dirty="0">
                <a:latin typeface="Calibri"/>
                <a:cs typeface="Calibri"/>
              </a:rPr>
              <a:t>pair,</a:t>
            </a:r>
            <a:r>
              <a:rPr sz="2750" spc="114" dirty="0">
                <a:latin typeface="Calibri"/>
                <a:cs typeface="Calibri"/>
              </a:rPr>
              <a:t> </a:t>
            </a:r>
            <a:r>
              <a:rPr sz="2750" spc="-20" dirty="0">
                <a:latin typeface="Calibri"/>
                <a:cs typeface="Calibri"/>
              </a:rPr>
              <a:t>wireless.</a:t>
            </a:r>
            <a:endParaRPr sz="2750">
              <a:latin typeface="Calibri"/>
              <a:cs typeface="Calibri"/>
            </a:endParaRPr>
          </a:p>
          <a:p>
            <a:pPr marL="241300" indent="-229235">
              <a:lnSpc>
                <a:spcPct val="100000"/>
              </a:lnSpc>
              <a:spcBef>
                <a:spcPts val="680"/>
              </a:spcBef>
              <a:buFont typeface="Arial"/>
              <a:buChar char="•"/>
              <a:tabLst>
                <a:tab pos="241935" algn="l"/>
                <a:tab pos="2105660" algn="l"/>
              </a:tabLst>
            </a:pPr>
            <a:r>
              <a:rPr sz="2750" spc="30" dirty="0">
                <a:latin typeface="Calibri"/>
                <a:cs typeface="Calibri"/>
              </a:rPr>
              <a:t>Low</a:t>
            </a:r>
            <a:r>
              <a:rPr sz="2750" spc="-60" dirty="0">
                <a:latin typeface="Calibri"/>
                <a:cs typeface="Calibri"/>
              </a:rPr>
              <a:t> </a:t>
            </a:r>
            <a:r>
              <a:rPr sz="2750" spc="-5" dirty="0">
                <a:latin typeface="Calibri"/>
                <a:cs typeface="Calibri"/>
              </a:rPr>
              <a:t>latency	</a:t>
            </a:r>
            <a:r>
              <a:rPr sz="2750" spc="-30" dirty="0">
                <a:latin typeface="Calibri"/>
                <a:cs typeface="Calibri"/>
              </a:rPr>
              <a:t>(except</a:t>
            </a:r>
            <a:r>
              <a:rPr sz="2750" spc="245" dirty="0">
                <a:latin typeface="Calibri"/>
                <a:cs typeface="Calibri"/>
              </a:rPr>
              <a:t> </a:t>
            </a:r>
            <a:r>
              <a:rPr sz="2750" spc="-10" dirty="0">
                <a:latin typeface="Calibri"/>
                <a:cs typeface="Calibri"/>
              </a:rPr>
              <a:t>in</a:t>
            </a:r>
            <a:r>
              <a:rPr sz="2750" spc="15" dirty="0">
                <a:latin typeface="Calibri"/>
                <a:cs typeface="Calibri"/>
              </a:rPr>
              <a:t> </a:t>
            </a:r>
            <a:r>
              <a:rPr sz="2750" spc="-20" dirty="0">
                <a:latin typeface="Calibri"/>
                <a:cs typeface="Calibri"/>
              </a:rPr>
              <a:t>high</a:t>
            </a:r>
            <a:r>
              <a:rPr sz="2750" spc="165" dirty="0">
                <a:latin typeface="Calibri"/>
                <a:cs typeface="Calibri"/>
              </a:rPr>
              <a:t> </a:t>
            </a:r>
            <a:r>
              <a:rPr sz="2750" spc="-20" dirty="0">
                <a:latin typeface="Calibri"/>
                <a:cs typeface="Calibri"/>
              </a:rPr>
              <a:t>traffic</a:t>
            </a:r>
            <a:r>
              <a:rPr sz="2750" spc="145" dirty="0">
                <a:latin typeface="Calibri"/>
                <a:cs typeface="Calibri"/>
              </a:rPr>
              <a:t> </a:t>
            </a:r>
            <a:r>
              <a:rPr sz="2750" spc="-10" dirty="0">
                <a:latin typeface="Calibri"/>
                <a:cs typeface="Calibri"/>
              </a:rPr>
              <a:t>periods).</a:t>
            </a:r>
            <a:endParaRPr sz="2750">
              <a:latin typeface="Calibri"/>
              <a:cs typeface="Calibri"/>
            </a:endParaRPr>
          </a:p>
          <a:p>
            <a:pPr marL="241300" indent="-229235">
              <a:lnSpc>
                <a:spcPct val="100000"/>
              </a:lnSpc>
              <a:spcBef>
                <a:spcPts val="755"/>
              </a:spcBef>
              <a:buFont typeface="Arial"/>
              <a:buChar char="•"/>
              <a:tabLst>
                <a:tab pos="241935" algn="l"/>
              </a:tabLst>
            </a:pPr>
            <a:r>
              <a:rPr sz="2750" spc="-10" dirty="0">
                <a:latin typeface="Calibri"/>
                <a:cs typeface="Calibri"/>
              </a:rPr>
              <a:t>High</a:t>
            </a:r>
            <a:r>
              <a:rPr sz="2750" spc="85" dirty="0">
                <a:latin typeface="Calibri"/>
                <a:cs typeface="Calibri"/>
              </a:rPr>
              <a:t> </a:t>
            </a:r>
            <a:r>
              <a:rPr sz="2750" spc="-15" dirty="0">
                <a:latin typeface="Calibri"/>
                <a:cs typeface="Calibri"/>
              </a:rPr>
              <a:t>speed</a:t>
            </a:r>
            <a:r>
              <a:rPr sz="2750" spc="235" dirty="0">
                <a:latin typeface="Calibri"/>
                <a:cs typeface="Calibri"/>
              </a:rPr>
              <a:t> </a:t>
            </a:r>
            <a:r>
              <a:rPr sz="2750" dirty="0">
                <a:latin typeface="Calibri"/>
                <a:cs typeface="Calibri"/>
              </a:rPr>
              <a:t>networks</a:t>
            </a:r>
            <a:r>
              <a:rPr sz="2750" spc="80" dirty="0">
                <a:latin typeface="Calibri"/>
                <a:cs typeface="Calibri"/>
              </a:rPr>
              <a:t> </a:t>
            </a:r>
            <a:r>
              <a:rPr sz="2750" dirty="0">
                <a:latin typeface="Calibri"/>
                <a:cs typeface="Calibri"/>
              </a:rPr>
              <a:t>(0.2</a:t>
            </a:r>
            <a:r>
              <a:rPr sz="2750" spc="165" dirty="0">
                <a:latin typeface="Calibri"/>
                <a:cs typeface="Calibri"/>
              </a:rPr>
              <a:t> </a:t>
            </a:r>
            <a:r>
              <a:rPr sz="2750" spc="-20" dirty="0">
                <a:latin typeface="Calibri"/>
                <a:cs typeface="Calibri"/>
              </a:rPr>
              <a:t>Mb/sec</a:t>
            </a:r>
            <a:r>
              <a:rPr sz="2750" spc="215" dirty="0">
                <a:latin typeface="Calibri"/>
                <a:cs typeface="Calibri"/>
              </a:rPr>
              <a:t> </a:t>
            </a:r>
            <a:r>
              <a:rPr sz="2750" spc="-5" dirty="0">
                <a:latin typeface="Calibri"/>
                <a:cs typeface="Calibri"/>
              </a:rPr>
              <a:t>to</a:t>
            </a:r>
            <a:r>
              <a:rPr sz="2750" spc="10" dirty="0">
                <a:latin typeface="Calibri"/>
                <a:cs typeface="Calibri"/>
              </a:rPr>
              <a:t> </a:t>
            </a:r>
            <a:r>
              <a:rPr sz="2750" spc="-15" dirty="0">
                <a:latin typeface="Calibri"/>
                <a:cs typeface="Calibri"/>
              </a:rPr>
              <a:t>1Gb/sec).</a:t>
            </a:r>
            <a:endParaRPr sz="2750">
              <a:latin typeface="Calibri"/>
              <a:cs typeface="Calibri"/>
            </a:endParaRPr>
          </a:p>
          <a:p>
            <a:pPr marL="241300" indent="-229235">
              <a:lnSpc>
                <a:spcPct val="100000"/>
              </a:lnSpc>
              <a:spcBef>
                <a:spcPts val="755"/>
              </a:spcBef>
              <a:buFont typeface="Arial"/>
              <a:buChar char="•"/>
              <a:tabLst>
                <a:tab pos="241935" algn="l"/>
                <a:tab pos="5769610" algn="l"/>
              </a:tabLst>
            </a:pPr>
            <a:r>
              <a:rPr sz="2750" spc="-15" dirty="0">
                <a:latin typeface="Calibri"/>
                <a:cs typeface="Calibri"/>
              </a:rPr>
              <a:t>Speeds</a:t>
            </a:r>
            <a:r>
              <a:rPr sz="2750" spc="265" dirty="0">
                <a:latin typeface="Calibri"/>
                <a:cs typeface="Calibri"/>
              </a:rPr>
              <a:t> </a:t>
            </a:r>
            <a:r>
              <a:rPr sz="2750" spc="-5" dirty="0">
                <a:latin typeface="Calibri"/>
                <a:cs typeface="Calibri"/>
              </a:rPr>
              <a:t>adequate</a:t>
            </a:r>
            <a:r>
              <a:rPr sz="2750" spc="190" dirty="0">
                <a:latin typeface="Calibri"/>
                <a:cs typeface="Calibri"/>
              </a:rPr>
              <a:t> </a:t>
            </a:r>
            <a:r>
              <a:rPr sz="2750" spc="-15" dirty="0">
                <a:latin typeface="Calibri"/>
                <a:cs typeface="Calibri"/>
              </a:rPr>
              <a:t>for</a:t>
            </a:r>
            <a:r>
              <a:rPr sz="2750" dirty="0">
                <a:latin typeface="Calibri"/>
                <a:cs typeface="Calibri"/>
              </a:rPr>
              <a:t> </a:t>
            </a:r>
            <a:r>
              <a:rPr sz="2750" spc="15" dirty="0">
                <a:latin typeface="Calibri"/>
                <a:cs typeface="Calibri"/>
              </a:rPr>
              <a:t>most</a:t>
            </a:r>
            <a:r>
              <a:rPr sz="2750" spc="40" dirty="0">
                <a:latin typeface="Calibri"/>
                <a:cs typeface="Calibri"/>
              </a:rPr>
              <a:t> </a:t>
            </a:r>
            <a:r>
              <a:rPr sz="2750" spc="-20" dirty="0">
                <a:latin typeface="Calibri"/>
                <a:cs typeface="Calibri"/>
              </a:rPr>
              <a:t>distributed	</a:t>
            </a:r>
            <a:r>
              <a:rPr sz="2750" spc="-10" dirty="0">
                <a:latin typeface="Calibri"/>
                <a:cs typeface="Calibri"/>
              </a:rPr>
              <a:t>systems</a:t>
            </a:r>
            <a:endParaRPr sz="275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7575" y="6472554"/>
            <a:ext cx="73088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rPr>
              <a:t> </a:t>
            </a:r>
            <a:endParaRPr sz="1200" dirty="0">
              <a:latin typeface="Calibri"/>
              <a:cs typeface="Calibri"/>
            </a:endParaRPr>
          </a:p>
        </p:txBody>
      </p:sp>
      <p:sp>
        <p:nvSpPr>
          <p:cNvPr id="5" name="object 5"/>
          <p:cNvSpPr txBox="1"/>
          <p:nvPr/>
        </p:nvSpPr>
        <p:spPr>
          <a:xfrm>
            <a:off x="5427345" y="6472554"/>
            <a:ext cx="1355725" cy="156068"/>
          </a:xfrm>
          <a:prstGeom prst="rect">
            <a:avLst/>
          </a:prstGeom>
        </p:spPr>
        <p:txBody>
          <a:bodyPr vert="horz" wrap="square" lIns="0" tIns="0" rIns="0" bIns="0" rtlCol="0">
            <a:spAutoFit/>
          </a:bodyPr>
          <a:lstStyle/>
          <a:p>
            <a:pPr marL="12700">
              <a:lnSpc>
                <a:spcPts val="1240"/>
              </a:lnSpc>
            </a:pPr>
            <a:r>
              <a:rPr lang="en-US" sz="1200" spc="-10" dirty="0">
                <a:solidFill>
                  <a:srgbClr val="888888"/>
                </a:solidFill>
                <a:latin typeface="Calibri"/>
                <a:cs typeface="Calibri"/>
                <a:hlinkClick r:id="rId2"/>
              </a:rPr>
              <a:t> </a:t>
            </a:r>
            <a:endParaRPr sz="1200" dirty="0">
              <a:latin typeface="Calibri"/>
              <a:cs typeface="Calibri"/>
            </a:endParaRPr>
          </a:p>
        </p:txBody>
      </p:sp>
      <p:sp>
        <p:nvSpPr>
          <p:cNvPr id="6" name="object 6"/>
          <p:cNvSpPr txBox="1">
            <a:spLocks noGrp="1"/>
          </p:cNvSpPr>
          <p:nvPr>
            <p:ph type="sldNum" sz="quarter" idx="7"/>
          </p:nvPr>
        </p:nvSpPr>
        <p:spPr>
          <a:xfrm>
            <a:off x="11082401" y="6472554"/>
            <a:ext cx="241934"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9</a:t>
            </a:fld>
            <a:endParaRPr dirty="0"/>
          </a:p>
        </p:txBody>
      </p:sp>
      <p:sp>
        <p:nvSpPr>
          <p:cNvPr id="2" name="object 2"/>
          <p:cNvSpPr txBox="1">
            <a:spLocks noGrp="1"/>
          </p:cNvSpPr>
          <p:nvPr>
            <p:ph type="title"/>
          </p:nvPr>
        </p:nvSpPr>
        <p:spPr>
          <a:xfrm>
            <a:off x="917575" y="609282"/>
            <a:ext cx="7578725" cy="701040"/>
          </a:xfrm>
          <a:prstGeom prst="rect">
            <a:avLst/>
          </a:prstGeom>
        </p:spPr>
        <p:txBody>
          <a:bodyPr vert="horz" wrap="square" lIns="0" tIns="16510" rIns="0" bIns="0" rtlCol="0">
            <a:spAutoFit/>
          </a:bodyPr>
          <a:lstStyle/>
          <a:p>
            <a:pPr marL="12700">
              <a:lnSpc>
                <a:spcPct val="100000"/>
              </a:lnSpc>
              <a:spcBef>
                <a:spcPts val="130"/>
              </a:spcBef>
            </a:pPr>
            <a:r>
              <a:rPr sz="4400" b="0" spc="-30" dirty="0">
                <a:latin typeface="Calibri Light"/>
                <a:cs typeface="Calibri Light"/>
              </a:rPr>
              <a:t>Metropolitan</a:t>
            </a:r>
            <a:r>
              <a:rPr sz="4400" b="0" spc="-295" dirty="0">
                <a:latin typeface="Calibri Light"/>
                <a:cs typeface="Calibri Light"/>
              </a:rPr>
              <a:t> </a:t>
            </a:r>
            <a:r>
              <a:rPr sz="4400" b="0" spc="15" dirty="0">
                <a:latin typeface="Calibri Light"/>
                <a:cs typeface="Calibri Light"/>
              </a:rPr>
              <a:t>Area</a:t>
            </a:r>
            <a:r>
              <a:rPr sz="4400" b="0" spc="-320" dirty="0">
                <a:latin typeface="Calibri Light"/>
                <a:cs typeface="Calibri Light"/>
              </a:rPr>
              <a:t> </a:t>
            </a:r>
            <a:r>
              <a:rPr sz="4400" b="0" spc="-30" dirty="0">
                <a:latin typeface="Calibri Light"/>
                <a:cs typeface="Calibri Light"/>
              </a:rPr>
              <a:t>Network(MAN)</a:t>
            </a:r>
            <a:endParaRPr sz="4400">
              <a:latin typeface="Calibri Light"/>
              <a:cs typeface="Calibri Light"/>
            </a:endParaRPr>
          </a:p>
        </p:txBody>
      </p:sp>
      <p:sp>
        <p:nvSpPr>
          <p:cNvPr id="3" name="object 3"/>
          <p:cNvSpPr txBox="1"/>
          <p:nvPr/>
        </p:nvSpPr>
        <p:spPr>
          <a:xfrm>
            <a:off x="917575" y="1765680"/>
            <a:ext cx="10323830" cy="4283710"/>
          </a:xfrm>
          <a:prstGeom prst="rect">
            <a:avLst/>
          </a:prstGeom>
        </p:spPr>
        <p:txBody>
          <a:bodyPr vert="horz" wrap="square" lIns="0" tIns="91440" rIns="0" bIns="0" rtlCol="0">
            <a:spAutoFit/>
          </a:bodyPr>
          <a:lstStyle/>
          <a:p>
            <a:pPr marL="241300" marR="5080" indent="-229235">
              <a:lnSpc>
                <a:spcPts val="2700"/>
              </a:lnSpc>
              <a:spcBef>
                <a:spcPts val="720"/>
              </a:spcBef>
              <a:buFont typeface="Arial"/>
              <a:buChar char="•"/>
              <a:tabLst>
                <a:tab pos="241935" algn="l"/>
              </a:tabLst>
            </a:pPr>
            <a:r>
              <a:rPr sz="2750" spc="-5" dirty="0">
                <a:latin typeface="Calibri"/>
                <a:cs typeface="Calibri"/>
              </a:rPr>
              <a:t>Metropolitan</a:t>
            </a:r>
            <a:r>
              <a:rPr sz="2750" spc="165" dirty="0">
                <a:latin typeface="Calibri"/>
                <a:cs typeface="Calibri"/>
              </a:rPr>
              <a:t> </a:t>
            </a:r>
            <a:r>
              <a:rPr sz="2750" spc="-5" dirty="0">
                <a:latin typeface="Calibri"/>
                <a:cs typeface="Calibri"/>
              </a:rPr>
              <a:t>Area</a:t>
            </a:r>
            <a:r>
              <a:rPr sz="2750" spc="70" dirty="0">
                <a:latin typeface="Calibri"/>
                <a:cs typeface="Calibri"/>
              </a:rPr>
              <a:t> </a:t>
            </a:r>
            <a:r>
              <a:rPr sz="2750" spc="5" dirty="0">
                <a:latin typeface="Calibri"/>
                <a:cs typeface="Calibri"/>
              </a:rPr>
              <a:t>Network,</a:t>
            </a:r>
            <a:r>
              <a:rPr sz="2750" spc="110" dirty="0">
                <a:latin typeface="Calibri"/>
                <a:cs typeface="Calibri"/>
              </a:rPr>
              <a:t> </a:t>
            </a:r>
            <a:r>
              <a:rPr sz="2750" spc="15" dirty="0">
                <a:latin typeface="Calibri"/>
                <a:cs typeface="Calibri"/>
              </a:rPr>
              <a:t>are</a:t>
            </a:r>
            <a:r>
              <a:rPr sz="2750" spc="-50" dirty="0">
                <a:latin typeface="Calibri"/>
                <a:cs typeface="Calibri"/>
              </a:rPr>
              <a:t> </a:t>
            </a:r>
            <a:r>
              <a:rPr sz="2750" spc="-5" dirty="0">
                <a:latin typeface="Calibri"/>
                <a:cs typeface="Calibri"/>
              </a:rPr>
              <a:t>data</a:t>
            </a:r>
            <a:r>
              <a:rPr sz="2750" spc="70" dirty="0">
                <a:latin typeface="Calibri"/>
                <a:cs typeface="Calibri"/>
              </a:rPr>
              <a:t> </a:t>
            </a:r>
            <a:r>
              <a:rPr sz="2750" dirty="0">
                <a:latin typeface="Calibri"/>
                <a:cs typeface="Calibri"/>
              </a:rPr>
              <a:t>networks</a:t>
            </a:r>
            <a:r>
              <a:rPr sz="2750" spc="85" dirty="0">
                <a:latin typeface="Calibri"/>
                <a:cs typeface="Calibri"/>
              </a:rPr>
              <a:t> </a:t>
            </a:r>
            <a:r>
              <a:rPr sz="2750" spc="-20" dirty="0">
                <a:latin typeface="Calibri"/>
                <a:cs typeface="Calibri"/>
              </a:rPr>
              <a:t>designed</a:t>
            </a:r>
            <a:r>
              <a:rPr sz="2750" spc="325" dirty="0">
                <a:latin typeface="Calibri"/>
                <a:cs typeface="Calibri"/>
              </a:rPr>
              <a:t> </a:t>
            </a:r>
            <a:r>
              <a:rPr sz="2750" spc="-15" dirty="0">
                <a:latin typeface="Calibri"/>
                <a:cs typeface="Calibri"/>
              </a:rPr>
              <a:t>for</a:t>
            </a:r>
            <a:r>
              <a:rPr sz="2750" spc="60" dirty="0">
                <a:latin typeface="Calibri"/>
                <a:cs typeface="Calibri"/>
              </a:rPr>
              <a:t> </a:t>
            </a:r>
            <a:r>
              <a:rPr sz="2750" spc="10" dirty="0">
                <a:latin typeface="Calibri"/>
                <a:cs typeface="Calibri"/>
              </a:rPr>
              <a:t>a</a:t>
            </a:r>
            <a:r>
              <a:rPr sz="2750" spc="-5" dirty="0">
                <a:latin typeface="Calibri"/>
                <a:cs typeface="Calibri"/>
              </a:rPr>
              <a:t> </a:t>
            </a:r>
            <a:r>
              <a:rPr sz="2750" dirty="0">
                <a:latin typeface="Calibri"/>
                <a:cs typeface="Calibri"/>
              </a:rPr>
              <a:t>town</a:t>
            </a:r>
            <a:r>
              <a:rPr sz="2750" spc="95" dirty="0">
                <a:latin typeface="Calibri"/>
                <a:cs typeface="Calibri"/>
              </a:rPr>
              <a:t> </a:t>
            </a:r>
            <a:r>
              <a:rPr sz="2750" spc="-5" dirty="0">
                <a:latin typeface="Calibri"/>
                <a:cs typeface="Calibri"/>
              </a:rPr>
              <a:t>In </a:t>
            </a:r>
            <a:r>
              <a:rPr sz="2750" spc="-605" dirty="0">
                <a:latin typeface="Calibri"/>
                <a:cs typeface="Calibri"/>
              </a:rPr>
              <a:t> </a:t>
            </a:r>
            <a:r>
              <a:rPr sz="2750" spc="5" dirty="0">
                <a:latin typeface="Calibri"/>
                <a:cs typeface="Calibri"/>
              </a:rPr>
              <a:t>terms</a:t>
            </a:r>
            <a:r>
              <a:rPr sz="2750" spc="80" dirty="0">
                <a:latin typeface="Calibri"/>
                <a:cs typeface="Calibri"/>
              </a:rPr>
              <a:t> </a:t>
            </a:r>
            <a:r>
              <a:rPr sz="2750" spc="25" dirty="0">
                <a:latin typeface="Calibri"/>
                <a:cs typeface="Calibri"/>
              </a:rPr>
              <a:t>of</a:t>
            </a:r>
            <a:r>
              <a:rPr sz="2750" spc="-45" dirty="0">
                <a:latin typeface="Calibri"/>
                <a:cs typeface="Calibri"/>
              </a:rPr>
              <a:t> </a:t>
            </a:r>
            <a:r>
              <a:rPr sz="2750" spc="-15" dirty="0">
                <a:latin typeface="Calibri"/>
                <a:cs typeface="Calibri"/>
              </a:rPr>
              <a:t>geographic</a:t>
            </a:r>
            <a:r>
              <a:rPr sz="2750" spc="254" dirty="0">
                <a:latin typeface="Calibri"/>
                <a:cs typeface="Calibri"/>
              </a:rPr>
              <a:t> </a:t>
            </a:r>
            <a:r>
              <a:rPr sz="2750" spc="-5" dirty="0">
                <a:latin typeface="Calibri"/>
                <a:cs typeface="Calibri"/>
              </a:rPr>
              <a:t>breadth</a:t>
            </a:r>
            <a:endParaRPr sz="2750">
              <a:latin typeface="Calibri"/>
              <a:cs typeface="Calibri"/>
            </a:endParaRPr>
          </a:p>
          <a:p>
            <a:pPr marL="241300" marR="535305" indent="-229235">
              <a:lnSpc>
                <a:spcPts val="2700"/>
              </a:lnSpc>
              <a:spcBef>
                <a:spcPts val="985"/>
              </a:spcBef>
              <a:buFont typeface="Arial"/>
              <a:buChar char="•"/>
              <a:tabLst>
                <a:tab pos="241935" algn="l"/>
              </a:tabLst>
            </a:pPr>
            <a:r>
              <a:rPr sz="2750" spc="10" dirty="0">
                <a:latin typeface="Calibri"/>
                <a:cs typeface="Calibri"/>
              </a:rPr>
              <a:t>MANs</a:t>
            </a:r>
            <a:r>
              <a:rPr sz="2750" spc="100" dirty="0">
                <a:latin typeface="Calibri"/>
                <a:cs typeface="Calibri"/>
              </a:rPr>
              <a:t> </a:t>
            </a:r>
            <a:r>
              <a:rPr sz="2750" spc="15" dirty="0">
                <a:latin typeface="Calibri"/>
                <a:cs typeface="Calibri"/>
              </a:rPr>
              <a:t>are</a:t>
            </a:r>
            <a:r>
              <a:rPr sz="2750" spc="-40" dirty="0">
                <a:latin typeface="Calibri"/>
                <a:cs typeface="Calibri"/>
              </a:rPr>
              <a:t> </a:t>
            </a:r>
            <a:r>
              <a:rPr sz="2750" spc="-15" dirty="0">
                <a:latin typeface="Calibri"/>
                <a:cs typeface="Calibri"/>
              </a:rPr>
              <a:t>larger</a:t>
            </a:r>
            <a:r>
              <a:rPr sz="2750" spc="140" dirty="0">
                <a:latin typeface="Calibri"/>
                <a:cs typeface="Calibri"/>
              </a:rPr>
              <a:t> </a:t>
            </a:r>
            <a:r>
              <a:rPr sz="2750" dirty="0">
                <a:latin typeface="Calibri"/>
                <a:cs typeface="Calibri"/>
              </a:rPr>
              <a:t>than</a:t>
            </a:r>
            <a:r>
              <a:rPr sz="2750" spc="175" dirty="0">
                <a:latin typeface="Calibri"/>
                <a:cs typeface="Calibri"/>
              </a:rPr>
              <a:t> </a:t>
            </a:r>
            <a:r>
              <a:rPr sz="2750" spc="15" dirty="0">
                <a:latin typeface="Calibri"/>
                <a:cs typeface="Calibri"/>
              </a:rPr>
              <a:t>local</a:t>
            </a:r>
            <a:r>
              <a:rPr sz="2750" spc="-55" dirty="0">
                <a:latin typeface="Calibri"/>
                <a:cs typeface="Calibri"/>
              </a:rPr>
              <a:t> </a:t>
            </a:r>
            <a:r>
              <a:rPr sz="2750" spc="5" dirty="0">
                <a:latin typeface="Calibri"/>
                <a:cs typeface="Calibri"/>
              </a:rPr>
              <a:t>area</a:t>
            </a:r>
            <a:r>
              <a:rPr sz="2750" spc="-5" dirty="0">
                <a:latin typeface="Calibri"/>
                <a:cs typeface="Calibri"/>
              </a:rPr>
              <a:t> </a:t>
            </a:r>
            <a:r>
              <a:rPr sz="2750" dirty="0">
                <a:latin typeface="Calibri"/>
                <a:cs typeface="Calibri"/>
              </a:rPr>
              <a:t>networks</a:t>
            </a:r>
            <a:r>
              <a:rPr sz="2750" spc="95" dirty="0">
                <a:latin typeface="Calibri"/>
                <a:cs typeface="Calibri"/>
              </a:rPr>
              <a:t> </a:t>
            </a:r>
            <a:r>
              <a:rPr sz="2750" dirty="0">
                <a:latin typeface="Calibri"/>
                <a:cs typeface="Calibri"/>
              </a:rPr>
              <a:t>(LANs),</a:t>
            </a:r>
            <a:r>
              <a:rPr sz="2750" spc="190" dirty="0">
                <a:latin typeface="Calibri"/>
                <a:cs typeface="Calibri"/>
              </a:rPr>
              <a:t> </a:t>
            </a:r>
            <a:r>
              <a:rPr sz="2750" spc="-15" dirty="0">
                <a:latin typeface="Calibri"/>
                <a:cs typeface="Calibri"/>
              </a:rPr>
              <a:t>but</a:t>
            </a:r>
            <a:r>
              <a:rPr sz="2750" spc="100" dirty="0">
                <a:latin typeface="Calibri"/>
                <a:cs typeface="Calibri"/>
              </a:rPr>
              <a:t> </a:t>
            </a:r>
            <a:r>
              <a:rPr sz="2750" spc="-5" dirty="0">
                <a:latin typeface="Calibri"/>
                <a:cs typeface="Calibri"/>
              </a:rPr>
              <a:t>smaller</a:t>
            </a:r>
            <a:r>
              <a:rPr sz="2750" spc="215" dirty="0">
                <a:latin typeface="Calibri"/>
                <a:cs typeface="Calibri"/>
              </a:rPr>
              <a:t> </a:t>
            </a:r>
            <a:r>
              <a:rPr sz="2750" dirty="0">
                <a:latin typeface="Calibri"/>
                <a:cs typeface="Calibri"/>
              </a:rPr>
              <a:t>than </a:t>
            </a:r>
            <a:r>
              <a:rPr sz="2750" spc="-605" dirty="0">
                <a:latin typeface="Calibri"/>
                <a:cs typeface="Calibri"/>
              </a:rPr>
              <a:t> </a:t>
            </a:r>
            <a:r>
              <a:rPr sz="2750" spc="-10" dirty="0">
                <a:latin typeface="Calibri"/>
                <a:cs typeface="Calibri"/>
              </a:rPr>
              <a:t>wide-area</a:t>
            </a:r>
            <a:r>
              <a:rPr sz="2750" spc="210" dirty="0">
                <a:latin typeface="Calibri"/>
                <a:cs typeface="Calibri"/>
              </a:rPr>
              <a:t> </a:t>
            </a:r>
            <a:r>
              <a:rPr sz="2750" dirty="0">
                <a:latin typeface="Calibri"/>
                <a:cs typeface="Calibri"/>
              </a:rPr>
              <a:t>networks</a:t>
            </a:r>
            <a:r>
              <a:rPr sz="2750" spc="85" dirty="0">
                <a:latin typeface="Calibri"/>
                <a:cs typeface="Calibri"/>
              </a:rPr>
              <a:t> </a:t>
            </a:r>
            <a:r>
              <a:rPr sz="2750" dirty="0">
                <a:latin typeface="Calibri"/>
                <a:cs typeface="Calibri"/>
              </a:rPr>
              <a:t>s)</a:t>
            </a:r>
            <a:endParaRPr sz="2750">
              <a:latin typeface="Calibri"/>
              <a:cs typeface="Calibri"/>
            </a:endParaRPr>
          </a:p>
          <a:p>
            <a:pPr marL="241300" marR="81915" indent="-229235">
              <a:lnSpc>
                <a:spcPts val="2710"/>
              </a:lnSpc>
              <a:spcBef>
                <a:spcPts val="975"/>
              </a:spcBef>
              <a:buFont typeface="Arial"/>
              <a:buChar char="•"/>
              <a:tabLst>
                <a:tab pos="241935" algn="l"/>
                <a:tab pos="7666355" algn="l"/>
              </a:tabLst>
            </a:pPr>
            <a:r>
              <a:rPr sz="2750" spc="10" dirty="0">
                <a:latin typeface="Calibri"/>
                <a:cs typeface="Calibri"/>
              </a:rPr>
              <a:t>MANs</a:t>
            </a:r>
            <a:r>
              <a:rPr sz="2750" spc="110" dirty="0">
                <a:latin typeface="Calibri"/>
                <a:cs typeface="Calibri"/>
              </a:rPr>
              <a:t> </a:t>
            </a:r>
            <a:r>
              <a:rPr sz="2750" spc="15" dirty="0">
                <a:latin typeface="Calibri"/>
                <a:cs typeface="Calibri"/>
              </a:rPr>
              <a:t>are</a:t>
            </a:r>
            <a:r>
              <a:rPr sz="2750" spc="-35" dirty="0">
                <a:latin typeface="Calibri"/>
                <a:cs typeface="Calibri"/>
              </a:rPr>
              <a:t> </a:t>
            </a:r>
            <a:r>
              <a:rPr sz="2750" spc="-15" dirty="0">
                <a:latin typeface="Calibri"/>
                <a:cs typeface="Calibri"/>
              </a:rPr>
              <a:t>usually</a:t>
            </a:r>
            <a:r>
              <a:rPr sz="2750" spc="310" dirty="0">
                <a:latin typeface="Calibri"/>
                <a:cs typeface="Calibri"/>
              </a:rPr>
              <a:t> </a:t>
            </a:r>
            <a:r>
              <a:rPr sz="2750" spc="-5" dirty="0">
                <a:latin typeface="Calibri"/>
                <a:cs typeface="Calibri"/>
              </a:rPr>
              <a:t>characterized</a:t>
            </a:r>
            <a:r>
              <a:rPr sz="2750" spc="105" dirty="0">
                <a:latin typeface="Calibri"/>
                <a:cs typeface="Calibri"/>
              </a:rPr>
              <a:t> </a:t>
            </a:r>
            <a:r>
              <a:rPr sz="2750" spc="-5" dirty="0">
                <a:latin typeface="Calibri"/>
                <a:cs typeface="Calibri"/>
              </a:rPr>
              <a:t>by</a:t>
            </a:r>
            <a:r>
              <a:rPr sz="2750" spc="80" dirty="0">
                <a:latin typeface="Calibri"/>
                <a:cs typeface="Calibri"/>
              </a:rPr>
              <a:t> </a:t>
            </a:r>
            <a:r>
              <a:rPr sz="2750" spc="10" dirty="0">
                <a:latin typeface="Calibri"/>
                <a:cs typeface="Calibri"/>
              </a:rPr>
              <a:t>very</a:t>
            </a:r>
            <a:r>
              <a:rPr sz="2750" spc="85" dirty="0">
                <a:latin typeface="Calibri"/>
                <a:cs typeface="Calibri"/>
              </a:rPr>
              <a:t> </a:t>
            </a:r>
            <a:r>
              <a:rPr sz="2750" spc="-20" dirty="0">
                <a:latin typeface="Calibri"/>
                <a:cs typeface="Calibri"/>
              </a:rPr>
              <a:t>high-speed	</a:t>
            </a:r>
            <a:r>
              <a:rPr sz="2750" dirty="0">
                <a:latin typeface="Calibri"/>
                <a:cs typeface="Calibri"/>
              </a:rPr>
              <a:t>connections</a:t>
            </a:r>
            <a:r>
              <a:rPr sz="2750" spc="110" dirty="0">
                <a:latin typeface="Calibri"/>
                <a:cs typeface="Calibri"/>
              </a:rPr>
              <a:t> </a:t>
            </a:r>
            <a:r>
              <a:rPr sz="2750" spc="-20" dirty="0">
                <a:latin typeface="Calibri"/>
                <a:cs typeface="Calibri"/>
              </a:rPr>
              <a:t>using </a:t>
            </a:r>
            <a:r>
              <a:rPr sz="2750" spc="-605" dirty="0">
                <a:latin typeface="Calibri"/>
                <a:cs typeface="Calibri"/>
              </a:rPr>
              <a:t> </a:t>
            </a:r>
            <a:r>
              <a:rPr sz="2750" spc="-20" dirty="0">
                <a:latin typeface="Calibri"/>
                <a:cs typeface="Calibri"/>
              </a:rPr>
              <a:t>fiber</a:t>
            </a:r>
            <a:r>
              <a:rPr sz="2750" spc="130" dirty="0">
                <a:latin typeface="Calibri"/>
                <a:cs typeface="Calibri"/>
              </a:rPr>
              <a:t> </a:t>
            </a:r>
            <a:r>
              <a:rPr sz="2750" dirty="0">
                <a:latin typeface="Calibri"/>
                <a:cs typeface="Calibri"/>
              </a:rPr>
              <a:t>optical</a:t>
            </a:r>
            <a:r>
              <a:rPr sz="2750" spc="85" dirty="0">
                <a:latin typeface="Calibri"/>
                <a:cs typeface="Calibri"/>
              </a:rPr>
              <a:t> </a:t>
            </a:r>
            <a:r>
              <a:rPr sz="2750" dirty="0">
                <a:latin typeface="Calibri"/>
                <a:cs typeface="Calibri"/>
              </a:rPr>
              <a:t>cable</a:t>
            </a:r>
            <a:r>
              <a:rPr sz="2750" spc="90" dirty="0">
                <a:latin typeface="Calibri"/>
                <a:cs typeface="Calibri"/>
              </a:rPr>
              <a:t> </a:t>
            </a:r>
            <a:r>
              <a:rPr sz="2750" spc="25" dirty="0">
                <a:latin typeface="Calibri"/>
                <a:cs typeface="Calibri"/>
              </a:rPr>
              <a:t>or</a:t>
            </a:r>
            <a:r>
              <a:rPr sz="2750" spc="-15" dirty="0">
                <a:latin typeface="Calibri"/>
                <a:cs typeface="Calibri"/>
              </a:rPr>
              <a:t> </a:t>
            </a:r>
            <a:r>
              <a:rPr sz="2750" spc="-5" dirty="0">
                <a:latin typeface="Calibri"/>
                <a:cs typeface="Calibri"/>
              </a:rPr>
              <a:t>other</a:t>
            </a:r>
            <a:r>
              <a:rPr sz="2750" spc="130" dirty="0">
                <a:latin typeface="Calibri"/>
                <a:cs typeface="Calibri"/>
              </a:rPr>
              <a:t> </a:t>
            </a:r>
            <a:r>
              <a:rPr sz="2750" spc="-15" dirty="0">
                <a:latin typeface="Calibri"/>
                <a:cs typeface="Calibri"/>
              </a:rPr>
              <a:t>digital</a:t>
            </a:r>
            <a:r>
              <a:rPr sz="2750" spc="225" dirty="0">
                <a:latin typeface="Calibri"/>
                <a:cs typeface="Calibri"/>
              </a:rPr>
              <a:t> </a:t>
            </a:r>
            <a:r>
              <a:rPr sz="2750" spc="-5" dirty="0">
                <a:latin typeface="Calibri"/>
                <a:cs typeface="Calibri"/>
              </a:rPr>
              <a:t>media</a:t>
            </a:r>
            <a:endParaRPr sz="2750">
              <a:latin typeface="Calibri"/>
              <a:cs typeface="Calibri"/>
            </a:endParaRPr>
          </a:p>
          <a:p>
            <a:pPr marL="12700">
              <a:lnSpc>
                <a:spcPct val="100000"/>
              </a:lnSpc>
              <a:spcBef>
                <a:spcPts val="380"/>
              </a:spcBef>
            </a:pPr>
            <a:r>
              <a:rPr sz="2750" b="1" spc="5" dirty="0">
                <a:latin typeface="Calibri"/>
                <a:cs typeface="Calibri"/>
              </a:rPr>
              <a:t>Features:</a:t>
            </a:r>
            <a:endParaRPr sz="2750">
              <a:latin typeface="Calibri"/>
              <a:cs typeface="Calibri"/>
            </a:endParaRPr>
          </a:p>
          <a:p>
            <a:pPr marL="241300" indent="-229235">
              <a:lnSpc>
                <a:spcPct val="100000"/>
              </a:lnSpc>
              <a:spcBef>
                <a:spcPts val="380"/>
              </a:spcBef>
              <a:buFont typeface="Arial"/>
              <a:buChar char="•"/>
              <a:tabLst>
                <a:tab pos="241935" algn="l"/>
              </a:tabLst>
            </a:pPr>
            <a:r>
              <a:rPr sz="2750" spc="-20" dirty="0">
                <a:latin typeface="Calibri"/>
                <a:cs typeface="Calibri"/>
              </a:rPr>
              <a:t>Generally</a:t>
            </a:r>
            <a:r>
              <a:rPr sz="2750" spc="285" dirty="0">
                <a:latin typeface="Calibri"/>
                <a:cs typeface="Calibri"/>
              </a:rPr>
              <a:t> </a:t>
            </a:r>
            <a:r>
              <a:rPr sz="2750" spc="5" dirty="0">
                <a:latin typeface="Calibri"/>
                <a:cs typeface="Calibri"/>
              </a:rPr>
              <a:t>covers</a:t>
            </a:r>
            <a:r>
              <a:rPr sz="2750" spc="-60" dirty="0">
                <a:latin typeface="Calibri"/>
                <a:cs typeface="Calibri"/>
              </a:rPr>
              <a:t> </a:t>
            </a:r>
            <a:r>
              <a:rPr sz="2750" spc="-5" dirty="0">
                <a:latin typeface="Calibri"/>
                <a:cs typeface="Calibri"/>
              </a:rPr>
              <a:t>towns</a:t>
            </a:r>
            <a:r>
              <a:rPr sz="2750" spc="85" dirty="0">
                <a:latin typeface="Calibri"/>
                <a:cs typeface="Calibri"/>
              </a:rPr>
              <a:t> </a:t>
            </a:r>
            <a:r>
              <a:rPr sz="2750" spc="5" dirty="0">
                <a:latin typeface="Calibri"/>
                <a:cs typeface="Calibri"/>
              </a:rPr>
              <a:t>and</a:t>
            </a:r>
            <a:r>
              <a:rPr sz="2750" spc="85" dirty="0">
                <a:latin typeface="Calibri"/>
                <a:cs typeface="Calibri"/>
              </a:rPr>
              <a:t> </a:t>
            </a:r>
            <a:r>
              <a:rPr sz="2750" spc="-15" dirty="0">
                <a:latin typeface="Calibri"/>
                <a:cs typeface="Calibri"/>
              </a:rPr>
              <a:t>cities</a:t>
            </a:r>
            <a:r>
              <a:rPr sz="2750" spc="160" dirty="0">
                <a:latin typeface="Calibri"/>
                <a:cs typeface="Calibri"/>
              </a:rPr>
              <a:t> </a:t>
            </a:r>
            <a:r>
              <a:rPr sz="2750" spc="5" dirty="0">
                <a:latin typeface="Calibri"/>
                <a:cs typeface="Calibri"/>
              </a:rPr>
              <a:t>(50</a:t>
            </a:r>
            <a:r>
              <a:rPr sz="2750" spc="140" dirty="0">
                <a:latin typeface="Calibri"/>
                <a:cs typeface="Calibri"/>
              </a:rPr>
              <a:t> </a:t>
            </a:r>
            <a:r>
              <a:rPr sz="2750" spc="10" dirty="0">
                <a:latin typeface="Calibri"/>
                <a:cs typeface="Calibri"/>
              </a:rPr>
              <a:t>kms)</a:t>
            </a:r>
            <a:endParaRPr sz="2750">
              <a:latin typeface="Calibri"/>
              <a:cs typeface="Calibri"/>
            </a:endParaRPr>
          </a:p>
          <a:p>
            <a:pPr marL="241300" indent="-229235">
              <a:lnSpc>
                <a:spcPct val="100000"/>
              </a:lnSpc>
              <a:spcBef>
                <a:spcPts val="380"/>
              </a:spcBef>
              <a:buFont typeface="Arial"/>
              <a:buChar char="•"/>
              <a:tabLst>
                <a:tab pos="241935" algn="l"/>
              </a:tabLst>
            </a:pPr>
            <a:r>
              <a:rPr sz="2750" dirty="0">
                <a:latin typeface="Calibri"/>
                <a:cs typeface="Calibri"/>
              </a:rPr>
              <a:t>Medium:</a:t>
            </a:r>
            <a:r>
              <a:rPr sz="2750" spc="195" dirty="0">
                <a:latin typeface="Calibri"/>
                <a:cs typeface="Calibri"/>
              </a:rPr>
              <a:t> </a:t>
            </a:r>
            <a:r>
              <a:rPr sz="2750" dirty="0">
                <a:latin typeface="Calibri"/>
                <a:cs typeface="Calibri"/>
              </a:rPr>
              <a:t>optical</a:t>
            </a:r>
            <a:r>
              <a:rPr sz="2750" spc="10" dirty="0">
                <a:latin typeface="Calibri"/>
                <a:cs typeface="Calibri"/>
              </a:rPr>
              <a:t> </a:t>
            </a:r>
            <a:r>
              <a:rPr sz="2750" spc="-25" dirty="0">
                <a:latin typeface="Calibri"/>
                <a:cs typeface="Calibri"/>
              </a:rPr>
              <a:t>fibers,</a:t>
            </a:r>
            <a:r>
              <a:rPr sz="2750" spc="250" dirty="0">
                <a:latin typeface="Calibri"/>
                <a:cs typeface="Calibri"/>
              </a:rPr>
              <a:t> </a:t>
            </a:r>
            <a:r>
              <a:rPr sz="2750" spc="-10" dirty="0">
                <a:latin typeface="Calibri"/>
                <a:cs typeface="Calibri"/>
              </a:rPr>
              <a:t>cables.</a:t>
            </a:r>
            <a:endParaRPr sz="2750">
              <a:latin typeface="Calibri"/>
              <a:cs typeface="Calibri"/>
            </a:endParaRPr>
          </a:p>
          <a:p>
            <a:pPr marL="241300" indent="-229235">
              <a:lnSpc>
                <a:spcPct val="100000"/>
              </a:lnSpc>
              <a:spcBef>
                <a:spcPts val="380"/>
              </a:spcBef>
              <a:buFont typeface="Arial"/>
              <a:buChar char="•"/>
              <a:tabLst>
                <a:tab pos="241935" algn="l"/>
              </a:tabLst>
            </a:pPr>
            <a:r>
              <a:rPr sz="2750" spc="10" dirty="0">
                <a:latin typeface="Calibri"/>
                <a:cs typeface="Calibri"/>
              </a:rPr>
              <a:t>Data</a:t>
            </a:r>
            <a:r>
              <a:rPr sz="2750" dirty="0">
                <a:latin typeface="Calibri"/>
                <a:cs typeface="Calibri"/>
              </a:rPr>
              <a:t> </a:t>
            </a:r>
            <a:r>
              <a:rPr sz="2750" spc="-15" dirty="0">
                <a:latin typeface="Calibri"/>
                <a:cs typeface="Calibri"/>
              </a:rPr>
              <a:t>rates</a:t>
            </a:r>
            <a:r>
              <a:rPr sz="2750" spc="5" dirty="0">
                <a:latin typeface="Calibri"/>
                <a:cs typeface="Calibri"/>
              </a:rPr>
              <a:t> </a:t>
            </a:r>
            <a:r>
              <a:rPr sz="2750" spc="-5" dirty="0">
                <a:latin typeface="Calibri"/>
                <a:cs typeface="Calibri"/>
              </a:rPr>
              <a:t>adequate</a:t>
            </a:r>
            <a:r>
              <a:rPr sz="2750" spc="160" dirty="0">
                <a:latin typeface="Calibri"/>
                <a:cs typeface="Calibri"/>
              </a:rPr>
              <a:t> </a:t>
            </a:r>
            <a:r>
              <a:rPr sz="2750" spc="-15" dirty="0">
                <a:latin typeface="Calibri"/>
                <a:cs typeface="Calibri"/>
              </a:rPr>
              <a:t>for</a:t>
            </a:r>
            <a:r>
              <a:rPr sz="2750" spc="55" dirty="0">
                <a:latin typeface="Calibri"/>
                <a:cs typeface="Calibri"/>
              </a:rPr>
              <a:t> </a:t>
            </a:r>
            <a:r>
              <a:rPr sz="2750" spc="-20" dirty="0">
                <a:latin typeface="Calibri"/>
                <a:cs typeface="Calibri"/>
              </a:rPr>
              <a:t>distributed</a:t>
            </a:r>
            <a:r>
              <a:rPr sz="2750" spc="305" dirty="0">
                <a:latin typeface="Calibri"/>
                <a:cs typeface="Calibri"/>
              </a:rPr>
              <a:t> </a:t>
            </a:r>
            <a:r>
              <a:rPr sz="2750" dirty="0">
                <a:latin typeface="Calibri"/>
                <a:cs typeface="Calibri"/>
              </a:rPr>
              <a:t>computing</a:t>
            </a:r>
            <a:r>
              <a:rPr sz="2750" spc="235" dirty="0">
                <a:latin typeface="Calibri"/>
                <a:cs typeface="Calibri"/>
              </a:rPr>
              <a:t> </a:t>
            </a:r>
            <a:r>
              <a:rPr sz="2750" dirty="0">
                <a:latin typeface="Calibri"/>
                <a:cs typeface="Calibri"/>
              </a:rPr>
              <a:t>applications.</a:t>
            </a:r>
            <a:endParaRPr sz="275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4080</Words>
  <Application>Microsoft Office PowerPoint</Application>
  <PresentationFormat>Widescreen</PresentationFormat>
  <Paragraphs>579</Paragraphs>
  <Slides>64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64</vt:i4>
      </vt:variant>
    </vt:vector>
  </HeadingPairs>
  <TitlesOfParts>
    <vt:vector size="74" baseType="lpstr">
      <vt:lpstr>Arial</vt:lpstr>
      <vt:lpstr>BrandFont-Text</vt:lpstr>
      <vt:lpstr>Calibri</vt:lpstr>
      <vt:lpstr>Calibri Light</vt:lpstr>
      <vt:lpstr>inherit</vt:lpstr>
      <vt:lpstr>system-ui</vt:lpstr>
      <vt:lpstr>Times New Roman</vt:lpstr>
      <vt:lpstr>var(--ff-lato)</vt:lpstr>
      <vt:lpstr>Verdana</vt:lpstr>
      <vt:lpstr>Office Theme</vt:lpstr>
      <vt:lpstr>Chapter 1  Introduction to Computer Network</vt:lpstr>
      <vt:lpstr>Introduction</vt:lpstr>
      <vt:lpstr>Introduction</vt:lpstr>
      <vt:lpstr>Merits</vt:lpstr>
      <vt:lpstr>Demerits</vt:lpstr>
      <vt:lpstr>Network Models</vt:lpstr>
      <vt:lpstr>Network Models : Based on Scale</vt:lpstr>
      <vt:lpstr>Local Area Network(LAN)</vt:lpstr>
      <vt:lpstr>Metropolitan Area Network(MAN)</vt:lpstr>
      <vt:lpstr>Metropolitan Area Network</vt:lpstr>
      <vt:lpstr>Wide Area Network(WAN)</vt:lpstr>
      <vt:lpstr>Personal Area Network(PAN)</vt:lpstr>
      <vt:lpstr>Campus Area Network(CAN)</vt:lpstr>
      <vt:lpstr>Country Area Network(CAN*)</vt:lpstr>
      <vt:lpstr>Global Area Network(GAN)</vt:lpstr>
      <vt:lpstr>Topology</vt:lpstr>
      <vt:lpstr>Bus</vt:lpstr>
      <vt:lpstr>Ring</vt:lpstr>
      <vt:lpstr>Star</vt:lpstr>
      <vt:lpstr>Mesh</vt:lpstr>
      <vt:lpstr>Tree</vt:lpstr>
      <vt:lpstr>Hybrid</vt:lpstr>
      <vt:lpstr>Network Models : Based on Architecture</vt:lpstr>
      <vt:lpstr>Peer to Peer(P2P)</vt:lpstr>
      <vt:lpstr>Peer to Peer(P2P)</vt:lpstr>
      <vt:lpstr>Peer to Peer(P2P)</vt:lpstr>
      <vt:lpstr>Client/Server(Tiered)</vt:lpstr>
      <vt:lpstr>Client/Server</vt:lpstr>
      <vt:lpstr>Client/Server</vt:lpstr>
      <vt:lpstr>Internet, Intranet &amp; Extranet</vt:lpstr>
      <vt:lpstr>Reference Model</vt:lpstr>
      <vt:lpstr>Protocol ???</vt:lpstr>
      <vt:lpstr>Syntax, Semantics and Timing</vt:lpstr>
      <vt:lpstr>ISO/OSI Reference Model</vt:lpstr>
      <vt:lpstr>ISO/OSI Reference Model</vt:lpstr>
      <vt:lpstr>ISO/OSI Reference Model- 7 Layers</vt:lpstr>
      <vt:lpstr>ISO/OSI Reference Model- 7 Layers</vt:lpstr>
      <vt:lpstr>ISO/OSI Reference Model- 7 Layers</vt:lpstr>
      <vt:lpstr>Application Layer (Layer 7)</vt:lpstr>
      <vt:lpstr>Presentation Layer (Layer 6)</vt:lpstr>
      <vt:lpstr>Presentation Layer (Layer 6)</vt:lpstr>
      <vt:lpstr>Session Layer (Layer 5)</vt:lpstr>
      <vt:lpstr>Transport Layer (Layer 4)</vt:lpstr>
      <vt:lpstr>Transport Layer (Layer 4)</vt:lpstr>
      <vt:lpstr>Transport Layer (Layer 4) TCP vs UDP</vt:lpstr>
      <vt:lpstr>Transport Layer (Layer 4) - 2 Way Handshaking</vt:lpstr>
      <vt:lpstr>Network Layer (Layer 3)</vt:lpstr>
      <vt:lpstr>Network Layer (Layer 3)</vt:lpstr>
      <vt:lpstr>Data Link Layer (Layer 2)</vt:lpstr>
      <vt:lpstr>Physical Layer (Layer 1)</vt:lpstr>
      <vt:lpstr>OSI Layer Working</vt:lpstr>
      <vt:lpstr>TCP/IP Reference Model</vt:lpstr>
      <vt:lpstr>TCP Layer</vt:lpstr>
      <vt:lpstr>TCP Layer</vt:lpstr>
      <vt:lpstr>TCP/IP vs OSI</vt:lpstr>
      <vt:lpstr>TCP/IP Vs OSI</vt:lpstr>
      <vt:lpstr>Connection-Oriented Services </vt:lpstr>
      <vt:lpstr>PowerPoint Presentation</vt:lpstr>
      <vt:lpstr>Connection Less Services </vt:lpstr>
      <vt:lpstr>PowerPoint Presentation</vt:lpstr>
      <vt:lpstr>PowerPoint Presentation</vt:lpstr>
      <vt:lpstr>Internet service provider (ISP)</vt:lpstr>
      <vt:lpstr>Internet </vt:lpstr>
      <vt:lpstr>Backbone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Computer Network</dc:title>
  <dc:creator>Ananda K C</dc:creator>
  <cp:lastModifiedBy>Ananda K.C.</cp:lastModifiedBy>
  <cp:revision>40</cp:revision>
  <dcterms:created xsi:type="dcterms:W3CDTF">2021-05-24T15:49:48Z</dcterms:created>
  <dcterms:modified xsi:type="dcterms:W3CDTF">2023-11-30T16:19:48Z</dcterms:modified>
</cp:coreProperties>
</file>