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272" r:id="rId4"/>
    <p:sldId id="281" r:id="rId5"/>
    <p:sldId id="287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ighteous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9751A1-B565-4155-83D4-1026FCE23E51}">
  <a:tblStyle styleId="{C79751A1-B565-4155-83D4-1026FCE23E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716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39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85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8cf4f0f6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8cf4f0f6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7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f8cf4f0f6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f8cf4f0f6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5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6600" y="3683525"/>
            <a:ext cx="9317400" cy="1518000"/>
          </a:xfrm>
          <a:prstGeom prst="rect">
            <a:avLst/>
          </a:prstGeom>
          <a:solidFill>
            <a:srgbClr val="B5E0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1425" y="1181155"/>
            <a:ext cx="59211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550" y="3448723"/>
            <a:ext cx="4528800" cy="475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/>
          <p:nvPr/>
        </p:nvSpPr>
        <p:spPr>
          <a:xfrm>
            <a:off x="-86700" y="4780875"/>
            <a:ext cx="9317400" cy="39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66600" y="4780875"/>
            <a:ext cx="9317400" cy="39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81200" y="3907500"/>
            <a:ext cx="7581600" cy="696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-86700" y="4832675"/>
            <a:ext cx="9317400" cy="34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-86700" y="3781775"/>
            <a:ext cx="9317400" cy="139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336163" y="1874550"/>
            <a:ext cx="33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1"/>
          </p:nvPr>
        </p:nvSpPr>
        <p:spPr>
          <a:xfrm>
            <a:off x="4336163" y="2447250"/>
            <a:ext cx="33291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-86700" y="4669675"/>
            <a:ext cx="9317400" cy="51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-66600" y="3683525"/>
            <a:ext cx="9317400" cy="1518000"/>
          </a:xfrm>
          <a:prstGeom prst="rect">
            <a:avLst/>
          </a:prstGeom>
          <a:solidFill>
            <a:srgbClr val="B5E0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-86700" y="4507775"/>
            <a:ext cx="9317400" cy="67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-66600" y="4092600"/>
            <a:ext cx="9317400" cy="108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7" r:id="rId5"/>
    <p:sldLayoutId id="2147483674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8"/>
          <p:cNvGrpSpPr/>
          <p:nvPr/>
        </p:nvGrpSpPr>
        <p:grpSpPr>
          <a:xfrm>
            <a:off x="7399360" y="3405333"/>
            <a:ext cx="1281147" cy="1152837"/>
            <a:chOff x="7399360" y="3786333"/>
            <a:chExt cx="1281147" cy="1152837"/>
          </a:xfrm>
        </p:grpSpPr>
        <p:sp>
          <p:nvSpPr>
            <p:cNvPr id="200" name="Google Shape;200;p38"/>
            <p:cNvSpPr/>
            <p:nvPr/>
          </p:nvSpPr>
          <p:spPr>
            <a:xfrm>
              <a:off x="7491791" y="4080495"/>
              <a:ext cx="1188716" cy="858675"/>
            </a:xfrm>
            <a:custGeom>
              <a:avLst/>
              <a:gdLst/>
              <a:ahLst/>
              <a:cxnLst/>
              <a:rect l="l" t="t" r="r" b="b"/>
              <a:pathLst>
                <a:path w="15934" h="11510" extrusionOk="0">
                  <a:moveTo>
                    <a:pt x="7567" y="1"/>
                  </a:moveTo>
                  <a:lnTo>
                    <a:pt x="555" y="6629"/>
                  </a:lnTo>
                  <a:cubicBezTo>
                    <a:pt x="544" y="6627"/>
                    <a:pt x="534" y="6626"/>
                    <a:pt x="526" y="6626"/>
                  </a:cubicBezTo>
                  <a:cubicBezTo>
                    <a:pt x="0" y="6626"/>
                    <a:pt x="6009" y="11096"/>
                    <a:pt x="12571" y="11509"/>
                  </a:cubicBezTo>
                  <a:cubicBezTo>
                    <a:pt x="12581" y="11509"/>
                    <a:pt x="12591" y="11510"/>
                    <a:pt x="12601" y="11510"/>
                  </a:cubicBezTo>
                  <a:cubicBezTo>
                    <a:pt x="14303" y="11510"/>
                    <a:pt x="15933" y="2336"/>
                    <a:pt x="15721" y="1999"/>
                  </a:cubicBezTo>
                  <a:cubicBezTo>
                    <a:pt x="15542" y="1713"/>
                    <a:pt x="13704" y="1151"/>
                    <a:pt x="13134" y="991"/>
                  </a:cubicBezTo>
                  <a:cubicBezTo>
                    <a:pt x="13026" y="955"/>
                    <a:pt x="12964" y="937"/>
                    <a:pt x="12964" y="937"/>
                  </a:cubicBezTo>
                  <a:lnTo>
                    <a:pt x="7567" y="1"/>
                  </a:ln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7461950" y="3808266"/>
              <a:ext cx="1174094" cy="1073903"/>
            </a:xfrm>
            <a:custGeom>
              <a:avLst/>
              <a:gdLst/>
              <a:ahLst/>
              <a:cxnLst/>
              <a:rect l="l" t="t" r="r" b="b"/>
              <a:pathLst>
                <a:path w="15738" h="14395" extrusionOk="0">
                  <a:moveTo>
                    <a:pt x="7797" y="1"/>
                  </a:moveTo>
                  <a:cubicBezTo>
                    <a:pt x="7797" y="1"/>
                    <a:pt x="0" y="4818"/>
                    <a:pt x="143" y="6674"/>
                  </a:cubicBezTo>
                  <a:cubicBezTo>
                    <a:pt x="295" y="8521"/>
                    <a:pt x="527" y="10242"/>
                    <a:pt x="1945" y="10724"/>
                  </a:cubicBezTo>
                  <a:cubicBezTo>
                    <a:pt x="3305" y="11197"/>
                    <a:pt x="10619" y="14395"/>
                    <a:pt x="12270" y="14395"/>
                  </a:cubicBezTo>
                  <a:cubicBezTo>
                    <a:pt x="12330" y="14395"/>
                    <a:pt x="12383" y="14390"/>
                    <a:pt x="12427" y="14382"/>
                  </a:cubicBezTo>
                  <a:cubicBezTo>
                    <a:pt x="13694" y="14141"/>
                    <a:pt x="15452" y="6094"/>
                    <a:pt x="15594" y="5166"/>
                  </a:cubicBezTo>
                  <a:cubicBezTo>
                    <a:pt x="15737" y="4238"/>
                    <a:pt x="15157" y="2338"/>
                    <a:pt x="14863" y="2142"/>
                  </a:cubicBezTo>
                  <a:cubicBezTo>
                    <a:pt x="14568" y="1946"/>
                    <a:pt x="7797" y="1"/>
                    <a:pt x="7797" y="1"/>
                  </a:cubicBezTo>
                  <a:close/>
                </a:path>
              </a:pathLst>
            </a:custGeom>
            <a:solidFill>
              <a:srgbClr val="D3C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7461950" y="3808266"/>
              <a:ext cx="1174094" cy="1091584"/>
            </a:xfrm>
            <a:custGeom>
              <a:avLst/>
              <a:gdLst/>
              <a:ahLst/>
              <a:cxnLst/>
              <a:rect l="l" t="t" r="r" b="b"/>
              <a:pathLst>
                <a:path w="15738" h="14632" fill="none" extrusionOk="0">
                  <a:moveTo>
                    <a:pt x="143" y="6674"/>
                  </a:moveTo>
                  <a:cubicBezTo>
                    <a:pt x="295" y="8521"/>
                    <a:pt x="527" y="10242"/>
                    <a:pt x="1945" y="10724"/>
                  </a:cubicBezTo>
                  <a:cubicBezTo>
                    <a:pt x="3355" y="11215"/>
                    <a:pt x="11161" y="14631"/>
                    <a:pt x="12427" y="14382"/>
                  </a:cubicBezTo>
                  <a:cubicBezTo>
                    <a:pt x="13694" y="14141"/>
                    <a:pt x="15452" y="6094"/>
                    <a:pt x="15594" y="5166"/>
                  </a:cubicBezTo>
                  <a:cubicBezTo>
                    <a:pt x="15737" y="4238"/>
                    <a:pt x="15157" y="2338"/>
                    <a:pt x="14863" y="2142"/>
                  </a:cubicBezTo>
                  <a:cubicBezTo>
                    <a:pt x="14568" y="1946"/>
                    <a:pt x="7797" y="1"/>
                    <a:pt x="7797" y="1"/>
                  </a:cubicBezTo>
                  <a:cubicBezTo>
                    <a:pt x="7797" y="1"/>
                    <a:pt x="0" y="4818"/>
                    <a:pt x="143" y="6674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7405925" y="3800657"/>
              <a:ext cx="1218781" cy="918208"/>
            </a:xfrm>
            <a:custGeom>
              <a:avLst/>
              <a:gdLst/>
              <a:ahLst/>
              <a:cxnLst/>
              <a:rect l="l" t="t" r="r" b="b"/>
              <a:pathLst>
                <a:path w="16337" h="12308" extrusionOk="0">
                  <a:moveTo>
                    <a:pt x="8638" y="0"/>
                  </a:moveTo>
                  <a:cubicBezTo>
                    <a:pt x="6613" y="0"/>
                    <a:pt x="1294" y="5725"/>
                    <a:pt x="1233" y="5857"/>
                  </a:cubicBezTo>
                  <a:cubicBezTo>
                    <a:pt x="1" y="8313"/>
                    <a:pt x="9398" y="12308"/>
                    <a:pt x="12159" y="12308"/>
                  </a:cubicBezTo>
                  <a:cubicBezTo>
                    <a:pt x="12356" y="12308"/>
                    <a:pt x="12520" y="12287"/>
                    <a:pt x="12643" y="12244"/>
                  </a:cubicBezTo>
                  <a:cubicBezTo>
                    <a:pt x="13455" y="11959"/>
                    <a:pt x="15676" y="3555"/>
                    <a:pt x="15953" y="2779"/>
                  </a:cubicBezTo>
                  <a:cubicBezTo>
                    <a:pt x="16336" y="1727"/>
                    <a:pt x="10689" y="201"/>
                    <a:pt x="8736" y="5"/>
                  </a:cubicBezTo>
                  <a:cubicBezTo>
                    <a:pt x="8704" y="2"/>
                    <a:pt x="8671" y="0"/>
                    <a:pt x="86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7399360" y="3786333"/>
              <a:ext cx="1225346" cy="975726"/>
            </a:xfrm>
            <a:custGeom>
              <a:avLst/>
              <a:gdLst/>
              <a:ahLst/>
              <a:cxnLst/>
              <a:rect l="l" t="t" r="r" b="b"/>
              <a:pathLst>
                <a:path w="16425" h="13079" fill="none" extrusionOk="0">
                  <a:moveTo>
                    <a:pt x="1321" y="6049"/>
                  </a:moveTo>
                  <a:cubicBezTo>
                    <a:pt x="1383" y="5915"/>
                    <a:pt x="6879" y="1"/>
                    <a:pt x="8824" y="197"/>
                  </a:cubicBezTo>
                  <a:cubicBezTo>
                    <a:pt x="10777" y="393"/>
                    <a:pt x="16424" y="1919"/>
                    <a:pt x="16041" y="2971"/>
                  </a:cubicBezTo>
                  <a:cubicBezTo>
                    <a:pt x="15764" y="3747"/>
                    <a:pt x="13543" y="12151"/>
                    <a:pt x="12731" y="12436"/>
                  </a:cubicBezTo>
                  <a:cubicBezTo>
                    <a:pt x="10884" y="13079"/>
                    <a:pt x="1" y="8681"/>
                    <a:pt x="1321" y="604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7826677" y="3855341"/>
              <a:ext cx="699548" cy="378309"/>
            </a:xfrm>
            <a:custGeom>
              <a:avLst/>
              <a:gdLst/>
              <a:ahLst/>
              <a:cxnLst/>
              <a:rect l="l" t="t" r="r" b="b"/>
              <a:pathLst>
                <a:path w="9377" h="5071" extrusionOk="0">
                  <a:moveTo>
                    <a:pt x="2995" y="1"/>
                  </a:moveTo>
                  <a:cubicBezTo>
                    <a:pt x="2308" y="1"/>
                    <a:pt x="212" y="1615"/>
                    <a:pt x="107" y="2234"/>
                  </a:cubicBezTo>
                  <a:cubicBezTo>
                    <a:pt x="0" y="2867"/>
                    <a:pt x="7735" y="5070"/>
                    <a:pt x="8172" y="5070"/>
                  </a:cubicBezTo>
                  <a:cubicBezTo>
                    <a:pt x="8609" y="5070"/>
                    <a:pt x="9376" y="2323"/>
                    <a:pt x="9180" y="1993"/>
                  </a:cubicBezTo>
                  <a:cubicBezTo>
                    <a:pt x="8992" y="1663"/>
                    <a:pt x="3042" y="3"/>
                    <a:pt x="3042" y="3"/>
                  </a:cubicBezTo>
                  <a:cubicBezTo>
                    <a:pt x="3027" y="1"/>
                    <a:pt x="3012" y="1"/>
                    <a:pt x="2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7826677" y="3849597"/>
              <a:ext cx="699548" cy="384054"/>
            </a:xfrm>
            <a:custGeom>
              <a:avLst/>
              <a:gdLst/>
              <a:ahLst/>
              <a:cxnLst/>
              <a:rect l="l" t="t" r="r" b="b"/>
              <a:pathLst>
                <a:path w="9377" h="5148" fill="none" extrusionOk="0">
                  <a:moveTo>
                    <a:pt x="3042" y="80"/>
                  </a:moveTo>
                  <a:cubicBezTo>
                    <a:pt x="3042" y="80"/>
                    <a:pt x="8992" y="1740"/>
                    <a:pt x="9180" y="2070"/>
                  </a:cubicBezTo>
                  <a:cubicBezTo>
                    <a:pt x="9376" y="2400"/>
                    <a:pt x="8609" y="5147"/>
                    <a:pt x="8172" y="5147"/>
                  </a:cubicBezTo>
                  <a:cubicBezTo>
                    <a:pt x="7735" y="5147"/>
                    <a:pt x="0" y="2944"/>
                    <a:pt x="107" y="2311"/>
                  </a:cubicBezTo>
                  <a:cubicBezTo>
                    <a:pt x="214" y="1677"/>
                    <a:pt x="2409" y="0"/>
                    <a:pt x="3042" y="80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7823991" y="4127122"/>
              <a:ext cx="147788" cy="106532"/>
            </a:xfrm>
            <a:custGeom>
              <a:avLst/>
              <a:gdLst/>
              <a:ahLst/>
              <a:cxnLst/>
              <a:rect l="l" t="t" r="r" b="b"/>
              <a:pathLst>
                <a:path w="1981" h="1428" extrusionOk="0">
                  <a:moveTo>
                    <a:pt x="607" y="0"/>
                  </a:moveTo>
                  <a:lnTo>
                    <a:pt x="0" y="598"/>
                  </a:lnTo>
                  <a:lnTo>
                    <a:pt x="1481" y="1427"/>
                  </a:lnTo>
                  <a:cubicBezTo>
                    <a:pt x="1481" y="1427"/>
                    <a:pt x="1981" y="767"/>
                    <a:pt x="1981" y="678"/>
                  </a:cubicBezTo>
                  <a:cubicBezTo>
                    <a:pt x="1981" y="598"/>
                    <a:pt x="607" y="0"/>
                    <a:pt x="607" y="0"/>
                  </a:cubicBez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7823991" y="4127122"/>
              <a:ext cx="147788" cy="106532"/>
            </a:xfrm>
            <a:custGeom>
              <a:avLst/>
              <a:gdLst/>
              <a:ahLst/>
              <a:cxnLst/>
              <a:rect l="l" t="t" r="r" b="b"/>
              <a:pathLst>
                <a:path w="1981" h="1428" fill="none" extrusionOk="0">
                  <a:moveTo>
                    <a:pt x="607" y="0"/>
                  </a:moveTo>
                  <a:cubicBezTo>
                    <a:pt x="607" y="0"/>
                    <a:pt x="1981" y="598"/>
                    <a:pt x="1981" y="678"/>
                  </a:cubicBezTo>
                  <a:cubicBezTo>
                    <a:pt x="1981" y="767"/>
                    <a:pt x="1481" y="1427"/>
                    <a:pt x="1481" y="1427"/>
                  </a:cubicBezTo>
                  <a:lnTo>
                    <a:pt x="0" y="598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7969762" y="4192326"/>
              <a:ext cx="124512" cy="83928"/>
            </a:xfrm>
            <a:custGeom>
              <a:avLst/>
              <a:gdLst/>
              <a:ahLst/>
              <a:cxnLst/>
              <a:rect l="l" t="t" r="r" b="b"/>
              <a:pathLst>
                <a:path w="1669" h="1125" extrusionOk="0">
                  <a:moveTo>
                    <a:pt x="625" y="0"/>
                  </a:moveTo>
                  <a:lnTo>
                    <a:pt x="0" y="634"/>
                  </a:lnTo>
                  <a:lnTo>
                    <a:pt x="1178" y="1124"/>
                  </a:lnTo>
                  <a:lnTo>
                    <a:pt x="1668" y="464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7969762" y="4192326"/>
              <a:ext cx="124512" cy="83928"/>
            </a:xfrm>
            <a:custGeom>
              <a:avLst/>
              <a:gdLst/>
              <a:ahLst/>
              <a:cxnLst/>
              <a:rect l="l" t="t" r="r" b="b"/>
              <a:pathLst>
                <a:path w="1669" h="1125" fill="none" extrusionOk="0">
                  <a:moveTo>
                    <a:pt x="625" y="0"/>
                  </a:moveTo>
                  <a:lnTo>
                    <a:pt x="1668" y="464"/>
                  </a:lnTo>
                  <a:lnTo>
                    <a:pt x="1178" y="1124"/>
                  </a:lnTo>
                  <a:lnTo>
                    <a:pt x="0" y="634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8104865" y="4241564"/>
              <a:ext cx="124512" cy="89896"/>
            </a:xfrm>
            <a:custGeom>
              <a:avLst/>
              <a:gdLst/>
              <a:ahLst/>
              <a:cxnLst/>
              <a:rect l="l" t="t" r="r" b="b"/>
              <a:pathLst>
                <a:path w="1669" h="1205" extrusionOk="0">
                  <a:moveTo>
                    <a:pt x="464" y="1"/>
                  </a:moveTo>
                  <a:lnTo>
                    <a:pt x="0" y="545"/>
                  </a:lnTo>
                  <a:lnTo>
                    <a:pt x="1258" y="1205"/>
                  </a:lnTo>
                  <a:lnTo>
                    <a:pt x="1668" y="43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8104865" y="4241564"/>
              <a:ext cx="124512" cy="89896"/>
            </a:xfrm>
            <a:custGeom>
              <a:avLst/>
              <a:gdLst/>
              <a:ahLst/>
              <a:cxnLst/>
              <a:rect l="l" t="t" r="r" b="b"/>
              <a:pathLst>
                <a:path w="1669" h="1205" fill="none" extrusionOk="0">
                  <a:moveTo>
                    <a:pt x="464" y="1"/>
                  </a:moveTo>
                  <a:lnTo>
                    <a:pt x="1668" y="438"/>
                  </a:lnTo>
                  <a:lnTo>
                    <a:pt x="1258" y="1205"/>
                  </a:lnTo>
                  <a:lnTo>
                    <a:pt x="0" y="545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8255933" y="4298785"/>
              <a:ext cx="116529" cy="89971"/>
            </a:xfrm>
            <a:custGeom>
              <a:avLst/>
              <a:gdLst/>
              <a:ahLst/>
              <a:cxnLst/>
              <a:rect l="l" t="t" r="r" b="b"/>
              <a:pathLst>
                <a:path w="1562" h="1206" extrusionOk="0">
                  <a:moveTo>
                    <a:pt x="464" y="1"/>
                  </a:moveTo>
                  <a:lnTo>
                    <a:pt x="0" y="634"/>
                  </a:lnTo>
                  <a:lnTo>
                    <a:pt x="1347" y="1205"/>
                  </a:lnTo>
                  <a:lnTo>
                    <a:pt x="1561" y="384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8"/>
            <p:cNvSpPr/>
            <p:nvPr/>
          </p:nvSpPr>
          <p:spPr>
            <a:xfrm>
              <a:off x="8255933" y="4298785"/>
              <a:ext cx="116529" cy="89971"/>
            </a:xfrm>
            <a:custGeom>
              <a:avLst/>
              <a:gdLst/>
              <a:ahLst/>
              <a:cxnLst/>
              <a:rect l="l" t="t" r="r" b="b"/>
              <a:pathLst>
                <a:path w="1562" h="1206" fill="none" extrusionOk="0">
                  <a:moveTo>
                    <a:pt x="464" y="1"/>
                  </a:moveTo>
                  <a:lnTo>
                    <a:pt x="1561" y="384"/>
                  </a:lnTo>
                  <a:lnTo>
                    <a:pt x="1347" y="1205"/>
                  </a:lnTo>
                  <a:lnTo>
                    <a:pt x="0" y="634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8"/>
            <p:cNvSpPr/>
            <p:nvPr/>
          </p:nvSpPr>
          <p:spPr>
            <a:xfrm>
              <a:off x="7736111" y="4220899"/>
              <a:ext cx="161813" cy="112575"/>
            </a:xfrm>
            <a:custGeom>
              <a:avLst/>
              <a:gdLst/>
              <a:ahLst/>
              <a:cxnLst/>
              <a:rect l="l" t="t" r="r" b="b"/>
              <a:pathLst>
                <a:path w="2169" h="1509" extrusionOk="0">
                  <a:moveTo>
                    <a:pt x="741" y="1"/>
                  </a:moveTo>
                  <a:lnTo>
                    <a:pt x="1" y="688"/>
                  </a:lnTo>
                  <a:lnTo>
                    <a:pt x="1508" y="1509"/>
                  </a:lnTo>
                  <a:lnTo>
                    <a:pt x="2169" y="741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8"/>
            <p:cNvSpPr/>
            <p:nvPr/>
          </p:nvSpPr>
          <p:spPr>
            <a:xfrm>
              <a:off x="7736111" y="4220899"/>
              <a:ext cx="161813" cy="112575"/>
            </a:xfrm>
            <a:custGeom>
              <a:avLst/>
              <a:gdLst/>
              <a:ahLst/>
              <a:cxnLst/>
              <a:rect l="l" t="t" r="r" b="b"/>
              <a:pathLst>
                <a:path w="2169" h="1509" fill="none" extrusionOk="0">
                  <a:moveTo>
                    <a:pt x="741" y="1"/>
                  </a:moveTo>
                  <a:lnTo>
                    <a:pt x="2169" y="741"/>
                  </a:lnTo>
                  <a:lnTo>
                    <a:pt x="1508" y="1509"/>
                  </a:lnTo>
                  <a:lnTo>
                    <a:pt x="1" y="688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8"/>
            <p:cNvSpPr/>
            <p:nvPr/>
          </p:nvSpPr>
          <p:spPr>
            <a:xfrm>
              <a:off x="7881210" y="4292817"/>
              <a:ext cx="139805" cy="99893"/>
            </a:xfrm>
            <a:custGeom>
              <a:avLst/>
              <a:gdLst/>
              <a:ahLst/>
              <a:cxnLst/>
              <a:rect l="l" t="t" r="r" b="b"/>
              <a:pathLst>
                <a:path w="1874" h="1339" extrusionOk="0">
                  <a:moveTo>
                    <a:pt x="741" y="0"/>
                  </a:moveTo>
                  <a:lnTo>
                    <a:pt x="1" y="652"/>
                  </a:lnTo>
                  <a:lnTo>
                    <a:pt x="1241" y="1339"/>
                  </a:lnTo>
                  <a:lnTo>
                    <a:pt x="1874" y="491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8"/>
            <p:cNvSpPr/>
            <p:nvPr/>
          </p:nvSpPr>
          <p:spPr>
            <a:xfrm>
              <a:off x="7881210" y="4292817"/>
              <a:ext cx="139805" cy="99893"/>
            </a:xfrm>
            <a:custGeom>
              <a:avLst/>
              <a:gdLst/>
              <a:ahLst/>
              <a:cxnLst/>
              <a:rect l="l" t="t" r="r" b="b"/>
              <a:pathLst>
                <a:path w="1874" h="1339" fill="none" extrusionOk="0">
                  <a:moveTo>
                    <a:pt x="741" y="0"/>
                  </a:moveTo>
                  <a:lnTo>
                    <a:pt x="1874" y="491"/>
                  </a:lnTo>
                  <a:lnTo>
                    <a:pt x="1241" y="1339"/>
                  </a:lnTo>
                  <a:lnTo>
                    <a:pt x="1" y="652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8016313" y="4344070"/>
              <a:ext cx="135180" cy="85942"/>
            </a:xfrm>
            <a:custGeom>
              <a:avLst/>
              <a:gdLst/>
              <a:ahLst/>
              <a:cxnLst/>
              <a:rect l="l" t="t" r="r" b="b"/>
              <a:pathLst>
                <a:path w="1812" h="1152" extrusionOk="0">
                  <a:moveTo>
                    <a:pt x="634" y="0"/>
                  </a:moveTo>
                  <a:lnTo>
                    <a:pt x="1" y="652"/>
                  </a:lnTo>
                  <a:lnTo>
                    <a:pt x="1428" y="1151"/>
                  </a:lnTo>
                  <a:lnTo>
                    <a:pt x="1811" y="41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8016313" y="4344070"/>
              <a:ext cx="135180" cy="85942"/>
            </a:xfrm>
            <a:custGeom>
              <a:avLst/>
              <a:gdLst/>
              <a:ahLst/>
              <a:cxnLst/>
              <a:rect l="l" t="t" r="r" b="b"/>
              <a:pathLst>
                <a:path w="1812" h="1152" fill="none" extrusionOk="0">
                  <a:moveTo>
                    <a:pt x="634" y="0"/>
                  </a:moveTo>
                  <a:lnTo>
                    <a:pt x="1811" y="411"/>
                  </a:lnTo>
                  <a:lnTo>
                    <a:pt x="1428" y="1151"/>
                  </a:lnTo>
                  <a:lnTo>
                    <a:pt x="1" y="652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8182003" y="4399276"/>
              <a:ext cx="143834" cy="97953"/>
            </a:xfrm>
            <a:custGeom>
              <a:avLst/>
              <a:gdLst/>
              <a:ahLst/>
              <a:cxnLst/>
              <a:rect l="l" t="t" r="r" b="b"/>
              <a:pathLst>
                <a:path w="1928" h="1313" extrusionOk="0">
                  <a:moveTo>
                    <a:pt x="607" y="1"/>
                  </a:moveTo>
                  <a:lnTo>
                    <a:pt x="1" y="625"/>
                  </a:lnTo>
                  <a:lnTo>
                    <a:pt x="1598" y="1312"/>
                  </a:lnTo>
                  <a:lnTo>
                    <a:pt x="1928" y="38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8182003" y="4399276"/>
              <a:ext cx="143834" cy="97953"/>
            </a:xfrm>
            <a:custGeom>
              <a:avLst/>
              <a:gdLst/>
              <a:ahLst/>
              <a:cxnLst/>
              <a:rect l="l" t="t" r="r" b="b"/>
              <a:pathLst>
                <a:path w="1928" h="1313" fill="none" extrusionOk="0">
                  <a:moveTo>
                    <a:pt x="607" y="1"/>
                  </a:moveTo>
                  <a:lnTo>
                    <a:pt x="1928" y="384"/>
                  </a:lnTo>
                  <a:lnTo>
                    <a:pt x="1598" y="1312"/>
                  </a:lnTo>
                  <a:lnTo>
                    <a:pt x="1" y="625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7971702" y="4433892"/>
              <a:ext cx="298932" cy="188446"/>
            </a:xfrm>
            <a:custGeom>
              <a:avLst/>
              <a:gdLst/>
              <a:ahLst/>
              <a:cxnLst/>
              <a:rect l="l" t="t" r="r" b="b"/>
              <a:pathLst>
                <a:path w="4007" h="2526" extrusionOk="0">
                  <a:moveTo>
                    <a:pt x="902" y="1"/>
                  </a:moveTo>
                  <a:lnTo>
                    <a:pt x="1" y="1018"/>
                  </a:lnTo>
                  <a:lnTo>
                    <a:pt x="3453" y="2525"/>
                  </a:lnTo>
                  <a:lnTo>
                    <a:pt x="4006" y="1482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7971702" y="4433892"/>
              <a:ext cx="298932" cy="188446"/>
            </a:xfrm>
            <a:custGeom>
              <a:avLst/>
              <a:gdLst/>
              <a:ahLst/>
              <a:cxnLst/>
              <a:rect l="l" t="t" r="r" b="b"/>
              <a:pathLst>
                <a:path w="4007" h="2526" fill="none" extrusionOk="0">
                  <a:moveTo>
                    <a:pt x="4006" y="1482"/>
                  </a:moveTo>
                  <a:lnTo>
                    <a:pt x="3453" y="2525"/>
                  </a:lnTo>
                  <a:lnTo>
                    <a:pt x="1" y="1018"/>
                  </a:lnTo>
                  <a:lnTo>
                    <a:pt x="902" y="1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7787362" y="4378686"/>
              <a:ext cx="161813" cy="102578"/>
            </a:xfrm>
            <a:custGeom>
              <a:avLst/>
              <a:gdLst/>
              <a:ahLst/>
              <a:cxnLst/>
              <a:rect l="l" t="t" r="r" b="b"/>
              <a:pathLst>
                <a:path w="2169" h="1375" extrusionOk="0">
                  <a:moveTo>
                    <a:pt x="991" y="0"/>
                  </a:moveTo>
                  <a:lnTo>
                    <a:pt x="1" y="660"/>
                  </a:lnTo>
                  <a:lnTo>
                    <a:pt x="1455" y="1374"/>
                  </a:lnTo>
                  <a:lnTo>
                    <a:pt x="2168" y="714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7787362" y="4378686"/>
              <a:ext cx="161813" cy="102578"/>
            </a:xfrm>
            <a:custGeom>
              <a:avLst/>
              <a:gdLst/>
              <a:ahLst/>
              <a:cxnLst/>
              <a:rect l="l" t="t" r="r" b="b"/>
              <a:pathLst>
                <a:path w="2169" h="1375" fill="none" extrusionOk="0">
                  <a:moveTo>
                    <a:pt x="2168" y="714"/>
                  </a:moveTo>
                  <a:lnTo>
                    <a:pt x="1455" y="1374"/>
                  </a:lnTo>
                  <a:lnTo>
                    <a:pt x="1" y="660"/>
                  </a:lnTo>
                  <a:lnTo>
                    <a:pt x="991" y="0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7652259" y="4310796"/>
              <a:ext cx="129212" cy="92582"/>
            </a:xfrm>
            <a:custGeom>
              <a:avLst/>
              <a:gdLst/>
              <a:ahLst/>
              <a:cxnLst/>
              <a:rect l="l" t="t" r="r" b="b"/>
              <a:pathLst>
                <a:path w="1732" h="1241" extrusionOk="0">
                  <a:moveTo>
                    <a:pt x="714" y="0"/>
                  </a:moveTo>
                  <a:lnTo>
                    <a:pt x="1" y="500"/>
                  </a:lnTo>
                  <a:lnTo>
                    <a:pt x="1125" y="1240"/>
                  </a:lnTo>
                  <a:lnTo>
                    <a:pt x="1731" y="634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7652259" y="4310796"/>
              <a:ext cx="129212" cy="92582"/>
            </a:xfrm>
            <a:custGeom>
              <a:avLst/>
              <a:gdLst/>
              <a:ahLst/>
              <a:cxnLst/>
              <a:rect l="l" t="t" r="r" b="b"/>
              <a:pathLst>
                <a:path w="1732" h="1241" fill="none" extrusionOk="0">
                  <a:moveTo>
                    <a:pt x="1731" y="634"/>
                  </a:moveTo>
                  <a:lnTo>
                    <a:pt x="1125" y="1240"/>
                  </a:lnTo>
                  <a:lnTo>
                    <a:pt x="1" y="500"/>
                  </a:lnTo>
                  <a:lnTo>
                    <a:pt x="714" y="0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7715521" y="4075198"/>
              <a:ext cx="108547" cy="83928"/>
            </a:xfrm>
            <a:custGeom>
              <a:avLst/>
              <a:gdLst/>
              <a:ahLst/>
              <a:cxnLst/>
              <a:rect l="l" t="t" r="r" b="b"/>
              <a:pathLst>
                <a:path w="1455" h="1125" extrusionOk="0">
                  <a:moveTo>
                    <a:pt x="446" y="0"/>
                  </a:moveTo>
                  <a:lnTo>
                    <a:pt x="0" y="500"/>
                  </a:lnTo>
                  <a:lnTo>
                    <a:pt x="946" y="1124"/>
                  </a:lnTo>
                  <a:cubicBezTo>
                    <a:pt x="946" y="1124"/>
                    <a:pt x="1454" y="634"/>
                    <a:pt x="1454" y="571"/>
                  </a:cubicBezTo>
                  <a:cubicBezTo>
                    <a:pt x="1454" y="500"/>
                    <a:pt x="446" y="0"/>
                    <a:pt x="446" y="0"/>
                  </a:cubicBez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7715521" y="4075198"/>
              <a:ext cx="108547" cy="83928"/>
            </a:xfrm>
            <a:custGeom>
              <a:avLst/>
              <a:gdLst/>
              <a:ahLst/>
              <a:cxnLst/>
              <a:rect l="l" t="t" r="r" b="b"/>
              <a:pathLst>
                <a:path w="1455" h="1125" fill="none" extrusionOk="0">
                  <a:moveTo>
                    <a:pt x="446" y="0"/>
                  </a:moveTo>
                  <a:cubicBezTo>
                    <a:pt x="446" y="0"/>
                    <a:pt x="1454" y="500"/>
                    <a:pt x="1454" y="571"/>
                  </a:cubicBezTo>
                  <a:cubicBezTo>
                    <a:pt x="1454" y="634"/>
                    <a:pt x="946" y="1124"/>
                    <a:pt x="946" y="1124"/>
                  </a:cubicBezTo>
                  <a:lnTo>
                    <a:pt x="0" y="500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7634951" y="4147713"/>
              <a:ext cx="120558" cy="93925"/>
            </a:xfrm>
            <a:custGeom>
              <a:avLst/>
              <a:gdLst/>
              <a:ahLst/>
              <a:cxnLst/>
              <a:rect l="l" t="t" r="r" b="b"/>
              <a:pathLst>
                <a:path w="1616" h="1259" extrusionOk="0">
                  <a:moveTo>
                    <a:pt x="545" y="1"/>
                  </a:moveTo>
                  <a:lnTo>
                    <a:pt x="1" y="589"/>
                  </a:lnTo>
                  <a:lnTo>
                    <a:pt x="946" y="1259"/>
                  </a:lnTo>
                  <a:lnTo>
                    <a:pt x="1615" y="634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7634951" y="4147713"/>
              <a:ext cx="120558" cy="93925"/>
            </a:xfrm>
            <a:custGeom>
              <a:avLst/>
              <a:gdLst/>
              <a:ahLst/>
              <a:cxnLst/>
              <a:rect l="l" t="t" r="r" b="b"/>
              <a:pathLst>
                <a:path w="1616" h="1259" fill="none" extrusionOk="0">
                  <a:moveTo>
                    <a:pt x="545" y="1"/>
                  </a:moveTo>
                  <a:lnTo>
                    <a:pt x="1615" y="634"/>
                  </a:lnTo>
                  <a:lnTo>
                    <a:pt x="946" y="1259"/>
                  </a:lnTo>
                  <a:lnTo>
                    <a:pt x="1" y="589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7559081" y="4235596"/>
              <a:ext cx="129883" cy="99221"/>
            </a:xfrm>
            <a:custGeom>
              <a:avLst/>
              <a:gdLst/>
              <a:ahLst/>
              <a:cxnLst/>
              <a:rect l="l" t="t" r="r" b="b"/>
              <a:pathLst>
                <a:path w="1741" h="1330" extrusionOk="0">
                  <a:moveTo>
                    <a:pt x="732" y="0"/>
                  </a:moveTo>
                  <a:lnTo>
                    <a:pt x="1" y="750"/>
                  </a:lnTo>
                  <a:lnTo>
                    <a:pt x="857" y="1329"/>
                  </a:lnTo>
                  <a:lnTo>
                    <a:pt x="1740" y="63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8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7559081" y="4235596"/>
              <a:ext cx="129883" cy="99221"/>
            </a:xfrm>
            <a:custGeom>
              <a:avLst/>
              <a:gdLst/>
              <a:ahLst/>
              <a:cxnLst/>
              <a:rect l="l" t="t" r="r" b="b"/>
              <a:pathLst>
                <a:path w="1741" h="1330" fill="none" extrusionOk="0">
                  <a:moveTo>
                    <a:pt x="1740" y="634"/>
                  </a:moveTo>
                  <a:lnTo>
                    <a:pt x="857" y="1329"/>
                  </a:lnTo>
                  <a:lnTo>
                    <a:pt x="1" y="750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3350" cap="flat" cmpd="sng">
              <a:solidFill>
                <a:srgbClr val="FF366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7899189" y="3912115"/>
              <a:ext cx="427323" cy="184417"/>
            </a:xfrm>
            <a:custGeom>
              <a:avLst/>
              <a:gdLst/>
              <a:ahLst/>
              <a:cxnLst/>
              <a:rect l="l" t="t" r="r" b="b"/>
              <a:pathLst>
                <a:path w="5728" h="2472" extrusionOk="0">
                  <a:moveTo>
                    <a:pt x="4193" y="1"/>
                  </a:moveTo>
                  <a:lnTo>
                    <a:pt x="197" y="1928"/>
                  </a:lnTo>
                  <a:lnTo>
                    <a:pt x="0" y="1981"/>
                  </a:lnTo>
                  <a:lnTo>
                    <a:pt x="1187" y="2472"/>
                  </a:lnTo>
                  <a:lnTo>
                    <a:pt x="5728" y="357"/>
                  </a:lnTo>
                  <a:lnTo>
                    <a:pt x="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8109491" y="3974036"/>
              <a:ext cx="356824" cy="179717"/>
            </a:xfrm>
            <a:custGeom>
              <a:avLst/>
              <a:gdLst/>
              <a:ahLst/>
              <a:cxnLst/>
              <a:rect l="l" t="t" r="r" b="b"/>
              <a:pathLst>
                <a:path w="4783" h="2409" extrusionOk="0">
                  <a:moveTo>
                    <a:pt x="4167" y="0"/>
                  </a:moveTo>
                  <a:lnTo>
                    <a:pt x="0" y="2186"/>
                  </a:lnTo>
                  <a:lnTo>
                    <a:pt x="696" y="2409"/>
                  </a:lnTo>
                  <a:lnTo>
                    <a:pt x="4782" y="170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38"/>
          <p:cNvSpPr/>
          <p:nvPr/>
        </p:nvSpPr>
        <p:spPr>
          <a:xfrm>
            <a:off x="6833299" y="2363604"/>
            <a:ext cx="326401" cy="470424"/>
          </a:xfrm>
          <a:custGeom>
            <a:avLst/>
            <a:gdLst/>
            <a:ahLst/>
            <a:cxnLst/>
            <a:rect l="l" t="t" r="r" b="b"/>
            <a:pathLst>
              <a:path w="4408" h="6353" extrusionOk="0">
                <a:moveTo>
                  <a:pt x="3604" y="1"/>
                </a:moveTo>
                <a:cubicBezTo>
                  <a:pt x="3167" y="1"/>
                  <a:pt x="3033" y="411"/>
                  <a:pt x="2802" y="1071"/>
                </a:cubicBezTo>
                <a:cubicBezTo>
                  <a:pt x="2730" y="1294"/>
                  <a:pt x="2650" y="1535"/>
                  <a:pt x="2543" y="1812"/>
                </a:cubicBezTo>
                <a:cubicBezTo>
                  <a:pt x="2025" y="777"/>
                  <a:pt x="1606" y="313"/>
                  <a:pt x="1187" y="313"/>
                </a:cubicBezTo>
                <a:cubicBezTo>
                  <a:pt x="1062" y="313"/>
                  <a:pt x="937" y="358"/>
                  <a:pt x="812" y="447"/>
                </a:cubicBezTo>
                <a:cubicBezTo>
                  <a:pt x="348" y="848"/>
                  <a:pt x="678" y="1321"/>
                  <a:pt x="937" y="1705"/>
                </a:cubicBezTo>
                <a:cubicBezTo>
                  <a:pt x="999" y="1803"/>
                  <a:pt x="1062" y="1892"/>
                  <a:pt x="1107" y="1972"/>
                </a:cubicBezTo>
                <a:cubicBezTo>
                  <a:pt x="1374" y="2445"/>
                  <a:pt x="1597" y="2954"/>
                  <a:pt x="1776" y="3391"/>
                </a:cubicBezTo>
                <a:cubicBezTo>
                  <a:pt x="1526" y="3819"/>
                  <a:pt x="1231" y="4256"/>
                  <a:pt x="901" y="4693"/>
                </a:cubicBezTo>
                <a:cubicBezTo>
                  <a:pt x="857" y="4756"/>
                  <a:pt x="794" y="4827"/>
                  <a:pt x="732" y="4898"/>
                </a:cubicBezTo>
                <a:cubicBezTo>
                  <a:pt x="420" y="5255"/>
                  <a:pt x="0" y="5746"/>
                  <a:pt x="473" y="6201"/>
                </a:cubicBezTo>
                <a:cubicBezTo>
                  <a:pt x="607" y="6299"/>
                  <a:pt x="741" y="6353"/>
                  <a:pt x="875" y="6353"/>
                </a:cubicBezTo>
                <a:cubicBezTo>
                  <a:pt x="1303" y="6353"/>
                  <a:pt x="1660" y="5862"/>
                  <a:pt x="1918" y="5505"/>
                </a:cubicBezTo>
                <a:cubicBezTo>
                  <a:pt x="1963" y="5443"/>
                  <a:pt x="2008" y="5380"/>
                  <a:pt x="2043" y="5336"/>
                </a:cubicBezTo>
                <a:cubicBezTo>
                  <a:pt x="2150" y="5193"/>
                  <a:pt x="2266" y="5041"/>
                  <a:pt x="2391" y="4854"/>
                </a:cubicBezTo>
                <a:cubicBezTo>
                  <a:pt x="2454" y="5006"/>
                  <a:pt x="2534" y="5175"/>
                  <a:pt x="2614" y="5345"/>
                </a:cubicBezTo>
                <a:lnTo>
                  <a:pt x="2623" y="5371"/>
                </a:lnTo>
                <a:cubicBezTo>
                  <a:pt x="2802" y="5728"/>
                  <a:pt x="3033" y="6210"/>
                  <a:pt x="3462" y="6210"/>
                </a:cubicBezTo>
                <a:cubicBezTo>
                  <a:pt x="3560" y="6210"/>
                  <a:pt x="3667" y="6183"/>
                  <a:pt x="3783" y="6121"/>
                </a:cubicBezTo>
                <a:cubicBezTo>
                  <a:pt x="4345" y="5791"/>
                  <a:pt x="4068" y="5237"/>
                  <a:pt x="3863" y="4836"/>
                </a:cubicBezTo>
                <a:cubicBezTo>
                  <a:pt x="3827" y="4765"/>
                  <a:pt x="3792" y="4702"/>
                  <a:pt x="3765" y="4631"/>
                </a:cubicBezTo>
                <a:cubicBezTo>
                  <a:pt x="3622" y="4319"/>
                  <a:pt x="3471" y="3962"/>
                  <a:pt x="3319" y="3578"/>
                </a:cubicBezTo>
                <a:lnTo>
                  <a:pt x="3265" y="3444"/>
                </a:lnTo>
                <a:cubicBezTo>
                  <a:pt x="3578" y="2847"/>
                  <a:pt x="3854" y="2231"/>
                  <a:pt x="4068" y="1607"/>
                </a:cubicBezTo>
                <a:lnTo>
                  <a:pt x="4113" y="1491"/>
                </a:lnTo>
                <a:cubicBezTo>
                  <a:pt x="4247" y="1134"/>
                  <a:pt x="4407" y="688"/>
                  <a:pt x="4247" y="367"/>
                </a:cubicBezTo>
                <a:cubicBezTo>
                  <a:pt x="4175" y="215"/>
                  <a:pt x="4033" y="99"/>
                  <a:pt x="3836" y="37"/>
                </a:cubicBezTo>
                <a:cubicBezTo>
                  <a:pt x="3747" y="19"/>
                  <a:pt x="3676" y="1"/>
                  <a:pt x="3604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8"/>
          <p:cNvGrpSpPr/>
          <p:nvPr/>
        </p:nvGrpSpPr>
        <p:grpSpPr>
          <a:xfrm rot="809473">
            <a:off x="3943517" y="4311603"/>
            <a:ext cx="1511736" cy="684924"/>
            <a:chOff x="2005024" y="4206487"/>
            <a:chExt cx="2044535" cy="926320"/>
          </a:xfrm>
        </p:grpSpPr>
        <p:sp>
          <p:nvSpPr>
            <p:cNvPr id="239" name="Google Shape;239;p38"/>
            <p:cNvSpPr/>
            <p:nvPr/>
          </p:nvSpPr>
          <p:spPr>
            <a:xfrm>
              <a:off x="2005024" y="4319917"/>
              <a:ext cx="2044535" cy="812890"/>
            </a:xfrm>
            <a:custGeom>
              <a:avLst/>
              <a:gdLst/>
              <a:ahLst/>
              <a:cxnLst/>
              <a:rect l="l" t="t" r="r" b="b"/>
              <a:pathLst>
                <a:path w="34211" h="13602" extrusionOk="0">
                  <a:moveTo>
                    <a:pt x="8705" y="3239"/>
                  </a:moveTo>
                  <a:cubicBezTo>
                    <a:pt x="8717" y="3239"/>
                    <a:pt x="8729" y="3240"/>
                    <a:pt x="8741" y="3243"/>
                  </a:cubicBezTo>
                  <a:lnTo>
                    <a:pt x="21346" y="5866"/>
                  </a:lnTo>
                  <a:cubicBezTo>
                    <a:pt x="21507" y="5892"/>
                    <a:pt x="21507" y="6115"/>
                    <a:pt x="21346" y="6151"/>
                  </a:cubicBezTo>
                  <a:lnTo>
                    <a:pt x="7287" y="9041"/>
                  </a:lnTo>
                  <a:cubicBezTo>
                    <a:pt x="7274" y="9044"/>
                    <a:pt x="7263" y="9046"/>
                    <a:pt x="7251" y="9046"/>
                  </a:cubicBezTo>
                  <a:cubicBezTo>
                    <a:pt x="7161" y="9046"/>
                    <a:pt x="7093" y="8958"/>
                    <a:pt x="7117" y="8863"/>
                  </a:cubicBezTo>
                  <a:lnTo>
                    <a:pt x="8562" y="3350"/>
                  </a:lnTo>
                  <a:cubicBezTo>
                    <a:pt x="8577" y="3281"/>
                    <a:pt x="8638" y="3239"/>
                    <a:pt x="8705" y="3239"/>
                  </a:cubicBezTo>
                  <a:close/>
                  <a:moveTo>
                    <a:pt x="5113" y="0"/>
                  </a:moveTo>
                  <a:cubicBezTo>
                    <a:pt x="5054" y="0"/>
                    <a:pt x="4999" y="41"/>
                    <a:pt x="4976" y="94"/>
                  </a:cubicBezTo>
                  <a:lnTo>
                    <a:pt x="34" y="13404"/>
                  </a:lnTo>
                  <a:cubicBezTo>
                    <a:pt x="1" y="13503"/>
                    <a:pt x="75" y="13602"/>
                    <a:pt x="178" y="13602"/>
                  </a:cubicBezTo>
                  <a:cubicBezTo>
                    <a:pt x="186" y="13602"/>
                    <a:pt x="195" y="13601"/>
                    <a:pt x="203" y="13600"/>
                  </a:cubicBezTo>
                  <a:lnTo>
                    <a:pt x="33952" y="5973"/>
                  </a:lnTo>
                  <a:cubicBezTo>
                    <a:pt x="34210" y="5910"/>
                    <a:pt x="34210" y="5535"/>
                    <a:pt x="33943" y="5482"/>
                  </a:cubicBezTo>
                  <a:lnTo>
                    <a:pt x="5145" y="4"/>
                  </a:lnTo>
                  <a:cubicBezTo>
                    <a:pt x="5135" y="2"/>
                    <a:pt x="5124" y="0"/>
                    <a:pt x="5113" y="0"/>
                  </a:cubicBez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2416493" y="4380397"/>
              <a:ext cx="959666" cy="437222"/>
            </a:xfrm>
            <a:custGeom>
              <a:avLst/>
              <a:gdLst/>
              <a:ahLst/>
              <a:cxnLst/>
              <a:rect l="l" t="t" r="r" b="b"/>
              <a:pathLst>
                <a:path w="16058" h="7316" extrusionOk="0">
                  <a:moveTo>
                    <a:pt x="2025" y="1"/>
                  </a:moveTo>
                  <a:lnTo>
                    <a:pt x="0" y="7209"/>
                  </a:lnTo>
                  <a:lnTo>
                    <a:pt x="1267" y="7316"/>
                  </a:lnTo>
                  <a:cubicBezTo>
                    <a:pt x="1436" y="6308"/>
                    <a:pt x="2926" y="1330"/>
                    <a:pt x="2926" y="1330"/>
                  </a:cubicBezTo>
                  <a:lnTo>
                    <a:pt x="15692" y="4024"/>
                  </a:lnTo>
                  <a:lnTo>
                    <a:pt x="16058" y="2793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rgbClr val="38BA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2075246" y="4569666"/>
              <a:ext cx="1925787" cy="503320"/>
            </a:xfrm>
            <a:custGeom>
              <a:avLst/>
              <a:gdLst/>
              <a:ahLst/>
              <a:cxnLst/>
              <a:rect l="l" t="t" r="r" b="b"/>
              <a:pathLst>
                <a:path w="32224" h="8422" extrusionOk="0">
                  <a:moveTo>
                    <a:pt x="32223" y="0"/>
                  </a:moveTo>
                  <a:lnTo>
                    <a:pt x="1" y="6852"/>
                  </a:lnTo>
                  <a:lnTo>
                    <a:pt x="161" y="8422"/>
                  </a:lnTo>
                  <a:lnTo>
                    <a:pt x="32170" y="1009"/>
                  </a:lnTo>
                  <a:lnTo>
                    <a:pt x="32223" y="0"/>
                  </a:lnTo>
                  <a:close/>
                </a:path>
              </a:pathLst>
            </a:custGeom>
            <a:solidFill>
              <a:srgbClr val="38BA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2073274" y="4206487"/>
              <a:ext cx="1936843" cy="784024"/>
            </a:xfrm>
            <a:custGeom>
              <a:avLst/>
              <a:gdLst/>
              <a:ahLst/>
              <a:cxnLst/>
              <a:rect l="l" t="t" r="r" b="b"/>
              <a:pathLst>
                <a:path w="32409" h="13119" extrusionOk="0">
                  <a:moveTo>
                    <a:pt x="8272" y="3121"/>
                  </a:moveTo>
                  <a:cubicBezTo>
                    <a:pt x="8282" y="3121"/>
                    <a:pt x="8293" y="3122"/>
                    <a:pt x="8303" y="3125"/>
                  </a:cubicBezTo>
                  <a:lnTo>
                    <a:pt x="20284" y="5658"/>
                  </a:lnTo>
                  <a:cubicBezTo>
                    <a:pt x="20427" y="5685"/>
                    <a:pt x="20427" y="5899"/>
                    <a:pt x="20026" y="6898"/>
                  </a:cubicBezTo>
                  <a:lnTo>
                    <a:pt x="6439" y="9717"/>
                  </a:lnTo>
                  <a:cubicBezTo>
                    <a:pt x="6591" y="8763"/>
                    <a:pt x="8143" y="3232"/>
                    <a:pt x="8143" y="3232"/>
                  </a:cubicBezTo>
                  <a:cubicBezTo>
                    <a:pt x="8158" y="3163"/>
                    <a:pt x="8212" y="3121"/>
                    <a:pt x="8272" y="3121"/>
                  </a:cubicBezTo>
                  <a:close/>
                  <a:moveTo>
                    <a:pt x="4867" y="1"/>
                  </a:moveTo>
                  <a:cubicBezTo>
                    <a:pt x="4810" y="1"/>
                    <a:pt x="4750" y="35"/>
                    <a:pt x="4726" y="91"/>
                  </a:cubicBezTo>
                  <a:lnTo>
                    <a:pt x="34" y="12929"/>
                  </a:lnTo>
                  <a:cubicBezTo>
                    <a:pt x="1" y="13020"/>
                    <a:pt x="75" y="13118"/>
                    <a:pt x="171" y="13118"/>
                  </a:cubicBezTo>
                  <a:cubicBezTo>
                    <a:pt x="178" y="13118"/>
                    <a:pt x="186" y="13117"/>
                    <a:pt x="194" y="13116"/>
                  </a:cubicBezTo>
                  <a:lnTo>
                    <a:pt x="32256" y="6354"/>
                  </a:lnTo>
                  <a:cubicBezTo>
                    <a:pt x="32399" y="6318"/>
                    <a:pt x="32408" y="6113"/>
                    <a:pt x="32256" y="6077"/>
                  </a:cubicBezTo>
                  <a:lnTo>
                    <a:pt x="4887" y="2"/>
                  </a:lnTo>
                  <a:cubicBezTo>
                    <a:pt x="4880" y="1"/>
                    <a:pt x="4874" y="1"/>
                    <a:pt x="48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38"/>
          <p:cNvGrpSpPr/>
          <p:nvPr/>
        </p:nvGrpSpPr>
        <p:grpSpPr>
          <a:xfrm rot="3534923">
            <a:off x="6382804" y="4133780"/>
            <a:ext cx="611319" cy="600608"/>
            <a:chOff x="6510498" y="4303788"/>
            <a:chExt cx="611323" cy="600612"/>
          </a:xfrm>
        </p:grpSpPr>
        <p:sp>
          <p:nvSpPr>
            <p:cNvPr id="244" name="Google Shape;244;p38"/>
            <p:cNvSpPr/>
            <p:nvPr/>
          </p:nvSpPr>
          <p:spPr>
            <a:xfrm>
              <a:off x="6529523" y="4328858"/>
              <a:ext cx="592298" cy="575541"/>
            </a:xfrm>
            <a:custGeom>
              <a:avLst/>
              <a:gdLst/>
              <a:ahLst/>
              <a:cxnLst/>
              <a:rect l="l" t="t" r="r" b="b"/>
              <a:pathLst>
                <a:path w="8717" h="8471" extrusionOk="0">
                  <a:moveTo>
                    <a:pt x="6794" y="0"/>
                  </a:moveTo>
                  <a:cubicBezTo>
                    <a:pt x="6585" y="0"/>
                    <a:pt x="6405" y="57"/>
                    <a:pt x="6281" y="174"/>
                  </a:cubicBezTo>
                  <a:lnTo>
                    <a:pt x="509" y="4536"/>
                  </a:lnTo>
                  <a:lnTo>
                    <a:pt x="536" y="4545"/>
                  </a:lnTo>
                  <a:cubicBezTo>
                    <a:pt x="509" y="4572"/>
                    <a:pt x="491" y="4599"/>
                    <a:pt x="464" y="4634"/>
                  </a:cubicBezTo>
                  <a:lnTo>
                    <a:pt x="232" y="6454"/>
                  </a:lnTo>
                  <a:lnTo>
                    <a:pt x="27" y="8060"/>
                  </a:lnTo>
                  <a:cubicBezTo>
                    <a:pt x="1" y="8287"/>
                    <a:pt x="179" y="8471"/>
                    <a:pt x="387" y="8471"/>
                  </a:cubicBezTo>
                  <a:cubicBezTo>
                    <a:pt x="392" y="8471"/>
                    <a:pt x="397" y="8471"/>
                    <a:pt x="402" y="8470"/>
                  </a:cubicBezTo>
                  <a:cubicBezTo>
                    <a:pt x="429" y="8470"/>
                    <a:pt x="464" y="8462"/>
                    <a:pt x="500" y="8453"/>
                  </a:cubicBezTo>
                  <a:lnTo>
                    <a:pt x="1990" y="8007"/>
                  </a:lnTo>
                  <a:lnTo>
                    <a:pt x="4336" y="7293"/>
                  </a:lnTo>
                  <a:lnTo>
                    <a:pt x="8458" y="1806"/>
                  </a:lnTo>
                  <a:cubicBezTo>
                    <a:pt x="8716" y="1432"/>
                    <a:pt x="8422" y="781"/>
                    <a:pt x="7797" y="352"/>
                  </a:cubicBezTo>
                  <a:cubicBezTo>
                    <a:pt x="7460" y="120"/>
                    <a:pt x="7097" y="0"/>
                    <a:pt x="6794" y="0"/>
                  </a:cubicBez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6545286" y="4303788"/>
              <a:ext cx="557713" cy="495776"/>
            </a:xfrm>
            <a:custGeom>
              <a:avLst/>
              <a:gdLst/>
              <a:ahLst/>
              <a:cxnLst/>
              <a:rect l="l" t="t" r="r" b="b"/>
              <a:pathLst>
                <a:path w="8208" h="7297" extrusionOk="0">
                  <a:moveTo>
                    <a:pt x="6286" y="1"/>
                  </a:moveTo>
                  <a:cubicBezTo>
                    <a:pt x="6073" y="1"/>
                    <a:pt x="5888" y="59"/>
                    <a:pt x="5763" y="177"/>
                  </a:cubicBezTo>
                  <a:lnTo>
                    <a:pt x="0" y="4531"/>
                  </a:lnTo>
                  <a:lnTo>
                    <a:pt x="3819" y="7296"/>
                  </a:lnTo>
                  <a:lnTo>
                    <a:pt x="7949" y="1810"/>
                  </a:lnTo>
                  <a:cubicBezTo>
                    <a:pt x="8208" y="1435"/>
                    <a:pt x="7913" y="784"/>
                    <a:pt x="7289" y="356"/>
                  </a:cubicBezTo>
                  <a:cubicBezTo>
                    <a:pt x="6953" y="120"/>
                    <a:pt x="6590" y="1"/>
                    <a:pt x="628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6510498" y="4589012"/>
              <a:ext cx="324585" cy="290454"/>
            </a:xfrm>
            <a:custGeom>
              <a:avLst/>
              <a:gdLst/>
              <a:ahLst/>
              <a:cxnLst/>
              <a:rect l="l" t="t" r="r" b="b"/>
              <a:pathLst>
                <a:path w="4777" h="4275" extrusionOk="0">
                  <a:moveTo>
                    <a:pt x="1466" y="1"/>
                  </a:moveTo>
                  <a:cubicBezTo>
                    <a:pt x="1029" y="1"/>
                    <a:pt x="666" y="143"/>
                    <a:pt x="468" y="431"/>
                  </a:cubicBezTo>
                  <a:lnTo>
                    <a:pt x="31" y="3865"/>
                  </a:lnTo>
                  <a:cubicBezTo>
                    <a:pt x="0" y="4086"/>
                    <a:pt x="178" y="4275"/>
                    <a:pt x="386" y="4275"/>
                  </a:cubicBezTo>
                  <a:cubicBezTo>
                    <a:pt x="422" y="4275"/>
                    <a:pt x="458" y="4270"/>
                    <a:pt x="494" y="4258"/>
                  </a:cubicBezTo>
                  <a:lnTo>
                    <a:pt x="4331" y="3098"/>
                  </a:lnTo>
                  <a:cubicBezTo>
                    <a:pt x="4777" y="2456"/>
                    <a:pt x="4268" y="1341"/>
                    <a:pt x="3198" y="609"/>
                  </a:cubicBezTo>
                  <a:cubicBezTo>
                    <a:pt x="2619" y="205"/>
                    <a:pt x="1989" y="1"/>
                    <a:pt x="1466" y="1"/>
                  </a:cubicBezTo>
                  <a:close/>
                </a:path>
              </a:pathLst>
            </a:custGeom>
            <a:solidFill>
              <a:srgbClr val="FDCD8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6510498" y="4740186"/>
              <a:ext cx="136710" cy="139282"/>
            </a:xfrm>
            <a:custGeom>
              <a:avLst/>
              <a:gdLst/>
              <a:ahLst/>
              <a:cxnLst/>
              <a:rect l="l" t="t" r="r" b="b"/>
              <a:pathLst>
                <a:path w="2012" h="2050" extrusionOk="0">
                  <a:moveTo>
                    <a:pt x="495" y="0"/>
                  </a:moveTo>
                  <a:cubicBezTo>
                    <a:pt x="394" y="0"/>
                    <a:pt x="307" y="15"/>
                    <a:pt x="236" y="35"/>
                  </a:cubicBezTo>
                  <a:lnTo>
                    <a:pt x="31" y="1640"/>
                  </a:lnTo>
                  <a:cubicBezTo>
                    <a:pt x="0" y="1861"/>
                    <a:pt x="178" y="2050"/>
                    <a:pt x="386" y="2050"/>
                  </a:cubicBezTo>
                  <a:cubicBezTo>
                    <a:pt x="422" y="2050"/>
                    <a:pt x="458" y="2045"/>
                    <a:pt x="494" y="2033"/>
                  </a:cubicBezTo>
                  <a:lnTo>
                    <a:pt x="1993" y="1578"/>
                  </a:lnTo>
                  <a:cubicBezTo>
                    <a:pt x="2011" y="1275"/>
                    <a:pt x="1966" y="677"/>
                    <a:pt x="1342" y="284"/>
                  </a:cubicBezTo>
                  <a:cubicBezTo>
                    <a:pt x="996" y="66"/>
                    <a:pt x="712" y="0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8"/>
          <p:cNvGrpSpPr/>
          <p:nvPr/>
        </p:nvGrpSpPr>
        <p:grpSpPr>
          <a:xfrm flipH="1">
            <a:off x="1903923" y="4133785"/>
            <a:ext cx="593135" cy="605970"/>
            <a:chOff x="6509865" y="4303788"/>
            <a:chExt cx="593135" cy="605970"/>
          </a:xfrm>
        </p:grpSpPr>
        <p:sp>
          <p:nvSpPr>
            <p:cNvPr id="249" name="Google Shape;249;p38"/>
            <p:cNvSpPr/>
            <p:nvPr/>
          </p:nvSpPr>
          <p:spPr>
            <a:xfrm>
              <a:off x="6509865" y="4334216"/>
              <a:ext cx="592298" cy="575541"/>
            </a:xfrm>
            <a:custGeom>
              <a:avLst/>
              <a:gdLst/>
              <a:ahLst/>
              <a:cxnLst/>
              <a:rect l="l" t="t" r="r" b="b"/>
              <a:pathLst>
                <a:path w="8717" h="8471" extrusionOk="0">
                  <a:moveTo>
                    <a:pt x="6794" y="0"/>
                  </a:moveTo>
                  <a:cubicBezTo>
                    <a:pt x="6585" y="0"/>
                    <a:pt x="6405" y="57"/>
                    <a:pt x="6281" y="174"/>
                  </a:cubicBezTo>
                  <a:lnTo>
                    <a:pt x="509" y="4536"/>
                  </a:lnTo>
                  <a:lnTo>
                    <a:pt x="536" y="4545"/>
                  </a:lnTo>
                  <a:cubicBezTo>
                    <a:pt x="509" y="4572"/>
                    <a:pt x="491" y="4599"/>
                    <a:pt x="464" y="4634"/>
                  </a:cubicBezTo>
                  <a:lnTo>
                    <a:pt x="232" y="6454"/>
                  </a:lnTo>
                  <a:lnTo>
                    <a:pt x="27" y="8060"/>
                  </a:lnTo>
                  <a:cubicBezTo>
                    <a:pt x="1" y="8287"/>
                    <a:pt x="179" y="8471"/>
                    <a:pt x="387" y="8471"/>
                  </a:cubicBezTo>
                  <a:cubicBezTo>
                    <a:pt x="392" y="8471"/>
                    <a:pt x="397" y="8471"/>
                    <a:pt x="402" y="8470"/>
                  </a:cubicBezTo>
                  <a:cubicBezTo>
                    <a:pt x="429" y="8470"/>
                    <a:pt x="464" y="8462"/>
                    <a:pt x="500" y="8453"/>
                  </a:cubicBezTo>
                  <a:lnTo>
                    <a:pt x="1990" y="8007"/>
                  </a:lnTo>
                  <a:lnTo>
                    <a:pt x="4336" y="7293"/>
                  </a:lnTo>
                  <a:lnTo>
                    <a:pt x="8458" y="1806"/>
                  </a:lnTo>
                  <a:cubicBezTo>
                    <a:pt x="8716" y="1432"/>
                    <a:pt x="8422" y="781"/>
                    <a:pt x="7797" y="352"/>
                  </a:cubicBezTo>
                  <a:cubicBezTo>
                    <a:pt x="7460" y="120"/>
                    <a:pt x="7097" y="0"/>
                    <a:pt x="6794" y="0"/>
                  </a:cubicBez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6545286" y="4303788"/>
              <a:ext cx="557713" cy="495776"/>
            </a:xfrm>
            <a:custGeom>
              <a:avLst/>
              <a:gdLst/>
              <a:ahLst/>
              <a:cxnLst/>
              <a:rect l="l" t="t" r="r" b="b"/>
              <a:pathLst>
                <a:path w="8208" h="7297" extrusionOk="0">
                  <a:moveTo>
                    <a:pt x="6286" y="1"/>
                  </a:moveTo>
                  <a:cubicBezTo>
                    <a:pt x="6073" y="1"/>
                    <a:pt x="5888" y="59"/>
                    <a:pt x="5763" y="177"/>
                  </a:cubicBezTo>
                  <a:lnTo>
                    <a:pt x="0" y="4531"/>
                  </a:lnTo>
                  <a:lnTo>
                    <a:pt x="3819" y="7296"/>
                  </a:lnTo>
                  <a:lnTo>
                    <a:pt x="7949" y="1810"/>
                  </a:lnTo>
                  <a:cubicBezTo>
                    <a:pt x="8208" y="1435"/>
                    <a:pt x="7913" y="784"/>
                    <a:pt x="7289" y="356"/>
                  </a:cubicBezTo>
                  <a:cubicBezTo>
                    <a:pt x="6953" y="120"/>
                    <a:pt x="6590" y="1"/>
                    <a:pt x="628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6510498" y="4589012"/>
              <a:ext cx="324585" cy="290454"/>
            </a:xfrm>
            <a:custGeom>
              <a:avLst/>
              <a:gdLst/>
              <a:ahLst/>
              <a:cxnLst/>
              <a:rect l="l" t="t" r="r" b="b"/>
              <a:pathLst>
                <a:path w="4777" h="4275" extrusionOk="0">
                  <a:moveTo>
                    <a:pt x="1466" y="1"/>
                  </a:moveTo>
                  <a:cubicBezTo>
                    <a:pt x="1029" y="1"/>
                    <a:pt x="666" y="143"/>
                    <a:pt x="468" y="431"/>
                  </a:cubicBezTo>
                  <a:lnTo>
                    <a:pt x="31" y="3865"/>
                  </a:lnTo>
                  <a:cubicBezTo>
                    <a:pt x="0" y="4086"/>
                    <a:pt x="178" y="4275"/>
                    <a:pt x="386" y="4275"/>
                  </a:cubicBezTo>
                  <a:cubicBezTo>
                    <a:pt x="422" y="4275"/>
                    <a:pt x="458" y="4270"/>
                    <a:pt x="494" y="4258"/>
                  </a:cubicBezTo>
                  <a:lnTo>
                    <a:pt x="4331" y="3098"/>
                  </a:lnTo>
                  <a:cubicBezTo>
                    <a:pt x="4777" y="2456"/>
                    <a:pt x="4268" y="1341"/>
                    <a:pt x="3198" y="609"/>
                  </a:cubicBezTo>
                  <a:cubicBezTo>
                    <a:pt x="2619" y="205"/>
                    <a:pt x="1989" y="1"/>
                    <a:pt x="1466" y="1"/>
                  </a:cubicBezTo>
                  <a:close/>
                </a:path>
              </a:pathLst>
            </a:custGeom>
            <a:solidFill>
              <a:srgbClr val="FDCD8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6510498" y="4740186"/>
              <a:ext cx="136710" cy="139282"/>
            </a:xfrm>
            <a:custGeom>
              <a:avLst/>
              <a:gdLst/>
              <a:ahLst/>
              <a:cxnLst/>
              <a:rect l="l" t="t" r="r" b="b"/>
              <a:pathLst>
                <a:path w="2012" h="2050" extrusionOk="0">
                  <a:moveTo>
                    <a:pt x="495" y="0"/>
                  </a:moveTo>
                  <a:cubicBezTo>
                    <a:pt x="394" y="0"/>
                    <a:pt x="307" y="15"/>
                    <a:pt x="236" y="35"/>
                  </a:cubicBezTo>
                  <a:lnTo>
                    <a:pt x="31" y="1640"/>
                  </a:lnTo>
                  <a:cubicBezTo>
                    <a:pt x="0" y="1861"/>
                    <a:pt x="178" y="2050"/>
                    <a:pt x="386" y="2050"/>
                  </a:cubicBezTo>
                  <a:cubicBezTo>
                    <a:pt x="422" y="2050"/>
                    <a:pt x="458" y="2045"/>
                    <a:pt x="494" y="2033"/>
                  </a:cubicBezTo>
                  <a:lnTo>
                    <a:pt x="1993" y="1578"/>
                  </a:lnTo>
                  <a:cubicBezTo>
                    <a:pt x="2011" y="1275"/>
                    <a:pt x="1966" y="677"/>
                    <a:pt x="1342" y="284"/>
                  </a:cubicBezTo>
                  <a:cubicBezTo>
                    <a:pt x="996" y="66"/>
                    <a:pt x="712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38"/>
          <p:cNvGrpSpPr/>
          <p:nvPr/>
        </p:nvGrpSpPr>
        <p:grpSpPr>
          <a:xfrm>
            <a:off x="250118" y="348912"/>
            <a:ext cx="1131879" cy="1102134"/>
            <a:chOff x="147162" y="106687"/>
            <a:chExt cx="1131879" cy="1102134"/>
          </a:xfrm>
        </p:grpSpPr>
        <p:sp>
          <p:nvSpPr>
            <p:cNvPr id="254" name="Google Shape;254;p38"/>
            <p:cNvSpPr/>
            <p:nvPr/>
          </p:nvSpPr>
          <p:spPr>
            <a:xfrm>
              <a:off x="184285" y="143750"/>
              <a:ext cx="1094755" cy="1065071"/>
            </a:xfrm>
            <a:custGeom>
              <a:avLst/>
              <a:gdLst/>
              <a:ahLst/>
              <a:cxnLst/>
              <a:rect l="l" t="t" r="r" b="b"/>
              <a:pathLst>
                <a:path w="18431" h="17932" extrusionOk="0">
                  <a:moveTo>
                    <a:pt x="13346" y="1"/>
                  </a:moveTo>
                  <a:lnTo>
                    <a:pt x="0" y="5433"/>
                  </a:lnTo>
                  <a:lnTo>
                    <a:pt x="5085" y="17932"/>
                  </a:lnTo>
                  <a:lnTo>
                    <a:pt x="18431" y="12499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147162" y="106687"/>
              <a:ext cx="1094815" cy="1065071"/>
            </a:xfrm>
            <a:custGeom>
              <a:avLst/>
              <a:gdLst/>
              <a:ahLst/>
              <a:cxnLst/>
              <a:rect l="l" t="t" r="r" b="b"/>
              <a:pathLst>
                <a:path w="18432" h="17932" extrusionOk="0">
                  <a:moveTo>
                    <a:pt x="13347" y="0"/>
                  </a:moveTo>
                  <a:lnTo>
                    <a:pt x="1" y="5433"/>
                  </a:lnTo>
                  <a:lnTo>
                    <a:pt x="5086" y="17931"/>
                  </a:lnTo>
                  <a:lnTo>
                    <a:pt x="18432" y="12498"/>
                  </a:lnTo>
                  <a:lnTo>
                    <a:pt x="13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462443" y="883467"/>
              <a:ext cx="51379" cy="42586"/>
            </a:xfrm>
            <a:custGeom>
              <a:avLst/>
              <a:gdLst/>
              <a:ahLst/>
              <a:cxnLst/>
              <a:rect l="l" t="t" r="r" b="b"/>
              <a:pathLst>
                <a:path w="865" h="717" extrusionOk="0">
                  <a:moveTo>
                    <a:pt x="294" y="134"/>
                  </a:moveTo>
                  <a:cubicBezTo>
                    <a:pt x="308" y="134"/>
                    <a:pt x="323" y="142"/>
                    <a:pt x="340" y="161"/>
                  </a:cubicBezTo>
                  <a:cubicBezTo>
                    <a:pt x="366" y="179"/>
                    <a:pt x="375" y="241"/>
                    <a:pt x="384" y="277"/>
                  </a:cubicBezTo>
                  <a:cubicBezTo>
                    <a:pt x="331" y="384"/>
                    <a:pt x="259" y="473"/>
                    <a:pt x="170" y="553"/>
                  </a:cubicBezTo>
                  <a:cubicBezTo>
                    <a:pt x="126" y="464"/>
                    <a:pt x="170" y="330"/>
                    <a:pt x="206" y="241"/>
                  </a:cubicBezTo>
                  <a:cubicBezTo>
                    <a:pt x="226" y="195"/>
                    <a:pt x="255" y="134"/>
                    <a:pt x="294" y="134"/>
                  </a:cubicBezTo>
                  <a:close/>
                  <a:moveTo>
                    <a:pt x="280" y="1"/>
                  </a:moveTo>
                  <a:cubicBezTo>
                    <a:pt x="246" y="1"/>
                    <a:pt x="211" y="12"/>
                    <a:pt x="179" y="36"/>
                  </a:cubicBezTo>
                  <a:cubicBezTo>
                    <a:pt x="81" y="107"/>
                    <a:pt x="36" y="277"/>
                    <a:pt x="18" y="384"/>
                  </a:cubicBezTo>
                  <a:cubicBezTo>
                    <a:pt x="1" y="509"/>
                    <a:pt x="27" y="616"/>
                    <a:pt x="126" y="696"/>
                  </a:cubicBezTo>
                  <a:cubicBezTo>
                    <a:pt x="143" y="709"/>
                    <a:pt x="161" y="716"/>
                    <a:pt x="178" y="716"/>
                  </a:cubicBezTo>
                  <a:cubicBezTo>
                    <a:pt x="195" y="716"/>
                    <a:pt x="210" y="709"/>
                    <a:pt x="224" y="696"/>
                  </a:cubicBezTo>
                  <a:cubicBezTo>
                    <a:pt x="357" y="598"/>
                    <a:pt x="456" y="473"/>
                    <a:pt x="518" y="330"/>
                  </a:cubicBezTo>
                  <a:cubicBezTo>
                    <a:pt x="572" y="420"/>
                    <a:pt x="625" y="500"/>
                    <a:pt x="696" y="580"/>
                  </a:cubicBezTo>
                  <a:cubicBezTo>
                    <a:pt x="713" y="602"/>
                    <a:pt x="737" y="611"/>
                    <a:pt x="761" y="611"/>
                  </a:cubicBezTo>
                  <a:cubicBezTo>
                    <a:pt x="814" y="611"/>
                    <a:pt x="865" y="564"/>
                    <a:pt x="821" y="509"/>
                  </a:cubicBezTo>
                  <a:cubicBezTo>
                    <a:pt x="723" y="393"/>
                    <a:pt x="643" y="277"/>
                    <a:pt x="581" y="134"/>
                  </a:cubicBezTo>
                  <a:cubicBezTo>
                    <a:pt x="567" y="103"/>
                    <a:pt x="538" y="87"/>
                    <a:pt x="510" y="87"/>
                  </a:cubicBezTo>
                  <a:cubicBezTo>
                    <a:pt x="482" y="87"/>
                    <a:pt x="456" y="103"/>
                    <a:pt x="447" y="134"/>
                  </a:cubicBezTo>
                  <a:cubicBezTo>
                    <a:pt x="438" y="107"/>
                    <a:pt x="420" y="81"/>
                    <a:pt x="402" y="54"/>
                  </a:cubicBezTo>
                  <a:cubicBezTo>
                    <a:pt x="367" y="19"/>
                    <a:pt x="324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477292" y="836841"/>
              <a:ext cx="41756" cy="35102"/>
            </a:xfrm>
            <a:custGeom>
              <a:avLst/>
              <a:gdLst/>
              <a:ahLst/>
              <a:cxnLst/>
              <a:rect l="l" t="t" r="r" b="b"/>
              <a:pathLst>
                <a:path w="703" h="591" extrusionOk="0">
                  <a:moveTo>
                    <a:pt x="134" y="0"/>
                  </a:moveTo>
                  <a:cubicBezTo>
                    <a:pt x="116" y="9"/>
                    <a:pt x="99" y="27"/>
                    <a:pt x="81" y="36"/>
                  </a:cubicBezTo>
                  <a:lnTo>
                    <a:pt x="72" y="36"/>
                  </a:lnTo>
                  <a:cubicBezTo>
                    <a:pt x="67" y="31"/>
                    <a:pt x="58" y="29"/>
                    <a:pt x="49" y="29"/>
                  </a:cubicBezTo>
                  <a:cubicBezTo>
                    <a:pt x="41" y="29"/>
                    <a:pt x="32" y="31"/>
                    <a:pt x="27" y="36"/>
                  </a:cubicBezTo>
                  <a:cubicBezTo>
                    <a:pt x="9" y="63"/>
                    <a:pt x="0" y="89"/>
                    <a:pt x="18" y="116"/>
                  </a:cubicBezTo>
                  <a:cubicBezTo>
                    <a:pt x="27" y="143"/>
                    <a:pt x="45" y="152"/>
                    <a:pt x="72" y="152"/>
                  </a:cubicBezTo>
                  <a:cubicBezTo>
                    <a:pt x="74" y="153"/>
                    <a:pt x="77" y="153"/>
                    <a:pt x="80" y="153"/>
                  </a:cubicBezTo>
                  <a:cubicBezTo>
                    <a:pt x="108" y="153"/>
                    <a:pt x="179" y="124"/>
                    <a:pt x="179" y="116"/>
                  </a:cubicBezTo>
                  <a:cubicBezTo>
                    <a:pt x="215" y="143"/>
                    <a:pt x="206" y="214"/>
                    <a:pt x="188" y="250"/>
                  </a:cubicBezTo>
                  <a:cubicBezTo>
                    <a:pt x="152" y="348"/>
                    <a:pt x="90" y="411"/>
                    <a:pt x="99" y="527"/>
                  </a:cubicBezTo>
                  <a:cubicBezTo>
                    <a:pt x="99" y="565"/>
                    <a:pt x="139" y="591"/>
                    <a:pt x="173" y="591"/>
                  </a:cubicBezTo>
                  <a:cubicBezTo>
                    <a:pt x="178" y="591"/>
                    <a:pt x="183" y="590"/>
                    <a:pt x="188" y="589"/>
                  </a:cubicBezTo>
                  <a:cubicBezTo>
                    <a:pt x="339" y="544"/>
                    <a:pt x="545" y="491"/>
                    <a:pt x="661" y="384"/>
                  </a:cubicBezTo>
                  <a:cubicBezTo>
                    <a:pt x="702" y="342"/>
                    <a:pt x="650" y="285"/>
                    <a:pt x="607" y="285"/>
                  </a:cubicBezTo>
                  <a:cubicBezTo>
                    <a:pt x="604" y="285"/>
                    <a:pt x="601" y="285"/>
                    <a:pt x="598" y="286"/>
                  </a:cubicBezTo>
                  <a:cubicBezTo>
                    <a:pt x="527" y="312"/>
                    <a:pt x="455" y="348"/>
                    <a:pt x="384" y="375"/>
                  </a:cubicBezTo>
                  <a:cubicBezTo>
                    <a:pt x="339" y="393"/>
                    <a:pt x="295" y="411"/>
                    <a:pt x="250" y="428"/>
                  </a:cubicBezTo>
                  <a:cubicBezTo>
                    <a:pt x="277" y="384"/>
                    <a:pt x="304" y="330"/>
                    <a:pt x="322" y="286"/>
                  </a:cubicBezTo>
                  <a:cubicBezTo>
                    <a:pt x="339" y="232"/>
                    <a:pt x="339" y="170"/>
                    <a:pt x="313" y="116"/>
                  </a:cubicBezTo>
                  <a:cubicBezTo>
                    <a:pt x="295" y="63"/>
                    <a:pt x="259" y="18"/>
                    <a:pt x="206" y="9"/>
                  </a:cubicBezTo>
                  <a:cubicBezTo>
                    <a:pt x="179" y="0"/>
                    <a:pt x="152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528908" y="870459"/>
              <a:ext cx="35342" cy="30826"/>
            </a:xfrm>
            <a:custGeom>
              <a:avLst/>
              <a:gdLst/>
              <a:ahLst/>
              <a:cxnLst/>
              <a:rect l="l" t="t" r="r" b="b"/>
              <a:pathLst>
                <a:path w="595" h="519" extrusionOk="0">
                  <a:moveTo>
                    <a:pt x="57" y="0"/>
                  </a:moveTo>
                  <a:cubicBezTo>
                    <a:pt x="26" y="0"/>
                    <a:pt x="0" y="24"/>
                    <a:pt x="24" y="59"/>
                  </a:cubicBezTo>
                  <a:cubicBezTo>
                    <a:pt x="68" y="139"/>
                    <a:pt x="113" y="210"/>
                    <a:pt x="148" y="291"/>
                  </a:cubicBezTo>
                  <a:cubicBezTo>
                    <a:pt x="157" y="308"/>
                    <a:pt x="175" y="335"/>
                    <a:pt x="184" y="353"/>
                  </a:cubicBezTo>
                  <a:cubicBezTo>
                    <a:pt x="140" y="380"/>
                    <a:pt x="104" y="398"/>
                    <a:pt x="68" y="424"/>
                  </a:cubicBezTo>
                  <a:cubicBezTo>
                    <a:pt x="14" y="448"/>
                    <a:pt x="61" y="519"/>
                    <a:pt x="109" y="519"/>
                  </a:cubicBezTo>
                  <a:cubicBezTo>
                    <a:pt x="117" y="519"/>
                    <a:pt x="124" y="517"/>
                    <a:pt x="131" y="514"/>
                  </a:cubicBezTo>
                  <a:cubicBezTo>
                    <a:pt x="166" y="496"/>
                    <a:pt x="202" y="478"/>
                    <a:pt x="238" y="460"/>
                  </a:cubicBezTo>
                  <a:cubicBezTo>
                    <a:pt x="247" y="469"/>
                    <a:pt x="255" y="478"/>
                    <a:pt x="264" y="496"/>
                  </a:cubicBezTo>
                  <a:cubicBezTo>
                    <a:pt x="273" y="504"/>
                    <a:pt x="285" y="508"/>
                    <a:pt x="298" y="508"/>
                  </a:cubicBezTo>
                  <a:cubicBezTo>
                    <a:pt x="325" y="508"/>
                    <a:pt x="354" y="490"/>
                    <a:pt x="354" y="460"/>
                  </a:cubicBezTo>
                  <a:cubicBezTo>
                    <a:pt x="354" y="442"/>
                    <a:pt x="345" y="424"/>
                    <a:pt x="345" y="398"/>
                  </a:cubicBezTo>
                  <a:lnTo>
                    <a:pt x="398" y="371"/>
                  </a:lnTo>
                  <a:cubicBezTo>
                    <a:pt x="461" y="335"/>
                    <a:pt x="550" y="317"/>
                    <a:pt x="586" y="237"/>
                  </a:cubicBezTo>
                  <a:cubicBezTo>
                    <a:pt x="594" y="219"/>
                    <a:pt x="577" y="184"/>
                    <a:pt x="550" y="184"/>
                  </a:cubicBezTo>
                  <a:cubicBezTo>
                    <a:pt x="461" y="184"/>
                    <a:pt x="398" y="237"/>
                    <a:pt x="327" y="273"/>
                  </a:cubicBezTo>
                  <a:cubicBezTo>
                    <a:pt x="318" y="282"/>
                    <a:pt x="309" y="291"/>
                    <a:pt x="300" y="291"/>
                  </a:cubicBezTo>
                  <a:cubicBezTo>
                    <a:pt x="238" y="192"/>
                    <a:pt x="157" y="94"/>
                    <a:pt x="104" y="23"/>
                  </a:cubicBezTo>
                  <a:cubicBezTo>
                    <a:pt x="91" y="7"/>
                    <a:pt x="73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59854" y="835653"/>
              <a:ext cx="61476" cy="64147"/>
            </a:xfrm>
            <a:custGeom>
              <a:avLst/>
              <a:gdLst/>
              <a:ahLst/>
              <a:cxnLst/>
              <a:rect l="l" t="t" r="r" b="b"/>
              <a:pathLst>
                <a:path w="1035" h="1080" extrusionOk="0">
                  <a:moveTo>
                    <a:pt x="46" y="1"/>
                  </a:moveTo>
                  <a:cubicBezTo>
                    <a:pt x="22" y="1"/>
                    <a:pt x="1" y="17"/>
                    <a:pt x="11" y="47"/>
                  </a:cubicBezTo>
                  <a:cubicBezTo>
                    <a:pt x="109" y="315"/>
                    <a:pt x="207" y="591"/>
                    <a:pt x="305" y="868"/>
                  </a:cubicBezTo>
                  <a:cubicBezTo>
                    <a:pt x="315" y="895"/>
                    <a:pt x="352" y="913"/>
                    <a:pt x="387" y="913"/>
                  </a:cubicBezTo>
                  <a:cubicBezTo>
                    <a:pt x="419" y="913"/>
                    <a:pt x="448" y="898"/>
                    <a:pt x="448" y="859"/>
                  </a:cubicBezTo>
                  <a:cubicBezTo>
                    <a:pt x="448" y="805"/>
                    <a:pt x="466" y="752"/>
                    <a:pt x="511" y="707"/>
                  </a:cubicBezTo>
                  <a:cubicBezTo>
                    <a:pt x="542" y="667"/>
                    <a:pt x="578" y="647"/>
                    <a:pt x="616" y="647"/>
                  </a:cubicBezTo>
                  <a:cubicBezTo>
                    <a:pt x="663" y="647"/>
                    <a:pt x="715" y="678"/>
                    <a:pt x="769" y="743"/>
                  </a:cubicBezTo>
                  <a:cubicBezTo>
                    <a:pt x="832" y="903"/>
                    <a:pt x="600" y="939"/>
                    <a:pt x="511" y="975"/>
                  </a:cubicBezTo>
                  <a:cubicBezTo>
                    <a:pt x="466" y="993"/>
                    <a:pt x="493" y="1046"/>
                    <a:pt x="528" y="1055"/>
                  </a:cubicBezTo>
                  <a:cubicBezTo>
                    <a:pt x="572" y="1072"/>
                    <a:pt x="614" y="1080"/>
                    <a:pt x="654" y="1080"/>
                  </a:cubicBezTo>
                  <a:cubicBezTo>
                    <a:pt x="884" y="1080"/>
                    <a:pt x="1035" y="821"/>
                    <a:pt x="867" y="600"/>
                  </a:cubicBezTo>
                  <a:cubicBezTo>
                    <a:pt x="803" y="520"/>
                    <a:pt x="723" y="486"/>
                    <a:pt x="644" y="486"/>
                  </a:cubicBezTo>
                  <a:cubicBezTo>
                    <a:pt x="539" y="486"/>
                    <a:pt x="434" y="548"/>
                    <a:pt x="368" y="645"/>
                  </a:cubicBezTo>
                  <a:cubicBezTo>
                    <a:pt x="270" y="439"/>
                    <a:pt x="181" y="234"/>
                    <a:pt x="91" y="29"/>
                  </a:cubicBezTo>
                  <a:cubicBezTo>
                    <a:pt x="84" y="10"/>
                    <a:pt x="64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618123" y="802272"/>
              <a:ext cx="48944" cy="37419"/>
            </a:xfrm>
            <a:custGeom>
              <a:avLst/>
              <a:gdLst/>
              <a:ahLst/>
              <a:cxnLst/>
              <a:rect l="l" t="t" r="r" b="b"/>
              <a:pathLst>
                <a:path w="824" h="630" extrusionOk="0">
                  <a:moveTo>
                    <a:pt x="126" y="1"/>
                  </a:moveTo>
                  <a:cubicBezTo>
                    <a:pt x="101" y="1"/>
                    <a:pt x="74" y="7"/>
                    <a:pt x="47" y="20"/>
                  </a:cubicBezTo>
                  <a:cubicBezTo>
                    <a:pt x="0" y="44"/>
                    <a:pt x="42" y="95"/>
                    <a:pt x="84" y="95"/>
                  </a:cubicBezTo>
                  <a:cubicBezTo>
                    <a:pt x="89" y="95"/>
                    <a:pt x="95" y="94"/>
                    <a:pt x="101" y="92"/>
                  </a:cubicBezTo>
                  <a:cubicBezTo>
                    <a:pt x="112" y="88"/>
                    <a:pt x="123" y="86"/>
                    <a:pt x="132" y="86"/>
                  </a:cubicBezTo>
                  <a:cubicBezTo>
                    <a:pt x="239" y="86"/>
                    <a:pt x="217" y="301"/>
                    <a:pt x="217" y="350"/>
                  </a:cubicBezTo>
                  <a:cubicBezTo>
                    <a:pt x="208" y="431"/>
                    <a:pt x="208" y="502"/>
                    <a:pt x="234" y="582"/>
                  </a:cubicBezTo>
                  <a:cubicBezTo>
                    <a:pt x="249" y="612"/>
                    <a:pt x="282" y="629"/>
                    <a:pt x="319" y="629"/>
                  </a:cubicBezTo>
                  <a:cubicBezTo>
                    <a:pt x="326" y="629"/>
                    <a:pt x="334" y="628"/>
                    <a:pt x="341" y="627"/>
                  </a:cubicBezTo>
                  <a:cubicBezTo>
                    <a:pt x="440" y="600"/>
                    <a:pt x="547" y="564"/>
                    <a:pt x="636" y="502"/>
                  </a:cubicBezTo>
                  <a:cubicBezTo>
                    <a:pt x="707" y="457"/>
                    <a:pt x="805" y="404"/>
                    <a:pt x="814" y="315"/>
                  </a:cubicBezTo>
                  <a:cubicBezTo>
                    <a:pt x="823" y="270"/>
                    <a:pt x="779" y="243"/>
                    <a:pt x="734" y="243"/>
                  </a:cubicBezTo>
                  <a:cubicBezTo>
                    <a:pt x="663" y="252"/>
                    <a:pt x="609" y="315"/>
                    <a:pt x="547" y="359"/>
                  </a:cubicBezTo>
                  <a:cubicBezTo>
                    <a:pt x="484" y="395"/>
                    <a:pt x="422" y="431"/>
                    <a:pt x="350" y="457"/>
                  </a:cubicBezTo>
                  <a:cubicBezTo>
                    <a:pt x="333" y="350"/>
                    <a:pt x="368" y="225"/>
                    <a:pt x="306" y="127"/>
                  </a:cubicBezTo>
                  <a:cubicBezTo>
                    <a:pt x="266" y="54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653761" y="823417"/>
              <a:ext cx="56368" cy="26965"/>
            </a:xfrm>
            <a:custGeom>
              <a:avLst/>
              <a:gdLst/>
              <a:ahLst/>
              <a:cxnLst/>
              <a:rect l="l" t="t" r="r" b="b"/>
              <a:pathLst>
                <a:path w="949" h="454" extrusionOk="0">
                  <a:moveTo>
                    <a:pt x="848" y="1"/>
                  </a:moveTo>
                  <a:cubicBezTo>
                    <a:pt x="842" y="1"/>
                    <a:pt x="836" y="1"/>
                    <a:pt x="830" y="3"/>
                  </a:cubicBezTo>
                  <a:cubicBezTo>
                    <a:pt x="571" y="57"/>
                    <a:pt x="303" y="217"/>
                    <a:pt x="72" y="333"/>
                  </a:cubicBezTo>
                  <a:cubicBezTo>
                    <a:pt x="1" y="373"/>
                    <a:pt x="62" y="454"/>
                    <a:pt x="126" y="454"/>
                  </a:cubicBezTo>
                  <a:cubicBezTo>
                    <a:pt x="135" y="454"/>
                    <a:pt x="143" y="452"/>
                    <a:pt x="152" y="449"/>
                  </a:cubicBezTo>
                  <a:cubicBezTo>
                    <a:pt x="393" y="351"/>
                    <a:pt x="687" y="271"/>
                    <a:pt x="892" y="119"/>
                  </a:cubicBezTo>
                  <a:cubicBezTo>
                    <a:pt x="949" y="71"/>
                    <a:pt x="903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656256" y="841652"/>
              <a:ext cx="45974" cy="24471"/>
            </a:xfrm>
            <a:custGeom>
              <a:avLst/>
              <a:gdLst/>
              <a:ahLst/>
              <a:cxnLst/>
              <a:rect l="l" t="t" r="r" b="b"/>
              <a:pathLst>
                <a:path w="774" h="412" extrusionOk="0">
                  <a:moveTo>
                    <a:pt x="698" y="0"/>
                  </a:moveTo>
                  <a:cubicBezTo>
                    <a:pt x="688" y="0"/>
                    <a:pt x="679" y="3"/>
                    <a:pt x="672" y="8"/>
                  </a:cubicBezTo>
                  <a:cubicBezTo>
                    <a:pt x="583" y="53"/>
                    <a:pt x="511" y="115"/>
                    <a:pt x="422" y="160"/>
                  </a:cubicBezTo>
                  <a:cubicBezTo>
                    <a:pt x="315" y="223"/>
                    <a:pt x="208" y="267"/>
                    <a:pt x="83" y="294"/>
                  </a:cubicBezTo>
                  <a:cubicBezTo>
                    <a:pt x="0" y="310"/>
                    <a:pt x="48" y="412"/>
                    <a:pt x="113" y="412"/>
                  </a:cubicBezTo>
                  <a:cubicBezTo>
                    <a:pt x="118" y="412"/>
                    <a:pt x="123" y="411"/>
                    <a:pt x="128" y="410"/>
                  </a:cubicBezTo>
                  <a:cubicBezTo>
                    <a:pt x="351" y="365"/>
                    <a:pt x="627" y="276"/>
                    <a:pt x="752" y="71"/>
                  </a:cubicBezTo>
                  <a:cubicBezTo>
                    <a:pt x="773" y="36"/>
                    <a:pt x="733" y="0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722068" y="783325"/>
              <a:ext cx="41935" cy="53871"/>
            </a:xfrm>
            <a:custGeom>
              <a:avLst/>
              <a:gdLst/>
              <a:ahLst/>
              <a:cxnLst/>
              <a:rect l="l" t="t" r="r" b="b"/>
              <a:pathLst>
                <a:path w="706" h="907" extrusionOk="0">
                  <a:moveTo>
                    <a:pt x="599" y="0"/>
                  </a:moveTo>
                  <a:cubicBezTo>
                    <a:pt x="429" y="9"/>
                    <a:pt x="295" y="107"/>
                    <a:pt x="206" y="241"/>
                  </a:cubicBezTo>
                  <a:cubicBezTo>
                    <a:pt x="126" y="366"/>
                    <a:pt x="1" y="562"/>
                    <a:pt x="46" y="714"/>
                  </a:cubicBezTo>
                  <a:cubicBezTo>
                    <a:pt x="83" y="850"/>
                    <a:pt x="183" y="906"/>
                    <a:pt x="295" y="906"/>
                  </a:cubicBezTo>
                  <a:cubicBezTo>
                    <a:pt x="475" y="906"/>
                    <a:pt x="684" y="762"/>
                    <a:pt x="706" y="580"/>
                  </a:cubicBezTo>
                  <a:cubicBezTo>
                    <a:pt x="706" y="551"/>
                    <a:pt x="676" y="522"/>
                    <a:pt x="646" y="522"/>
                  </a:cubicBezTo>
                  <a:cubicBezTo>
                    <a:pt x="639" y="522"/>
                    <a:pt x="632" y="523"/>
                    <a:pt x="625" y="527"/>
                  </a:cubicBezTo>
                  <a:cubicBezTo>
                    <a:pt x="545" y="571"/>
                    <a:pt x="501" y="651"/>
                    <a:pt x="429" y="705"/>
                  </a:cubicBezTo>
                  <a:cubicBezTo>
                    <a:pt x="396" y="725"/>
                    <a:pt x="344" y="754"/>
                    <a:pt x="294" y="754"/>
                  </a:cubicBezTo>
                  <a:cubicBezTo>
                    <a:pt x="276" y="754"/>
                    <a:pt x="258" y="750"/>
                    <a:pt x="242" y="741"/>
                  </a:cubicBezTo>
                  <a:cubicBezTo>
                    <a:pt x="162" y="687"/>
                    <a:pt x="215" y="580"/>
                    <a:pt x="242" y="518"/>
                  </a:cubicBezTo>
                  <a:cubicBezTo>
                    <a:pt x="304" y="339"/>
                    <a:pt x="411" y="116"/>
                    <a:pt x="617" y="89"/>
                  </a:cubicBezTo>
                  <a:cubicBezTo>
                    <a:pt x="679" y="80"/>
                    <a:pt x="652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778258" y="730344"/>
              <a:ext cx="61892" cy="28628"/>
            </a:xfrm>
            <a:custGeom>
              <a:avLst/>
              <a:gdLst/>
              <a:ahLst/>
              <a:cxnLst/>
              <a:rect l="l" t="t" r="r" b="b"/>
              <a:pathLst>
                <a:path w="1042" h="482" extrusionOk="0">
                  <a:moveTo>
                    <a:pt x="118" y="0"/>
                  </a:moveTo>
                  <a:cubicBezTo>
                    <a:pt x="98" y="0"/>
                    <a:pt x="77" y="6"/>
                    <a:pt x="54" y="18"/>
                  </a:cubicBezTo>
                  <a:cubicBezTo>
                    <a:pt x="0" y="41"/>
                    <a:pt x="39" y="104"/>
                    <a:pt x="85" y="104"/>
                  </a:cubicBezTo>
                  <a:cubicBezTo>
                    <a:pt x="93" y="104"/>
                    <a:pt x="100" y="102"/>
                    <a:pt x="108" y="98"/>
                  </a:cubicBezTo>
                  <a:cubicBezTo>
                    <a:pt x="113" y="96"/>
                    <a:pt x="117" y="95"/>
                    <a:pt x="121" y="95"/>
                  </a:cubicBezTo>
                  <a:cubicBezTo>
                    <a:pt x="177" y="95"/>
                    <a:pt x="162" y="305"/>
                    <a:pt x="170" y="321"/>
                  </a:cubicBezTo>
                  <a:cubicBezTo>
                    <a:pt x="179" y="366"/>
                    <a:pt x="188" y="393"/>
                    <a:pt x="224" y="428"/>
                  </a:cubicBezTo>
                  <a:cubicBezTo>
                    <a:pt x="268" y="473"/>
                    <a:pt x="322" y="482"/>
                    <a:pt x="393" y="482"/>
                  </a:cubicBezTo>
                  <a:cubicBezTo>
                    <a:pt x="482" y="473"/>
                    <a:pt x="572" y="419"/>
                    <a:pt x="661" y="384"/>
                  </a:cubicBezTo>
                  <a:cubicBezTo>
                    <a:pt x="777" y="330"/>
                    <a:pt x="919" y="277"/>
                    <a:pt x="1000" y="178"/>
                  </a:cubicBezTo>
                  <a:cubicBezTo>
                    <a:pt x="1041" y="128"/>
                    <a:pt x="997" y="71"/>
                    <a:pt x="940" y="71"/>
                  </a:cubicBezTo>
                  <a:cubicBezTo>
                    <a:pt x="936" y="71"/>
                    <a:pt x="932" y="71"/>
                    <a:pt x="928" y="71"/>
                  </a:cubicBezTo>
                  <a:cubicBezTo>
                    <a:pt x="795" y="107"/>
                    <a:pt x="679" y="196"/>
                    <a:pt x="554" y="250"/>
                  </a:cubicBezTo>
                  <a:cubicBezTo>
                    <a:pt x="509" y="277"/>
                    <a:pt x="429" y="321"/>
                    <a:pt x="384" y="330"/>
                  </a:cubicBezTo>
                  <a:cubicBezTo>
                    <a:pt x="376" y="332"/>
                    <a:pt x="368" y="332"/>
                    <a:pt x="361" y="332"/>
                  </a:cubicBezTo>
                  <a:cubicBezTo>
                    <a:pt x="280" y="332"/>
                    <a:pt x="294" y="244"/>
                    <a:pt x="277" y="178"/>
                  </a:cubicBezTo>
                  <a:cubicBezTo>
                    <a:pt x="256" y="92"/>
                    <a:pt x="199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01892" y="533268"/>
              <a:ext cx="43182" cy="55059"/>
            </a:xfrm>
            <a:custGeom>
              <a:avLst/>
              <a:gdLst/>
              <a:ahLst/>
              <a:cxnLst/>
              <a:rect l="l" t="t" r="r" b="b"/>
              <a:pathLst>
                <a:path w="727" h="927" extrusionOk="0">
                  <a:moveTo>
                    <a:pt x="323" y="0"/>
                  </a:moveTo>
                  <a:cubicBezTo>
                    <a:pt x="316" y="0"/>
                    <a:pt x="310" y="3"/>
                    <a:pt x="304" y="8"/>
                  </a:cubicBezTo>
                  <a:cubicBezTo>
                    <a:pt x="170" y="133"/>
                    <a:pt x="54" y="303"/>
                    <a:pt x="9" y="490"/>
                  </a:cubicBezTo>
                  <a:cubicBezTo>
                    <a:pt x="1" y="526"/>
                    <a:pt x="36" y="553"/>
                    <a:pt x="63" y="553"/>
                  </a:cubicBezTo>
                  <a:cubicBezTo>
                    <a:pt x="134" y="561"/>
                    <a:pt x="206" y="561"/>
                    <a:pt x="277" y="570"/>
                  </a:cubicBezTo>
                  <a:cubicBezTo>
                    <a:pt x="297" y="570"/>
                    <a:pt x="328" y="568"/>
                    <a:pt x="360" y="568"/>
                  </a:cubicBezTo>
                  <a:cubicBezTo>
                    <a:pt x="428" y="568"/>
                    <a:pt x="498" y="580"/>
                    <a:pt x="456" y="660"/>
                  </a:cubicBezTo>
                  <a:cubicBezTo>
                    <a:pt x="411" y="748"/>
                    <a:pt x="293" y="800"/>
                    <a:pt x="193" y="800"/>
                  </a:cubicBezTo>
                  <a:cubicBezTo>
                    <a:pt x="173" y="800"/>
                    <a:pt x="153" y="798"/>
                    <a:pt x="134" y="793"/>
                  </a:cubicBezTo>
                  <a:cubicBezTo>
                    <a:pt x="131" y="793"/>
                    <a:pt x="128" y="792"/>
                    <a:pt x="124" y="792"/>
                  </a:cubicBezTo>
                  <a:cubicBezTo>
                    <a:pt x="84" y="792"/>
                    <a:pt x="49" y="841"/>
                    <a:pt x="90" y="874"/>
                  </a:cubicBezTo>
                  <a:cubicBezTo>
                    <a:pt x="134" y="911"/>
                    <a:pt x="183" y="926"/>
                    <a:pt x="233" y="926"/>
                  </a:cubicBezTo>
                  <a:cubicBezTo>
                    <a:pt x="378" y="926"/>
                    <a:pt x="534" y="799"/>
                    <a:pt x="607" y="686"/>
                  </a:cubicBezTo>
                  <a:cubicBezTo>
                    <a:pt x="727" y="484"/>
                    <a:pt x="445" y="452"/>
                    <a:pt x="240" y="452"/>
                  </a:cubicBezTo>
                  <a:cubicBezTo>
                    <a:pt x="201" y="452"/>
                    <a:pt x="165" y="453"/>
                    <a:pt x="134" y="454"/>
                  </a:cubicBezTo>
                  <a:cubicBezTo>
                    <a:pt x="170" y="303"/>
                    <a:pt x="233" y="169"/>
                    <a:pt x="348" y="53"/>
                  </a:cubicBezTo>
                  <a:cubicBezTo>
                    <a:pt x="369" y="32"/>
                    <a:pt x="347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39193" y="545563"/>
              <a:ext cx="19067" cy="28866"/>
            </a:xfrm>
            <a:custGeom>
              <a:avLst/>
              <a:gdLst/>
              <a:ahLst/>
              <a:cxnLst/>
              <a:rect l="l" t="t" r="r" b="b"/>
              <a:pathLst>
                <a:path w="321" h="486" extrusionOk="0">
                  <a:moveTo>
                    <a:pt x="57" y="0"/>
                  </a:moveTo>
                  <a:cubicBezTo>
                    <a:pt x="26" y="0"/>
                    <a:pt x="0" y="21"/>
                    <a:pt x="15" y="60"/>
                  </a:cubicBezTo>
                  <a:cubicBezTo>
                    <a:pt x="59" y="185"/>
                    <a:pt x="95" y="310"/>
                    <a:pt x="149" y="435"/>
                  </a:cubicBezTo>
                  <a:cubicBezTo>
                    <a:pt x="164" y="469"/>
                    <a:pt x="200" y="485"/>
                    <a:pt x="234" y="485"/>
                  </a:cubicBezTo>
                  <a:cubicBezTo>
                    <a:pt x="280" y="485"/>
                    <a:pt x="321" y="455"/>
                    <a:pt x="300" y="399"/>
                  </a:cubicBezTo>
                  <a:cubicBezTo>
                    <a:pt x="247" y="274"/>
                    <a:pt x="175" y="158"/>
                    <a:pt x="122" y="42"/>
                  </a:cubicBezTo>
                  <a:cubicBezTo>
                    <a:pt x="110" y="14"/>
                    <a:pt x="82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38718" y="527091"/>
              <a:ext cx="8791" cy="6830"/>
            </a:xfrm>
            <a:custGeom>
              <a:avLst/>
              <a:gdLst/>
              <a:ahLst/>
              <a:cxnLst/>
              <a:rect l="l" t="t" r="r" b="b"/>
              <a:pathLst>
                <a:path w="148" h="115" extrusionOk="0">
                  <a:moveTo>
                    <a:pt x="78" y="1"/>
                  </a:moveTo>
                  <a:cubicBezTo>
                    <a:pt x="39" y="1"/>
                    <a:pt x="1" y="33"/>
                    <a:pt x="23" y="77"/>
                  </a:cubicBezTo>
                  <a:cubicBezTo>
                    <a:pt x="33" y="97"/>
                    <a:pt x="69" y="114"/>
                    <a:pt x="98" y="114"/>
                  </a:cubicBezTo>
                  <a:cubicBezTo>
                    <a:pt x="120" y="114"/>
                    <a:pt x="139" y="104"/>
                    <a:pt x="139" y="77"/>
                  </a:cubicBezTo>
                  <a:lnTo>
                    <a:pt x="148" y="50"/>
                  </a:lnTo>
                  <a:cubicBezTo>
                    <a:pt x="148" y="41"/>
                    <a:pt x="139" y="23"/>
                    <a:pt x="121" y="14"/>
                  </a:cubicBezTo>
                  <a:lnTo>
                    <a:pt x="103" y="5"/>
                  </a:lnTo>
                  <a:cubicBezTo>
                    <a:pt x="95" y="2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353686" y="535229"/>
              <a:ext cx="53695" cy="31895"/>
            </a:xfrm>
            <a:custGeom>
              <a:avLst/>
              <a:gdLst/>
              <a:ahLst/>
              <a:cxnLst/>
              <a:rect l="l" t="t" r="r" b="b"/>
              <a:pathLst>
                <a:path w="904" h="537" extrusionOk="0">
                  <a:moveTo>
                    <a:pt x="360" y="1"/>
                  </a:moveTo>
                  <a:cubicBezTo>
                    <a:pt x="351" y="1"/>
                    <a:pt x="342" y="1"/>
                    <a:pt x="333" y="2"/>
                  </a:cubicBezTo>
                  <a:cubicBezTo>
                    <a:pt x="199" y="11"/>
                    <a:pt x="128" y="100"/>
                    <a:pt x="101" y="216"/>
                  </a:cubicBezTo>
                  <a:cubicBezTo>
                    <a:pt x="101" y="207"/>
                    <a:pt x="101" y="207"/>
                    <a:pt x="101" y="207"/>
                  </a:cubicBezTo>
                  <a:cubicBezTo>
                    <a:pt x="91" y="190"/>
                    <a:pt x="72" y="182"/>
                    <a:pt x="54" y="182"/>
                  </a:cubicBezTo>
                  <a:cubicBezTo>
                    <a:pt x="27" y="182"/>
                    <a:pt x="1" y="201"/>
                    <a:pt x="12" y="234"/>
                  </a:cubicBezTo>
                  <a:cubicBezTo>
                    <a:pt x="39" y="305"/>
                    <a:pt x="65" y="386"/>
                    <a:pt x="83" y="466"/>
                  </a:cubicBezTo>
                  <a:cubicBezTo>
                    <a:pt x="93" y="509"/>
                    <a:pt x="138" y="537"/>
                    <a:pt x="178" y="537"/>
                  </a:cubicBezTo>
                  <a:cubicBezTo>
                    <a:pt x="213" y="537"/>
                    <a:pt x="244" y="516"/>
                    <a:pt x="244" y="466"/>
                  </a:cubicBezTo>
                  <a:cubicBezTo>
                    <a:pt x="235" y="387"/>
                    <a:pt x="218" y="145"/>
                    <a:pt x="352" y="145"/>
                  </a:cubicBezTo>
                  <a:cubicBezTo>
                    <a:pt x="355" y="145"/>
                    <a:pt x="357" y="145"/>
                    <a:pt x="360" y="145"/>
                  </a:cubicBezTo>
                  <a:cubicBezTo>
                    <a:pt x="431" y="145"/>
                    <a:pt x="485" y="323"/>
                    <a:pt x="556" y="359"/>
                  </a:cubicBezTo>
                  <a:cubicBezTo>
                    <a:pt x="579" y="368"/>
                    <a:pt x="606" y="372"/>
                    <a:pt x="634" y="372"/>
                  </a:cubicBezTo>
                  <a:cubicBezTo>
                    <a:pt x="744" y="372"/>
                    <a:pt x="874" y="305"/>
                    <a:pt x="895" y="198"/>
                  </a:cubicBezTo>
                  <a:cubicBezTo>
                    <a:pt x="903" y="166"/>
                    <a:pt x="867" y="126"/>
                    <a:pt x="826" y="126"/>
                  </a:cubicBezTo>
                  <a:cubicBezTo>
                    <a:pt x="822" y="126"/>
                    <a:pt x="819" y="126"/>
                    <a:pt x="815" y="127"/>
                  </a:cubicBezTo>
                  <a:cubicBezTo>
                    <a:pt x="761" y="145"/>
                    <a:pt x="734" y="189"/>
                    <a:pt x="681" y="207"/>
                  </a:cubicBezTo>
                  <a:cubicBezTo>
                    <a:pt x="670" y="211"/>
                    <a:pt x="660" y="213"/>
                    <a:pt x="651" y="213"/>
                  </a:cubicBezTo>
                  <a:cubicBezTo>
                    <a:pt x="595" y="213"/>
                    <a:pt x="578" y="146"/>
                    <a:pt x="547" y="100"/>
                  </a:cubicBezTo>
                  <a:cubicBezTo>
                    <a:pt x="507" y="36"/>
                    <a:pt x="438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420033" y="479693"/>
              <a:ext cx="41935" cy="80361"/>
            </a:xfrm>
            <a:custGeom>
              <a:avLst/>
              <a:gdLst/>
              <a:ahLst/>
              <a:cxnLst/>
              <a:rect l="l" t="t" r="r" b="b"/>
              <a:pathLst>
                <a:path w="706" h="1353" extrusionOk="0">
                  <a:moveTo>
                    <a:pt x="298" y="0"/>
                  </a:moveTo>
                  <a:cubicBezTo>
                    <a:pt x="284" y="0"/>
                    <a:pt x="270" y="5"/>
                    <a:pt x="260" y="18"/>
                  </a:cubicBezTo>
                  <a:cubicBezTo>
                    <a:pt x="90" y="304"/>
                    <a:pt x="1" y="661"/>
                    <a:pt x="108" y="982"/>
                  </a:cubicBezTo>
                  <a:cubicBezTo>
                    <a:pt x="157" y="1156"/>
                    <a:pt x="315" y="1353"/>
                    <a:pt x="497" y="1353"/>
                  </a:cubicBezTo>
                  <a:cubicBezTo>
                    <a:pt x="548" y="1353"/>
                    <a:pt x="600" y="1338"/>
                    <a:pt x="652" y="1303"/>
                  </a:cubicBezTo>
                  <a:cubicBezTo>
                    <a:pt x="706" y="1276"/>
                    <a:pt x="679" y="1196"/>
                    <a:pt x="617" y="1196"/>
                  </a:cubicBezTo>
                  <a:cubicBezTo>
                    <a:pt x="613" y="1196"/>
                    <a:pt x="610" y="1196"/>
                    <a:pt x="607" y="1196"/>
                  </a:cubicBezTo>
                  <a:cubicBezTo>
                    <a:pt x="56" y="1196"/>
                    <a:pt x="198" y="391"/>
                    <a:pt x="349" y="72"/>
                  </a:cubicBezTo>
                  <a:cubicBezTo>
                    <a:pt x="368" y="34"/>
                    <a:pt x="333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443554" y="502739"/>
              <a:ext cx="30590" cy="15740"/>
            </a:xfrm>
            <a:custGeom>
              <a:avLst/>
              <a:gdLst/>
              <a:ahLst/>
              <a:cxnLst/>
              <a:rect l="l" t="t" r="r" b="b"/>
              <a:pathLst>
                <a:path w="515" h="265" extrusionOk="0">
                  <a:moveTo>
                    <a:pt x="411" y="1"/>
                  </a:moveTo>
                  <a:cubicBezTo>
                    <a:pt x="292" y="1"/>
                    <a:pt x="147" y="93"/>
                    <a:pt x="51" y="157"/>
                  </a:cubicBezTo>
                  <a:cubicBezTo>
                    <a:pt x="1" y="199"/>
                    <a:pt x="69" y="264"/>
                    <a:pt x="114" y="264"/>
                  </a:cubicBezTo>
                  <a:cubicBezTo>
                    <a:pt x="117" y="264"/>
                    <a:pt x="120" y="264"/>
                    <a:pt x="122" y="264"/>
                  </a:cubicBezTo>
                  <a:cubicBezTo>
                    <a:pt x="203" y="246"/>
                    <a:pt x="274" y="219"/>
                    <a:pt x="336" y="192"/>
                  </a:cubicBezTo>
                  <a:cubicBezTo>
                    <a:pt x="399" y="166"/>
                    <a:pt x="461" y="157"/>
                    <a:pt x="497" y="85"/>
                  </a:cubicBezTo>
                  <a:cubicBezTo>
                    <a:pt x="515" y="58"/>
                    <a:pt x="488" y="14"/>
                    <a:pt x="452" y="5"/>
                  </a:cubicBezTo>
                  <a:cubicBezTo>
                    <a:pt x="439" y="2"/>
                    <a:pt x="425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489468" y="480941"/>
              <a:ext cx="54646" cy="48585"/>
            </a:xfrm>
            <a:custGeom>
              <a:avLst/>
              <a:gdLst/>
              <a:ahLst/>
              <a:cxnLst/>
              <a:rect l="l" t="t" r="r" b="b"/>
              <a:pathLst>
                <a:path w="920" h="818" extrusionOk="0">
                  <a:moveTo>
                    <a:pt x="420" y="265"/>
                  </a:moveTo>
                  <a:cubicBezTo>
                    <a:pt x="384" y="345"/>
                    <a:pt x="349" y="417"/>
                    <a:pt x="295" y="488"/>
                  </a:cubicBezTo>
                  <a:cubicBezTo>
                    <a:pt x="268" y="533"/>
                    <a:pt x="241" y="568"/>
                    <a:pt x="206" y="604"/>
                  </a:cubicBezTo>
                  <a:cubicBezTo>
                    <a:pt x="197" y="622"/>
                    <a:pt x="179" y="640"/>
                    <a:pt x="161" y="649"/>
                  </a:cubicBezTo>
                  <a:lnTo>
                    <a:pt x="179" y="631"/>
                  </a:lnTo>
                  <a:cubicBezTo>
                    <a:pt x="179" y="541"/>
                    <a:pt x="206" y="443"/>
                    <a:pt x="250" y="363"/>
                  </a:cubicBezTo>
                  <a:cubicBezTo>
                    <a:pt x="286" y="310"/>
                    <a:pt x="357" y="265"/>
                    <a:pt x="420" y="265"/>
                  </a:cubicBezTo>
                  <a:close/>
                  <a:moveTo>
                    <a:pt x="530" y="0"/>
                  </a:moveTo>
                  <a:cubicBezTo>
                    <a:pt x="511" y="0"/>
                    <a:pt x="495" y="10"/>
                    <a:pt x="491" y="33"/>
                  </a:cubicBezTo>
                  <a:cubicBezTo>
                    <a:pt x="482" y="69"/>
                    <a:pt x="473" y="104"/>
                    <a:pt x="465" y="140"/>
                  </a:cubicBezTo>
                  <a:cubicBezTo>
                    <a:pt x="456" y="131"/>
                    <a:pt x="438" y="131"/>
                    <a:pt x="429" y="131"/>
                  </a:cubicBezTo>
                  <a:cubicBezTo>
                    <a:pt x="424" y="131"/>
                    <a:pt x="420" y="131"/>
                    <a:pt x="415" y="131"/>
                  </a:cubicBezTo>
                  <a:cubicBezTo>
                    <a:pt x="183" y="131"/>
                    <a:pt x="71" y="349"/>
                    <a:pt x="36" y="550"/>
                  </a:cubicBezTo>
                  <a:cubicBezTo>
                    <a:pt x="18" y="622"/>
                    <a:pt x="1" y="729"/>
                    <a:pt x="72" y="782"/>
                  </a:cubicBezTo>
                  <a:cubicBezTo>
                    <a:pt x="100" y="807"/>
                    <a:pt x="130" y="818"/>
                    <a:pt x="160" y="818"/>
                  </a:cubicBezTo>
                  <a:cubicBezTo>
                    <a:pt x="204" y="818"/>
                    <a:pt x="248" y="793"/>
                    <a:pt x="286" y="756"/>
                  </a:cubicBezTo>
                  <a:cubicBezTo>
                    <a:pt x="402" y="649"/>
                    <a:pt x="482" y="506"/>
                    <a:pt x="536" y="354"/>
                  </a:cubicBezTo>
                  <a:cubicBezTo>
                    <a:pt x="563" y="417"/>
                    <a:pt x="572" y="497"/>
                    <a:pt x="607" y="568"/>
                  </a:cubicBezTo>
                  <a:cubicBezTo>
                    <a:pt x="646" y="645"/>
                    <a:pt x="718" y="736"/>
                    <a:pt x="811" y="736"/>
                  </a:cubicBezTo>
                  <a:cubicBezTo>
                    <a:pt x="826" y="736"/>
                    <a:pt x="841" y="734"/>
                    <a:pt x="857" y="729"/>
                  </a:cubicBezTo>
                  <a:cubicBezTo>
                    <a:pt x="919" y="711"/>
                    <a:pt x="911" y="649"/>
                    <a:pt x="866" y="622"/>
                  </a:cubicBezTo>
                  <a:cubicBezTo>
                    <a:pt x="795" y="577"/>
                    <a:pt x="759" y="550"/>
                    <a:pt x="732" y="461"/>
                  </a:cubicBezTo>
                  <a:cubicBezTo>
                    <a:pt x="705" y="399"/>
                    <a:pt x="688" y="336"/>
                    <a:pt x="652" y="274"/>
                  </a:cubicBezTo>
                  <a:cubicBezTo>
                    <a:pt x="634" y="238"/>
                    <a:pt x="607" y="211"/>
                    <a:pt x="580" y="185"/>
                  </a:cubicBezTo>
                  <a:cubicBezTo>
                    <a:pt x="580" y="149"/>
                    <a:pt x="589" y="104"/>
                    <a:pt x="598" y="69"/>
                  </a:cubicBezTo>
                  <a:cubicBezTo>
                    <a:pt x="604" y="29"/>
                    <a:pt x="563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539303" y="455876"/>
              <a:ext cx="31302" cy="82203"/>
            </a:xfrm>
            <a:custGeom>
              <a:avLst/>
              <a:gdLst/>
              <a:ahLst/>
              <a:cxnLst/>
              <a:rect l="l" t="t" r="r" b="b"/>
              <a:pathLst>
                <a:path w="527" h="1384" extrusionOk="0">
                  <a:moveTo>
                    <a:pt x="25" y="1"/>
                  </a:moveTo>
                  <a:cubicBezTo>
                    <a:pt x="16" y="1"/>
                    <a:pt x="9" y="6"/>
                    <a:pt x="9" y="18"/>
                  </a:cubicBezTo>
                  <a:cubicBezTo>
                    <a:pt x="0" y="214"/>
                    <a:pt x="214" y="330"/>
                    <a:pt x="286" y="508"/>
                  </a:cubicBezTo>
                  <a:cubicBezTo>
                    <a:pt x="393" y="776"/>
                    <a:pt x="348" y="1026"/>
                    <a:pt x="241" y="1285"/>
                  </a:cubicBezTo>
                  <a:cubicBezTo>
                    <a:pt x="222" y="1340"/>
                    <a:pt x="268" y="1383"/>
                    <a:pt x="313" y="1383"/>
                  </a:cubicBezTo>
                  <a:cubicBezTo>
                    <a:pt x="333" y="1383"/>
                    <a:pt x="352" y="1375"/>
                    <a:pt x="366" y="1356"/>
                  </a:cubicBezTo>
                  <a:cubicBezTo>
                    <a:pt x="500" y="1160"/>
                    <a:pt x="527" y="910"/>
                    <a:pt x="473" y="687"/>
                  </a:cubicBezTo>
                  <a:cubicBezTo>
                    <a:pt x="455" y="562"/>
                    <a:pt x="402" y="446"/>
                    <a:pt x="330" y="339"/>
                  </a:cubicBezTo>
                  <a:cubicBezTo>
                    <a:pt x="250" y="223"/>
                    <a:pt x="89" y="152"/>
                    <a:pt x="54" y="18"/>
                  </a:cubicBezTo>
                  <a:cubicBezTo>
                    <a:pt x="49" y="8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582009" y="465141"/>
              <a:ext cx="41103" cy="17937"/>
            </a:xfrm>
            <a:custGeom>
              <a:avLst/>
              <a:gdLst/>
              <a:ahLst/>
              <a:cxnLst/>
              <a:rect l="l" t="t" r="r" b="b"/>
              <a:pathLst>
                <a:path w="692" h="302" extrusionOk="0">
                  <a:moveTo>
                    <a:pt x="579" y="1"/>
                  </a:moveTo>
                  <a:cubicBezTo>
                    <a:pt x="572" y="1"/>
                    <a:pt x="565" y="2"/>
                    <a:pt x="557" y="5"/>
                  </a:cubicBezTo>
                  <a:cubicBezTo>
                    <a:pt x="387" y="58"/>
                    <a:pt x="227" y="129"/>
                    <a:pt x="57" y="192"/>
                  </a:cubicBezTo>
                  <a:cubicBezTo>
                    <a:pt x="0" y="216"/>
                    <a:pt x="40" y="301"/>
                    <a:pt x="96" y="301"/>
                  </a:cubicBezTo>
                  <a:cubicBezTo>
                    <a:pt x="101" y="301"/>
                    <a:pt x="106" y="300"/>
                    <a:pt x="111" y="299"/>
                  </a:cubicBezTo>
                  <a:cubicBezTo>
                    <a:pt x="271" y="245"/>
                    <a:pt x="441" y="201"/>
                    <a:pt x="610" y="138"/>
                  </a:cubicBezTo>
                  <a:cubicBezTo>
                    <a:pt x="691" y="106"/>
                    <a:pt x="648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582722" y="451065"/>
              <a:ext cx="36114" cy="17819"/>
            </a:xfrm>
            <a:custGeom>
              <a:avLst/>
              <a:gdLst/>
              <a:ahLst/>
              <a:cxnLst/>
              <a:rect l="l" t="t" r="r" b="b"/>
              <a:pathLst>
                <a:path w="608" h="300" extrusionOk="0">
                  <a:moveTo>
                    <a:pt x="527" y="1"/>
                  </a:moveTo>
                  <a:cubicBezTo>
                    <a:pt x="447" y="1"/>
                    <a:pt x="384" y="45"/>
                    <a:pt x="313" y="72"/>
                  </a:cubicBezTo>
                  <a:cubicBezTo>
                    <a:pt x="233" y="108"/>
                    <a:pt x="152" y="143"/>
                    <a:pt x="72" y="179"/>
                  </a:cubicBezTo>
                  <a:cubicBezTo>
                    <a:pt x="1" y="211"/>
                    <a:pt x="56" y="299"/>
                    <a:pt x="120" y="299"/>
                  </a:cubicBezTo>
                  <a:cubicBezTo>
                    <a:pt x="128" y="299"/>
                    <a:pt x="136" y="298"/>
                    <a:pt x="143" y="295"/>
                  </a:cubicBezTo>
                  <a:cubicBezTo>
                    <a:pt x="224" y="259"/>
                    <a:pt x="295" y="233"/>
                    <a:pt x="375" y="197"/>
                  </a:cubicBezTo>
                  <a:cubicBezTo>
                    <a:pt x="447" y="170"/>
                    <a:pt x="527" y="152"/>
                    <a:pt x="572" y="99"/>
                  </a:cubicBezTo>
                  <a:cubicBezTo>
                    <a:pt x="607" y="63"/>
                    <a:pt x="572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638912" y="434612"/>
              <a:ext cx="39024" cy="16631"/>
            </a:xfrm>
            <a:custGeom>
              <a:avLst/>
              <a:gdLst/>
              <a:ahLst/>
              <a:cxnLst/>
              <a:rect l="l" t="t" r="r" b="b"/>
              <a:pathLst>
                <a:path w="657" h="280" extrusionOk="0">
                  <a:moveTo>
                    <a:pt x="519" y="1"/>
                  </a:moveTo>
                  <a:cubicBezTo>
                    <a:pt x="516" y="1"/>
                    <a:pt x="512" y="1"/>
                    <a:pt x="509" y="1"/>
                  </a:cubicBezTo>
                  <a:cubicBezTo>
                    <a:pt x="420" y="10"/>
                    <a:pt x="330" y="55"/>
                    <a:pt x="241" y="90"/>
                  </a:cubicBezTo>
                  <a:cubicBezTo>
                    <a:pt x="170" y="117"/>
                    <a:pt x="81" y="135"/>
                    <a:pt x="36" y="188"/>
                  </a:cubicBezTo>
                  <a:cubicBezTo>
                    <a:pt x="0" y="224"/>
                    <a:pt x="36" y="269"/>
                    <a:pt x="72" y="278"/>
                  </a:cubicBezTo>
                  <a:cubicBezTo>
                    <a:pt x="81" y="279"/>
                    <a:pt x="91" y="279"/>
                    <a:pt x="100" y="279"/>
                  </a:cubicBezTo>
                  <a:cubicBezTo>
                    <a:pt x="180" y="279"/>
                    <a:pt x="259" y="248"/>
                    <a:pt x="330" y="224"/>
                  </a:cubicBezTo>
                  <a:cubicBezTo>
                    <a:pt x="420" y="197"/>
                    <a:pt x="509" y="180"/>
                    <a:pt x="580" y="126"/>
                  </a:cubicBezTo>
                  <a:cubicBezTo>
                    <a:pt x="657" y="84"/>
                    <a:pt x="587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688212" y="407587"/>
              <a:ext cx="40272" cy="40626"/>
            </a:xfrm>
            <a:custGeom>
              <a:avLst/>
              <a:gdLst/>
              <a:ahLst/>
              <a:cxnLst/>
              <a:rect l="l" t="t" r="r" b="b"/>
              <a:pathLst>
                <a:path w="678" h="684" extrusionOk="0">
                  <a:moveTo>
                    <a:pt x="355" y="0"/>
                  </a:moveTo>
                  <a:cubicBezTo>
                    <a:pt x="353" y="0"/>
                    <a:pt x="350" y="1"/>
                    <a:pt x="348" y="1"/>
                  </a:cubicBezTo>
                  <a:cubicBezTo>
                    <a:pt x="214" y="55"/>
                    <a:pt x="98" y="144"/>
                    <a:pt x="18" y="269"/>
                  </a:cubicBezTo>
                  <a:cubicBezTo>
                    <a:pt x="0" y="296"/>
                    <a:pt x="36" y="340"/>
                    <a:pt x="71" y="340"/>
                  </a:cubicBezTo>
                  <a:cubicBezTo>
                    <a:pt x="143" y="340"/>
                    <a:pt x="214" y="349"/>
                    <a:pt x="285" y="358"/>
                  </a:cubicBezTo>
                  <a:cubicBezTo>
                    <a:pt x="348" y="367"/>
                    <a:pt x="455" y="367"/>
                    <a:pt x="509" y="412"/>
                  </a:cubicBezTo>
                  <a:cubicBezTo>
                    <a:pt x="544" y="420"/>
                    <a:pt x="553" y="447"/>
                    <a:pt x="517" y="492"/>
                  </a:cubicBezTo>
                  <a:cubicBezTo>
                    <a:pt x="509" y="501"/>
                    <a:pt x="500" y="510"/>
                    <a:pt x="482" y="519"/>
                  </a:cubicBezTo>
                  <a:cubicBezTo>
                    <a:pt x="455" y="536"/>
                    <a:pt x="419" y="554"/>
                    <a:pt x="384" y="554"/>
                  </a:cubicBezTo>
                  <a:cubicBezTo>
                    <a:pt x="339" y="563"/>
                    <a:pt x="285" y="554"/>
                    <a:pt x="241" y="572"/>
                  </a:cubicBezTo>
                  <a:cubicBezTo>
                    <a:pt x="214" y="581"/>
                    <a:pt x="223" y="608"/>
                    <a:pt x="232" y="626"/>
                  </a:cubicBezTo>
                  <a:cubicBezTo>
                    <a:pt x="265" y="666"/>
                    <a:pt x="317" y="684"/>
                    <a:pt x="374" y="684"/>
                  </a:cubicBezTo>
                  <a:cubicBezTo>
                    <a:pt x="506" y="684"/>
                    <a:pt x="663" y="592"/>
                    <a:pt x="669" y="474"/>
                  </a:cubicBezTo>
                  <a:cubicBezTo>
                    <a:pt x="678" y="260"/>
                    <a:pt x="348" y="242"/>
                    <a:pt x="152" y="242"/>
                  </a:cubicBezTo>
                  <a:cubicBezTo>
                    <a:pt x="214" y="162"/>
                    <a:pt x="285" y="108"/>
                    <a:pt x="384" y="64"/>
                  </a:cubicBezTo>
                  <a:cubicBezTo>
                    <a:pt x="425" y="55"/>
                    <a:pt x="389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726286" y="409428"/>
              <a:ext cx="13899" cy="28391"/>
            </a:xfrm>
            <a:custGeom>
              <a:avLst/>
              <a:gdLst/>
              <a:ahLst/>
              <a:cxnLst/>
              <a:rect l="l" t="t" r="r" b="b"/>
              <a:pathLst>
                <a:path w="234" h="478" extrusionOk="0">
                  <a:moveTo>
                    <a:pt x="35" y="0"/>
                  </a:moveTo>
                  <a:cubicBezTo>
                    <a:pt x="16" y="0"/>
                    <a:pt x="1" y="14"/>
                    <a:pt x="10" y="42"/>
                  </a:cubicBezTo>
                  <a:cubicBezTo>
                    <a:pt x="37" y="175"/>
                    <a:pt x="28" y="327"/>
                    <a:pt x="108" y="443"/>
                  </a:cubicBezTo>
                  <a:cubicBezTo>
                    <a:pt x="120" y="466"/>
                    <a:pt x="144" y="477"/>
                    <a:pt x="169" y="477"/>
                  </a:cubicBezTo>
                  <a:cubicBezTo>
                    <a:pt x="201" y="477"/>
                    <a:pt x="233" y="457"/>
                    <a:pt x="233" y="416"/>
                  </a:cubicBezTo>
                  <a:cubicBezTo>
                    <a:pt x="224" y="282"/>
                    <a:pt x="126" y="149"/>
                    <a:pt x="82" y="33"/>
                  </a:cubicBezTo>
                  <a:cubicBezTo>
                    <a:pt x="73" y="11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724682" y="388283"/>
              <a:ext cx="10216" cy="5939"/>
            </a:xfrm>
            <a:custGeom>
              <a:avLst/>
              <a:gdLst/>
              <a:ahLst/>
              <a:cxnLst/>
              <a:rect l="l" t="t" r="r" b="b"/>
              <a:pathLst>
                <a:path w="172" h="100" extrusionOk="0">
                  <a:moveTo>
                    <a:pt x="79" y="0"/>
                  </a:moveTo>
                  <a:cubicBezTo>
                    <a:pt x="71" y="0"/>
                    <a:pt x="63" y="2"/>
                    <a:pt x="55" y="5"/>
                  </a:cubicBezTo>
                  <a:cubicBezTo>
                    <a:pt x="1" y="28"/>
                    <a:pt x="41" y="99"/>
                    <a:pt x="94" y="99"/>
                  </a:cubicBezTo>
                  <a:cubicBezTo>
                    <a:pt x="102" y="99"/>
                    <a:pt x="110" y="98"/>
                    <a:pt x="118" y="94"/>
                  </a:cubicBezTo>
                  <a:cubicBezTo>
                    <a:pt x="172" y="71"/>
                    <a:pt x="131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742798" y="400519"/>
              <a:ext cx="45617" cy="30351"/>
            </a:xfrm>
            <a:custGeom>
              <a:avLst/>
              <a:gdLst/>
              <a:ahLst/>
              <a:cxnLst/>
              <a:rect l="l" t="t" r="r" b="b"/>
              <a:pathLst>
                <a:path w="768" h="511" extrusionOk="0">
                  <a:moveTo>
                    <a:pt x="336" y="1"/>
                  </a:moveTo>
                  <a:cubicBezTo>
                    <a:pt x="313" y="1"/>
                    <a:pt x="290" y="5"/>
                    <a:pt x="268" y="13"/>
                  </a:cubicBezTo>
                  <a:cubicBezTo>
                    <a:pt x="160" y="49"/>
                    <a:pt x="116" y="138"/>
                    <a:pt x="89" y="236"/>
                  </a:cubicBezTo>
                  <a:cubicBezTo>
                    <a:pt x="79" y="223"/>
                    <a:pt x="63" y="217"/>
                    <a:pt x="49" y="217"/>
                  </a:cubicBezTo>
                  <a:cubicBezTo>
                    <a:pt x="23" y="217"/>
                    <a:pt x="1" y="235"/>
                    <a:pt x="18" y="263"/>
                  </a:cubicBezTo>
                  <a:cubicBezTo>
                    <a:pt x="44" y="325"/>
                    <a:pt x="62" y="397"/>
                    <a:pt x="89" y="459"/>
                  </a:cubicBezTo>
                  <a:cubicBezTo>
                    <a:pt x="98" y="493"/>
                    <a:pt x="130" y="511"/>
                    <a:pt x="161" y="511"/>
                  </a:cubicBezTo>
                  <a:cubicBezTo>
                    <a:pt x="195" y="511"/>
                    <a:pt x="228" y="488"/>
                    <a:pt x="223" y="441"/>
                  </a:cubicBezTo>
                  <a:cubicBezTo>
                    <a:pt x="223" y="361"/>
                    <a:pt x="214" y="272"/>
                    <a:pt x="259" y="200"/>
                  </a:cubicBezTo>
                  <a:cubicBezTo>
                    <a:pt x="278" y="169"/>
                    <a:pt x="315" y="141"/>
                    <a:pt x="354" y="141"/>
                  </a:cubicBezTo>
                  <a:cubicBezTo>
                    <a:pt x="370" y="141"/>
                    <a:pt x="386" y="146"/>
                    <a:pt x="401" y="156"/>
                  </a:cubicBezTo>
                  <a:cubicBezTo>
                    <a:pt x="428" y="165"/>
                    <a:pt x="455" y="218"/>
                    <a:pt x="473" y="245"/>
                  </a:cubicBezTo>
                  <a:cubicBezTo>
                    <a:pt x="524" y="297"/>
                    <a:pt x="585" y="334"/>
                    <a:pt x="652" y="334"/>
                  </a:cubicBezTo>
                  <a:cubicBezTo>
                    <a:pt x="678" y="334"/>
                    <a:pt x="704" y="329"/>
                    <a:pt x="731" y="316"/>
                  </a:cubicBezTo>
                  <a:cubicBezTo>
                    <a:pt x="749" y="316"/>
                    <a:pt x="758" y="299"/>
                    <a:pt x="758" y="281"/>
                  </a:cubicBezTo>
                  <a:cubicBezTo>
                    <a:pt x="758" y="272"/>
                    <a:pt x="767" y="263"/>
                    <a:pt x="767" y="254"/>
                  </a:cubicBezTo>
                  <a:cubicBezTo>
                    <a:pt x="767" y="227"/>
                    <a:pt x="749" y="200"/>
                    <a:pt x="714" y="192"/>
                  </a:cubicBezTo>
                  <a:cubicBezTo>
                    <a:pt x="642" y="192"/>
                    <a:pt x="598" y="183"/>
                    <a:pt x="553" y="129"/>
                  </a:cubicBezTo>
                  <a:cubicBezTo>
                    <a:pt x="526" y="93"/>
                    <a:pt x="499" y="67"/>
                    <a:pt x="464" y="49"/>
                  </a:cubicBezTo>
                  <a:cubicBezTo>
                    <a:pt x="427" y="19"/>
                    <a:pt x="383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801067" y="373494"/>
              <a:ext cx="42647" cy="44903"/>
            </a:xfrm>
            <a:custGeom>
              <a:avLst/>
              <a:gdLst/>
              <a:ahLst/>
              <a:cxnLst/>
              <a:rect l="l" t="t" r="r" b="b"/>
              <a:pathLst>
                <a:path w="718" h="756" extrusionOk="0">
                  <a:moveTo>
                    <a:pt x="167" y="195"/>
                  </a:moveTo>
                  <a:cubicBezTo>
                    <a:pt x="193" y="195"/>
                    <a:pt x="208" y="249"/>
                    <a:pt x="223" y="272"/>
                  </a:cubicBezTo>
                  <a:cubicBezTo>
                    <a:pt x="232" y="281"/>
                    <a:pt x="241" y="299"/>
                    <a:pt x="250" y="316"/>
                  </a:cubicBezTo>
                  <a:cubicBezTo>
                    <a:pt x="241" y="388"/>
                    <a:pt x="214" y="468"/>
                    <a:pt x="170" y="540"/>
                  </a:cubicBezTo>
                  <a:cubicBezTo>
                    <a:pt x="143" y="486"/>
                    <a:pt x="116" y="424"/>
                    <a:pt x="116" y="361"/>
                  </a:cubicBezTo>
                  <a:cubicBezTo>
                    <a:pt x="116" y="334"/>
                    <a:pt x="116" y="218"/>
                    <a:pt x="152" y="201"/>
                  </a:cubicBezTo>
                  <a:cubicBezTo>
                    <a:pt x="157" y="196"/>
                    <a:pt x="162" y="195"/>
                    <a:pt x="167" y="195"/>
                  </a:cubicBezTo>
                  <a:close/>
                  <a:moveTo>
                    <a:pt x="295" y="1"/>
                  </a:moveTo>
                  <a:cubicBezTo>
                    <a:pt x="268" y="1"/>
                    <a:pt x="246" y="15"/>
                    <a:pt x="250" y="49"/>
                  </a:cubicBezTo>
                  <a:cubicBezTo>
                    <a:pt x="259" y="76"/>
                    <a:pt x="259" y="93"/>
                    <a:pt x="259" y="120"/>
                  </a:cubicBezTo>
                  <a:cubicBezTo>
                    <a:pt x="229" y="90"/>
                    <a:pt x="190" y="68"/>
                    <a:pt x="152" y="68"/>
                  </a:cubicBezTo>
                  <a:cubicBezTo>
                    <a:pt x="134" y="68"/>
                    <a:pt x="116" y="73"/>
                    <a:pt x="98" y="85"/>
                  </a:cubicBezTo>
                  <a:cubicBezTo>
                    <a:pt x="18" y="129"/>
                    <a:pt x="9" y="272"/>
                    <a:pt x="9" y="352"/>
                  </a:cubicBezTo>
                  <a:cubicBezTo>
                    <a:pt x="0" y="486"/>
                    <a:pt x="45" y="611"/>
                    <a:pt x="125" y="718"/>
                  </a:cubicBezTo>
                  <a:cubicBezTo>
                    <a:pt x="142" y="740"/>
                    <a:pt x="172" y="755"/>
                    <a:pt x="201" y="755"/>
                  </a:cubicBezTo>
                  <a:cubicBezTo>
                    <a:pt x="219" y="755"/>
                    <a:pt x="236" y="749"/>
                    <a:pt x="250" y="736"/>
                  </a:cubicBezTo>
                  <a:cubicBezTo>
                    <a:pt x="321" y="655"/>
                    <a:pt x="366" y="566"/>
                    <a:pt x="393" y="468"/>
                  </a:cubicBezTo>
                  <a:cubicBezTo>
                    <a:pt x="455" y="522"/>
                    <a:pt x="535" y="566"/>
                    <a:pt x="616" y="584"/>
                  </a:cubicBezTo>
                  <a:cubicBezTo>
                    <a:pt x="623" y="586"/>
                    <a:pt x="630" y="586"/>
                    <a:pt x="636" y="586"/>
                  </a:cubicBezTo>
                  <a:cubicBezTo>
                    <a:pt x="700" y="586"/>
                    <a:pt x="717" y="509"/>
                    <a:pt x="660" y="468"/>
                  </a:cubicBezTo>
                  <a:cubicBezTo>
                    <a:pt x="589" y="424"/>
                    <a:pt x="518" y="397"/>
                    <a:pt x="446" y="343"/>
                  </a:cubicBezTo>
                  <a:cubicBezTo>
                    <a:pt x="437" y="325"/>
                    <a:pt x="428" y="316"/>
                    <a:pt x="411" y="308"/>
                  </a:cubicBezTo>
                  <a:cubicBezTo>
                    <a:pt x="419" y="218"/>
                    <a:pt x="402" y="129"/>
                    <a:pt x="366" y="40"/>
                  </a:cubicBezTo>
                  <a:cubicBezTo>
                    <a:pt x="357" y="17"/>
                    <a:pt x="323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364437" y="725355"/>
              <a:ext cx="56190" cy="46863"/>
            </a:xfrm>
            <a:custGeom>
              <a:avLst/>
              <a:gdLst/>
              <a:ahLst/>
              <a:cxnLst/>
              <a:rect l="l" t="t" r="r" b="b"/>
              <a:pathLst>
                <a:path w="946" h="789" extrusionOk="0">
                  <a:moveTo>
                    <a:pt x="399" y="1"/>
                  </a:moveTo>
                  <a:cubicBezTo>
                    <a:pt x="394" y="1"/>
                    <a:pt x="389" y="2"/>
                    <a:pt x="384" y="4"/>
                  </a:cubicBezTo>
                  <a:cubicBezTo>
                    <a:pt x="232" y="66"/>
                    <a:pt x="0" y="262"/>
                    <a:pt x="197" y="423"/>
                  </a:cubicBezTo>
                  <a:cubicBezTo>
                    <a:pt x="264" y="479"/>
                    <a:pt x="345" y="487"/>
                    <a:pt x="427" y="487"/>
                  </a:cubicBezTo>
                  <a:cubicBezTo>
                    <a:pt x="463" y="487"/>
                    <a:pt x="500" y="486"/>
                    <a:pt x="536" y="486"/>
                  </a:cubicBezTo>
                  <a:lnTo>
                    <a:pt x="660" y="486"/>
                  </a:lnTo>
                  <a:cubicBezTo>
                    <a:pt x="660" y="494"/>
                    <a:pt x="544" y="584"/>
                    <a:pt x="544" y="584"/>
                  </a:cubicBezTo>
                  <a:cubicBezTo>
                    <a:pt x="482" y="628"/>
                    <a:pt x="402" y="637"/>
                    <a:pt x="330" y="673"/>
                  </a:cubicBezTo>
                  <a:cubicBezTo>
                    <a:pt x="268" y="700"/>
                    <a:pt x="321" y="789"/>
                    <a:pt x="366" y="789"/>
                  </a:cubicBezTo>
                  <a:cubicBezTo>
                    <a:pt x="500" y="789"/>
                    <a:pt x="946" y="575"/>
                    <a:pt x="732" y="414"/>
                  </a:cubicBezTo>
                  <a:cubicBezTo>
                    <a:pt x="686" y="381"/>
                    <a:pt x="632" y="373"/>
                    <a:pt x="576" y="373"/>
                  </a:cubicBezTo>
                  <a:cubicBezTo>
                    <a:pt x="524" y="373"/>
                    <a:pt x="470" y="380"/>
                    <a:pt x="419" y="380"/>
                  </a:cubicBezTo>
                  <a:cubicBezTo>
                    <a:pt x="407" y="380"/>
                    <a:pt x="395" y="379"/>
                    <a:pt x="384" y="378"/>
                  </a:cubicBezTo>
                  <a:cubicBezTo>
                    <a:pt x="295" y="370"/>
                    <a:pt x="197" y="307"/>
                    <a:pt x="259" y="209"/>
                  </a:cubicBezTo>
                  <a:cubicBezTo>
                    <a:pt x="304" y="147"/>
                    <a:pt x="375" y="111"/>
                    <a:pt x="428" y="84"/>
                  </a:cubicBezTo>
                  <a:cubicBezTo>
                    <a:pt x="476" y="60"/>
                    <a:pt x="439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421756" y="723454"/>
              <a:ext cx="18473" cy="26550"/>
            </a:xfrm>
            <a:custGeom>
              <a:avLst/>
              <a:gdLst/>
              <a:ahLst/>
              <a:cxnLst/>
              <a:rect l="l" t="t" r="r" b="b"/>
              <a:pathLst>
                <a:path w="311" h="447" extrusionOk="0">
                  <a:moveTo>
                    <a:pt x="69" y="1"/>
                  </a:moveTo>
                  <a:cubicBezTo>
                    <a:pt x="34" y="1"/>
                    <a:pt x="0" y="28"/>
                    <a:pt x="17" y="71"/>
                  </a:cubicBezTo>
                  <a:cubicBezTo>
                    <a:pt x="52" y="179"/>
                    <a:pt x="79" y="286"/>
                    <a:pt x="124" y="393"/>
                  </a:cubicBezTo>
                  <a:cubicBezTo>
                    <a:pt x="142" y="429"/>
                    <a:pt x="180" y="446"/>
                    <a:pt x="215" y="446"/>
                  </a:cubicBezTo>
                  <a:cubicBezTo>
                    <a:pt x="265" y="446"/>
                    <a:pt x="310" y="411"/>
                    <a:pt x="284" y="348"/>
                  </a:cubicBezTo>
                  <a:cubicBezTo>
                    <a:pt x="240" y="241"/>
                    <a:pt x="177" y="143"/>
                    <a:pt x="124" y="36"/>
                  </a:cubicBezTo>
                  <a:cubicBezTo>
                    <a:pt x="113" y="12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419023" y="705041"/>
              <a:ext cx="14196" cy="8078"/>
            </a:xfrm>
            <a:custGeom>
              <a:avLst/>
              <a:gdLst/>
              <a:ahLst/>
              <a:cxnLst/>
              <a:rect l="l" t="t" r="r" b="b"/>
              <a:pathLst>
                <a:path w="239" h="136" extrusionOk="0">
                  <a:moveTo>
                    <a:pt x="110" y="0"/>
                  </a:moveTo>
                  <a:cubicBezTo>
                    <a:pt x="100" y="0"/>
                    <a:pt x="90" y="2"/>
                    <a:pt x="80" y="7"/>
                  </a:cubicBezTo>
                  <a:cubicBezTo>
                    <a:pt x="0" y="39"/>
                    <a:pt x="71" y="136"/>
                    <a:pt x="138" y="136"/>
                  </a:cubicBezTo>
                  <a:cubicBezTo>
                    <a:pt x="146" y="136"/>
                    <a:pt x="153" y="134"/>
                    <a:pt x="161" y="132"/>
                  </a:cubicBezTo>
                  <a:cubicBezTo>
                    <a:pt x="239" y="100"/>
                    <a:pt x="180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440406" y="711515"/>
              <a:ext cx="57081" cy="27144"/>
            </a:xfrm>
            <a:custGeom>
              <a:avLst/>
              <a:gdLst/>
              <a:ahLst/>
              <a:cxnLst/>
              <a:rect l="l" t="t" r="r" b="b"/>
              <a:pathLst>
                <a:path w="961" h="457" extrusionOk="0">
                  <a:moveTo>
                    <a:pt x="403" y="1"/>
                  </a:moveTo>
                  <a:cubicBezTo>
                    <a:pt x="374" y="1"/>
                    <a:pt x="345" y="5"/>
                    <a:pt x="318" y="14"/>
                  </a:cubicBezTo>
                  <a:cubicBezTo>
                    <a:pt x="256" y="32"/>
                    <a:pt x="211" y="76"/>
                    <a:pt x="193" y="139"/>
                  </a:cubicBezTo>
                  <a:cubicBezTo>
                    <a:pt x="175" y="192"/>
                    <a:pt x="193" y="237"/>
                    <a:pt x="184" y="290"/>
                  </a:cubicBezTo>
                  <a:cubicBezTo>
                    <a:pt x="179" y="307"/>
                    <a:pt x="174" y="314"/>
                    <a:pt x="168" y="314"/>
                  </a:cubicBezTo>
                  <a:cubicBezTo>
                    <a:pt x="142" y="314"/>
                    <a:pt x="111" y="185"/>
                    <a:pt x="104" y="156"/>
                  </a:cubicBezTo>
                  <a:cubicBezTo>
                    <a:pt x="92" y="136"/>
                    <a:pt x="66" y="125"/>
                    <a:pt x="45" y="125"/>
                  </a:cubicBezTo>
                  <a:cubicBezTo>
                    <a:pt x="20" y="125"/>
                    <a:pt x="0" y="140"/>
                    <a:pt x="15" y="174"/>
                  </a:cubicBezTo>
                  <a:cubicBezTo>
                    <a:pt x="33" y="264"/>
                    <a:pt x="50" y="433"/>
                    <a:pt x="166" y="451"/>
                  </a:cubicBezTo>
                  <a:cubicBezTo>
                    <a:pt x="178" y="455"/>
                    <a:pt x="190" y="457"/>
                    <a:pt x="201" y="457"/>
                  </a:cubicBezTo>
                  <a:cubicBezTo>
                    <a:pt x="266" y="457"/>
                    <a:pt x="321" y="395"/>
                    <a:pt x="336" y="326"/>
                  </a:cubicBezTo>
                  <a:cubicBezTo>
                    <a:pt x="345" y="308"/>
                    <a:pt x="336" y="281"/>
                    <a:pt x="345" y="264"/>
                  </a:cubicBezTo>
                  <a:cubicBezTo>
                    <a:pt x="345" y="194"/>
                    <a:pt x="372" y="155"/>
                    <a:pt x="427" y="155"/>
                  </a:cubicBezTo>
                  <a:cubicBezTo>
                    <a:pt x="448" y="155"/>
                    <a:pt x="475" y="162"/>
                    <a:pt x="505" y="174"/>
                  </a:cubicBezTo>
                  <a:cubicBezTo>
                    <a:pt x="559" y="192"/>
                    <a:pt x="613" y="237"/>
                    <a:pt x="666" y="255"/>
                  </a:cubicBezTo>
                  <a:cubicBezTo>
                    <a:pt x="709" y="270"/>
                    <a:pt x="758" y="282"/>
                    <a:pt x="804" y="282"/>
                  </a:cubicBezTo>
                  <a:cubicBezTo>
                    <a:pt x="864" y="282"/>
                    <a:pt x="917" y="262"/>
                    <a:pt x="943" y="201"/>
                  </a:cubicBezTo>
                  <a:cubicBezTo>
                    <a:pt x="960" y="165"/>
                    <a:pt x="925" y="112"/>
                    <a:pt x="880" y="112"/>
                  </a:cubicBezTo>
                  <a:cubicBezTo>
                    <a:pt x="844" y="116"/>
                    <a:pt x="813" y="121"/>
                    <a:pt x="782" y="121"/>
                  </a:cubicBezTo>
                  <a:cubicBezTo>
                    <a:pt x="751" y="121"/>
                    <a:pt x="720" y="116"/>
                    <a:pt x="684" y="103"/>
                  </a:cubicBezTo>
                  <a:cubicBezTo>
                    <a:pt x="648" y="85"/>
                    <a:pt x="613" y="58"/>
                    <a:pt x="568" y="41"/>
                  </a:cubicBezTo>
                  <a:cubicBezTo>
                    <a:pt x="520" y="17"/>
                    <a:pt x="461" y="1"/>
                    <a:pt x="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518098" y="622540"/>
              <a:ext cx="74781" cy="62602"/>
            </a:xfrm>
            <a:custGeom>
              <a:avLst/>
              <a:gdLst/>
              <a:ahLst/>
              <a:cxnLst/>
              <a:rect l="l" t="t" r="r" b="b"/>
              <a:pathLst>
                <a:path w="1259" h="1054" extrusionOk="0">
                  <a:moveTo>
                    <a:pt x="1129" y="1"/>
                  </a:moveTo>
                  <a:cubicBezTo>
                    <a:pt x="1122" y="1"/>
                    <a:pt x="1114" y="2"/>
                    <a:pt x="1107" y="4"/>
                  </a:cubicBezTo>
                  <a:cubicBezTo>
                    <a:pt x="741" y="102"/>
                    <a:pt x="384" y="281"/>
                    <a:pt x="54" y="477"/>
                  </a:cubicBezTo>
                  <a:cubicBezTo>
                    <a:pt x="0" y="508"/>
                    <a:pt x="45" y="591"/>
                    <a:pt x="99" y="591"/>
                  </a:cubicBezTo>
                  <a:cubicBezTo>
                    <a:pt x="108" y="591"/>
                    <a:pt x="117" y="589"/>
                    <a:pt x="125" y="584"/>
                  </a:cubicBezTo>
                  <a:cubicBezTo>
                    <a:pt x="197" y="539"/>
                    <a:pt x="277" y="504"/>
                    <a:pt x="348" y="477"/>
                  </a:cubicBezTo>
                  <a:cubicBezTo>
                    <a:pt x="384" y="557"/>
                    <a:pt x="411" y="638"/>
                    <a:pt x="437" y="727"/>
                  </a:cubicBezTo>
                  <a:cubicBezTo>
                    <a:pt x="455" y="825"/>
                    <a:pt x="455" y="932"/>
                    <a:pt x="509" y="1021"/>
                  </a:cubicBezTo>
                  <a:cubicBezTo>
                    <a:pt x="517" y="1042"/>
                    <a:pt x="540" y="1054"/>
                    <a:pt x="563" y="1054"/>
                  </a:cubicBezTo>
                  <a:cubicBezTo>
                    <a:pt x="589" y="1054"/>
                    <a:pt x="615" y="1040"/>
                    <a:pt x="625" y="1012"/>
                  </a:cubicBezTo>
                  <a:cubicBezTo>
                    <a:pt x="652" y="905"/>
                    <a:pt x="598" y="780"/>
                    <a:pt x="562" y="682"/>
                  </a:cubicBezTo>
                  <a:cubicBezTo>
                    <a:pt x="527" y="593"/>
                    <a:pt x="491" y="513"/>
                    <a:pt x="446" y="432"/>
                  </a:cubicBezTo>
                  <a:cubicBezTo>
                    <a:pt x="518" y="397"/>
                    <a:pt x="598" y="361"/>
                    <a:pt x="678" y="334"/>
                  </a:cubicBezTo>
                  <a:cubicBezTo>
                    <a:pt x="723" y="414"/>
                    <a:pt x="750" y="486"/>
                    <a:pt x="776" y="575"/>
                  </a:cubicBezTo>
                  <a:cubicBezTo>
                    <a:pt x="803" y="673"/>
                    <a:pt x="794" y="762"/>
                    <a:pt x="884" y="825"/>
                  </a:cubicBezTo>
                  <a:cubicBezTo>
                    <a:pt x="889" y="830"/>
                    <a:pt x="903" y="835"/>
                    <a:pt x="915" y="835"/>
                  </a:cubicBezTo>
                  <a:cubicBezTo>
                    <a:pt x="925" y="835"/>
                    <a:pt x="933" y="832"/>
                    <a:pt x="937" y="825"/>
                  </a:cubicBezTo>
                  <a:cubicBezTo>
                    <a:pt x="1008" y="745"/>
                    <a:pt x="955" y="629"/>
                    <a:pt x="919" y="539"/>
                  </a:cubicBezTo>
                  <a:cubicBezTo>
                    <a:pt x="884" y="459"/>
                    <a:pt x="839" y="370"/>
                    <a:pt x="785" y="290"/>
                  </a:cubicBezTo>
                  <a:cubicBezTo>
                    <a:pt x="910" y="245"/>
                    <a:pt x="1035" y="200"/>
                    <a:pt x="1160" y="156"/>
                  </a:cubicBezTo>
                  <a:cubicBezTo>
                    <a:pt x="1258" y="123"/>
                    <a:pt x="1207" y="1"/>
                    <a:pt x="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513346" y="647784"/>
              <a:ext cx="56012" cy="108455"/>
            </a:xfrm>
            <a:custGeom>
              <a:avLst/>
              <a:gdLst/>
              <a:ahLst/>
              <a:cxnLst/>
              <a:rect l="l" t="t" r="r" b="b"/>
              <a:pathLst>
                <a:path w="943" h="1826" extrusionOk="0">
                  <a:moveTo>
                    <a:pt x="225" y="1"/>
                  </a:moveTo>
                  <a:cubicBezTo>
                    <a:pt x="207" y="1"/>
                    <a:pt x="191" y="11"/>
                    <a:pt x="187" y="34"/>
                  </a:cubicBezTo>
                  <a:cubicBezTo>
                    <a:pt x="0" y="783"/>
                    <a:pt x="18" y="1435"/>
                    <a:pt x="785" y="1818"/>
                  </a:cubicBezTo>
                  <a:cubicBezTo>
                    <a:pt x="797" y="1824"/>
                    <a:pt x="809" y="1826"/>
                    <a:pt x="821" y="1826"/>
                  </a:cubicBezTo>
                  <a:cubicBezTo>
                    <a:pt x="888" y="1826"/>
                    <a:pt x="943" y="1747"/>
                    <a:pt x="874" y="1693"/>
                  </a:cubicBezTo>
                  <a:cubicBezTo>
                    <a:pt x="607" y="1479"/>
                    <a:pt x="339" y="1337"/>
                    <a:pt x="250" y="971"/>
                  </a:cubicBezTo>
                  <a:cubicBezTo>
                    <a:pt x="178" y="676"/>
                    <a:pt x="232" y="364"/>
                    <a:pt x="286" y="61"/>
                  </a:cubicBezTo>
                  <a:cubicBezTo>
                    <a:pt x="291" y="27"/>
                    <a:pt x="255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544055" y="669344"/>
              <a:ext cx="77276" cy="30054"/>
            </a:xfrm>
            <a:custGeom>
              <a:avLst/>
              <a:gdLst/>
              <a:ahLst/>
              <a:cxnLst/>
              <a:rect l="l" t="t" r="r" b="b"/>
              <a:pathLst>
                <a:path w="1301" h="506" extrusionOk="0">
                  <a:moveTo>
                    <a:pt x="1203" y="1"/>
                  </a:moveTo>
                  <a:cubicBezTo>
                    <a:pt x="1201" y="1"/>
                    <a:pt x="1198" y="1"/>
                    <a:pt x="1196" y="1"/>
                  </a:cubicBezTo>
                  <a:cubicBezTo>
                    <a:pt x="812" y="19"/>
                    <a:pt x="393" y="233"/>
                    <a:pt x="63" y="403"/>
                  </a:cubicBezTo>
                  <a:cubicBezTo>
                    <a:pt x="1" y="434"/>
                    <a:pt x="47" y="506"/>
                    <a:pt x="101" y="506"/>
                  </a:cubicBezTo>
                  <a:cubicBezTo>
                    <a:pt x="109" y="506"/>
                    <a:pt x="117" y="504"/>
                    <a:pt x="125" y="501"/>
                  </a:cubicBezTo>
                  <a:cubicBezTo>
                    <a:pt x="313" y="420"/>
                    <a:pt x="509" y="340"/>
                    <a:pt x="705" y="278"/>
                  </a:cubicBezTo>
                  <a:cubicBezTo>
                    <a:pt x="884" y="224"/>
                    <a:pt x="1071" y="197"/>
                    <a:pt x="1241" y="117"/>
                  </a:cubicBezTo>
                  <a:cubicBezTo>
                    <a:pt x="1300" y="92"/>
                    <a:pt x="1254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562527" y="702725"/>
              <a:ext cx="60942" cy="31955"/>
            </a:xfrm>
            <a:custGeom>
              <a:avLst/>
              <a:gdLst/>
              <a:ahLst/>
              <a:cxnLst/>
              <a:rect l="l" t="t" r="r" b="b"/>
              <a:pathLst>
                <a:path w="1026" h="538" extrusionOk="0">
                  <a:moveTo>
                    <a:pt x="482" y="0"/>
                  </a:moveTo>
                  <a:cubicBezTo>
                    <a:pt x="340" y="0"/>
                    <a:pt x="124" y="179"/>
                    <a:pt x="46" y="224"/>
                  </a:cubicBezTo>
                  <a:cubicBezTo>
                    <a:pt x="0" y="255"/>
                    <a:pt x="40" y="319"/>
                    <a:pt x="86" y="319"/>
                  </a:cubicBezTo>
                  <a:cubicBezTo>
                    <a:pt x="94" y="319"/>
                    <a:pt x="101" y="317"/>
                    <a:pt x="109" y="313"/>
                  </a:cubicBezTo>
                  <a:cubicBezTo>
                    <a:pt x="198" y="269"/>
                    <a:pt x="278" y="224"/>
                    <a:pt x="367" y="180"/>
                  </a:cubicBezTo>
                  <a:cubicBezTo>
                    <a:pt x="408" y="157"/>
                    <a:pt x="434" y="139"/>
                    <a:pt x="444" y="139"/>
                  </a:cubicBezTo>
                  <a:cubicBezTo>
                    <a:pt x="454" y="139"/>
                    <a:pt x="448" y="157"/>
                    <a:pt x="421" y="206"/>
                  </a:cubicBezTo>
                  <a:cubicBezTo>
                    <a:pt x="412" y="224"/>
                    <a:pt x="394" y="233"/>
                    <a:pt x="385" y="260"/>
                  </a:cubicBezTo>
                  <a:cubicBezTo>
                    <a:pt x="341" y="340"/>
                    <a:pt x="332" y="429"/>
                    <a:pt x="412" y="492"/>
                  </a:cubicBezTo>
                  <a:cubicBezTo>
                    <a:pt x="452" y="524"/>
                    <a:pt x="501" y="537"/>
                    <a:pt x="554" y="537"/>
                  </a:cubicBezTo>
                  <a:cubicBezTo>
                    <a:pt x="738" y="537"/>
                    <a:pt x="968" y="372"/>
                    <a:pt x="1010" y="233"/>
                  </a:cubicBezTo>
                  <a:cubicBezTo>
                    <a:pt x="1026" y="201"/>
                    <a:pt x="985" y="169"/>
                    <a:pt x="950" y="169"/>
                  </a:cubicBezTo>
                  <a:cubicBezTo>
                    <a:pt x="946" y="169"/>
                    <a:pt x="942" y="170"/>
                    <a:pt x="938" y="171"/>
                  </a:cubicBezTo>
                  <a:cubicBezTo>
                    <a:pt x="867" y="187"/>
                    <a:pt x="654" y="358"/>
                    <a:pt x="571" y="358"/>
                  </a:cubicBezTo>
                  <a:cubicBezTo>
                    <a:pt x="560" y="358"/>
                    <a:pt x="552" y="355"/>
                    <a:pt x="546" y="349"/>
                  </a:cubicBezTo>
                  <a:cubicBezTo>
                    <a:pt x="519" y="313"/>
                    <a:pt x="582" y="269"/>
                    <a:pt x="599" y="215"/>
                  </a:cubicBezTo>
                  <a:cubicBezTo>
                    <a:pt x="608" y="180"/>
                    <a:pt x="617" y="126"/>
                    <a:pt x="599" y="90"/>
                  </a:cubicBezTo>
                  <a:cubicBezTo>
                    <a:pt x="578" y="25"/>
                    <a:pt x="535" y="0"/>
                    <a:pt x="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645089" y="643091"/>
              <a:ext cx="37836" cy="19600"/>
            </a:xfrm>
            <a:custGeom>
              <a:avLst/>
              <a:gdLst/>
              <a:ahLst/>
              <a:cxnLst/>
              <a:rect l="l" t="t" r="r" b="b"/>
              <a:pathLst>
                <a:path w="637" h="330" extrusionOk="0">
                  <a:moveTo>
                    <a:pt x="476" y="1"/>
                  </a:moveTo>
                  <a:cubicBezTo>
                    <a:pt x="467" y="1"/>
                    <a:pt x="458" y="3"/>
                    <a:pt x="449" y="6"/>
                  </a:cubicBezTo>
                  <a:cubicBezTo>
                    <a:pt x="325" y="60"/>
                    <a:pt x="200" y="122"/>
                    <a:pt x="75" y="193"/>
                  </a:cubicBezTo>
                  <a:cubicBezTo>
                    <a:pt x="0" y="227"/>
                    <a:pt x="64" y="329"/>
                    <a:pt x="131" y="329"/>
                  </a:cubicBezTo>
                  <a:cubicBezTo>
                    <a:pt x="136" y="329"/>
                    <a:pt x="141" y="328"/>
                    <a:pt x="146" y="327"/>
                  </a:cubicBezTo>
                  <a:cubicBezTo>
                    <a:pt x="280" y="283"/>
                    <a:pt x="414" y="229"/>
                    <a:pt x="548" y="176"/>
                  </a:cubicBezTo>
                  <a:cubicBezTo>
                    <a:pt x="636" y="135"/>
                    <a:pt x="558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693498" y="597416"/>
              <a:ext cx="70505" cy="57494"/>
            </a:xfrm>
            <a:custGeom>
              <a:avLst/>
              <a:gdLst/>
              <a:ahLst/>
              <a:cxnLst/>
              <a:rect l="l" t="t" r="r" b="b"/>
              <a:pathLst>
                <a:path w="1187" h="968" extrusionOk="0">
                  <a:moveTo>
                    <a:pt x="377" y="417"/>
                  </a:moveTo>
                  <a:cubicBezTo>
                    <a:pt x="429" y="417"/>
                    <a:pt x="457" y="471"/>
                    <a:pt x="509" y="516"/>
                  </a:cubicBezTo>
                  <a:cubicBezTo>
                    <a:pt x="518" y="534"/>
                    <a:pt x="535" y="543"/>
                    <a:pt x="553" y="561"/>
                  </a:cubicBezTo>
                  <a:cubicBezTo>
                    <a:pt x="544" y="579"/>
                    <a:pt x="535" y="597"/>
                    <a:pt x="527" y="614"/>
                  </a:cubicBezTo>
                  <a:cubicBezTo>
                    <a:pt x="509" y="650"/>
                    <a:pt x="482" y="722"/>
                    <a:pt x="446" y="739"/>
                  </a:cubicBezTo>
                  <a:cubicBezTo>
                    <a:pt x="437" y="767"/>
                    <a:pt x="423" y="781"/>
                    <a:pt x="404" y="781"/>
                  </a:cubicBezTo>
                  <a:cubicBezTo>
                    <a:pt x="386" y="781"/>
                    <a:pt x="365" y="770"/>
                    <a:pt x="339" y="748"/>
                  </a:cubicBezTo>
                  <a:cubicBezTo>
                    <a:pt x="188" y="730"/>
                    <a:pt x="179" y="632"/>
                    <a:pt x="304" y="445"/>
                  </a:cubicBezTo>
                  <a:cubicBezTo>
                    <a:pt x="333" y="425"/>
                    <a:pt x="357" y="417"/>
                    <a:pt x="377" y="417"/>
                  </a:cubicBezTo>
                  <a:close/>
                  <a:moveTo>
                    <a:pt x="731" y="1"/>
                  </a:moveTo>
                  <a:cubicBezTo>
                    <a:pt x="708" y="1"/>
                    <a:pt x="687" y="15"/>
                    <a:pt x="687" y="44"/>
                  </a:cubicBezTo>
                  <a:cubicBezTo>
                    <a:pt x="678" y="177"/>
                    <a:pt x="651" y="311"/>
                    <a:pt x="607" y="427"/>
                  </a:cubicBezTo>
                  <a:cubicBezTo>
                    <a:pt x="571" y="400"/>
                    <a:pt x="535" y="365"/>
                    <a:pt x="500" y="329"/>
                  </a:cubicBezTo>
                  <a:cubicBezTo>
                    <a:pt x="482" y="302"/>
                    <a:pt x="455" y="293"/>
                    <a:pt x="428" y="293"/>
                  </a:cubicBezTo>
                  <a:cubicBezTo>
                    <a:pt x="170" y="356"/>
                    <a:pt x="0" y="837"/>
                    <a:pt x="312" y="953"/>
                  </a:cubicBezTo>
                  <a:cubicBezTo>
                    <a:pt x="340" y="963"/>
                    <a:pt x="366" y="967"/>
                    <a:pt x="391" y="967"/>
                  </a:cubicBezTo>
                  <a:cubicBezTo>
                    <a:pt x="533" y="967"/>
                    <a:pt x="626" y="824"/>
                    <a:pt x="687" y="641"/>
                  </a:cubicBezTo>
                  <a:cubicBezTo>
                    <a:pt x="773" y="681"/>
                    <a:pt x="869" y="710"/>
                    <a:pt x="958" y="710"/>
                  </a:cubicBezTo>
                  <a:cubicBezTo>
                    <a:pt x="1027" y="710"/>
                    <a:pt x="1091" y="693"/>
                    <a:pt x="1142" y="650"/>
                  </a:cubicBezTo>
                  <a:cubicBezTo>
                    <a:pt x="1187" y="623"/>
                    <a:pt x="1151" y="552"/>
                    <a:pt x="1106" y="552"/>
                  </a:cubicBezTo>
                  <a:cubicBezTo>
                    <a:pt x="1077" y="547"/>
                    <a:pt x="1048" y="545"/>
                    <a:pt x="1019" y="545"/>
                  </a:cubicBezTo>
                  <a:cubicBezTo>
                    <a:pt x="988" y="545"/>
                    <a:pt x="957" y="547"/>
                    <a:pt x="926" y="547"/>
                  </a:cubicBezTo>
                  <a:cubicBezTo>
                    <a:pt x="888" y="547"/>
                    <a:pt x="850" y="545"/>
                    <a:pt x="812" y="534"/>
                  </a:cubicBezTo>
                  <a:cubicBezTo>
                    <a:pt x="776" y="525"/>
                    <a:pt x="759" y="516"/>
                    <a:pt x="732" y="507"/>
                  </a:cubicBezTo>
                  <a:cubicBezTo>
                    <a:pt x="776" y="329"/>
                    <a:pt x="785" y="142"/>
                    <a:pt x="785" y="52"/>
                  </a:cubicBezTo>
                  <a:cubicBezTo>
                    <a:pt x="785" y="19"/>
                    <a:pt x="757" y="1"/>
                    <a:pt x="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739234" y="571401"/>
              <a:ext cx="59754" cy="84103"/>
            </a:xfrm>
            <a:custGeom>
              <a:avLst/>
              <a:gdLst/>
              <a:ahLst/>
              <a:cxnLst/>
              <a:rect l="l" t="t" r="r" b="b"/>
              <a:pathLst>
                <a:path w="1006" h="1416" extrusionOk="0">
                  <a:moveTo>
                    <a:pt x="81" y="0"/>
                  </a:moveTo>
                  <a:cubicBezTo>
                    <a:pt x="28" y="0"/>
                    <a:pt x="0" y="68"/>
                    <a:pt x="60" y="98"/>
                  </a:cubicBezTo>
                  <a:cubicBezTo>
                    <a:pt x="443" y="321"/>
                    <a:pt x="836" y="838"/>
                    <a:pt x="658" y="1311"/>
                  </a:cubicBezTo>
                  <a:cubicBezTo>
                    <a:pt x="637" y="1366"/>
                    <a:pt x="685" y="1415"/>
                    <a:pt x="736" y="1415"/>
                  </a:cubicBezTo>
                  <a:cubicBezTo>
                    <a:pt x="752" y="1415"/>
                    <a:pt x="768" y="1411"/>
                    <a:pt x="782" y="1400"/>
                  </a:cubicBezTo>
                  <a:cubicBezTo>
                    <a:pt x="1006" y="1222"/>
                    <a:pt x="863" y="847"/>
                    <a:pt x="756" y="633"/>
                  </a:cubicBezTo>
                  <a:cubicBezTo>
                    <a:pt x="613" y="357"/>
                    <a:pt x="381" y="151"/>
                    <a:pt x="113" y="9"/>
                  </a:cubicBezTo>
                  <a:cubicBezTo>
                    <a:pt x="102" y="3"/>
                    <a:pt x="91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809264" y="602583"/>
              <a:ext cx="25600" cy="15383"/>
            </a:xfrm>
            <a:custGeom>
              <a:avLst/>
              <a:gdLst/>
              <a:ahLst/>
              <a:cxnLst/>
              <a:rect l="l" t="t" r="r" b="b"/>
              <a:pathLst>
                <a:path w="431" h="259" extrusionOk="0">
                  <a:moveTo>
                    <a:pt x="326" y="1"/>
                  </a:moveTo>
                  <a:cubicBezTo>
                    <a:pt x="323" y="1"/>
                    <a:pt x="320" y="1"/>
                    <a:pt x="317" y="1"/>
                  </a:cubicBezTo>
                  <a:cubicBezTo>
                    <a:pt x="210" y="10"/>
                    <a:pt x="121" y="64"/>
                    <a:pt x="50" y="144"/>
                  </a:cubicBezTo>
                  <a:cubicBezTo>
                    <a:pt x="1" y="193"/>
                    <a:pt x="61" y="258"/>
                    <a:pt x="120" y="258"/>
                  </a:cubicBezTo>
                  <a:cubicBezTo>
                    <a:pt x="136" y="258"/>
                    <a:pt x="152" y="253"/>
                    <a:pt x="166" y="242"/>
                  </a:cubicBezTo>
                  <a:cubicBezTo>
                    <a:pt x="228" y="188"/>
                    <a:pt x="299" y="171"/>
                    <a:pt x="371" y="135"/>
                  </a:cubicBezTo>
                  <a:cubicBezTo>
                    <a:pt x="431" y="101"/>
                    <a:pt x="392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794652" y="591179"/>
              <a:ext cx="33500" cy="17046"/>
            </a:xfrm>
            <a:custGeom>
              <a:avLst/>
              <a:gdLst/>
              <a:ahLst/>
              <a:cxnLst/>
              <a:rect l="l" t="t" r="r" b="b"/>
              <a:pathLst>
                <a:path w="564" h="287" extrusionOk="0">
                  <a:moveTo>
                    <a:pt x="480" y="1"/>
                  </a:moveTo>
                  <a:cubicBezTo>
                    <a:pt x="427" y="1"/>
                    <a:pt x="380" y="29"/>
                    <a:pt x="322" y="50"/>
                  </a:cubicBezTo>
                  <a:cubicBezTo>
                    <a:pt x="242" y="86"/>
                    <a:pt x="162" y="122"/>
                    <a:pt x="73" y="157"/>
                  </a:cubicBezTo>
                  <a:cubicBezTo>
                    <a:pt x="0" y="189"/>
                    <a:pt x="65" y="286"/>
                    <a:pt x="137" y="286"/>
                  </a:cubicBezTo>
                  <a:cubicBezTo>
                    <a:pt x="145" y="286"/>
                    <a:pt x="154" y="285"/>
                    <a:pt x="162" y="282"/>
                  </a:cubicBezTo>
                  <a:cubicBezTo>
                    <a:pt x="242" y="247"/>
                    <a:pt x="313" y="220"/>
                    <a:pt x="394" y="184"/>
                  </a:cubicBezTo>
                  <a:cubicBezTo>
                    <a:pt x="456" y="157"/>
                    <a:pt x="527" y="140"/>
                    <a:pt x="554" y="77"/>
                  </a:cubicBezTo>
                  <a:cubicBezTo>
                    <a:pt x="563" y="50"/>
                    <a:pt x="554" y="15"/>
                    <a:pt x="519" y="6"/>
                  </a:cubicBezTo>
                  <a:cubicBezTo>
                    <a:pt x="505" y="2"/>
                    <a:pt x="492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844486" y="567005"/>
              <a:ext cx="59398" cy="45556"/>
            </a:xfrm>
            <a:custGeom>
              <a:avLst/>
              <a:gdLst/>
              <a:ahLst/>
              <a:cxnLst/>
              <a:rect l="l" t="t" r="r" b="b"/>
              <a:pathLst>
                <a:path w="1000" h="767" extrusionOk="0">
                  <a:moveTo>
                    <a:pt x="714" y="118"/>
                  </a:moveTo>
                  <a:cubicBezTo>
                    <a:pt x="741" y="145"/>
                    <a:pt x="786" y="154"/>
                    <a:pt x="804" y="199"/>
                  </a:cubicBezTo>
                  <a:cubicBezTo>
                    <a:pt x="830" y="270"/>
                    <a:pt x="768" y="332"/>
                    <a:pt x="705" y="368"/>
                  </a:cubicBezTo>
                  <a:cubicBezTo>
                    <a:pt x="689" y="376"/>
                    <a:pt x="629" y="414"/>
                    <a:pt x="604" y="414"/>
                  </a:cubicBezTo>
                  <a:cubicBezTo>
                    <a:pt x="602" y="414"/>
                    <a:pt x="600" y="414"/>
                    <a:pt x="598" y="413"/>
                  </a:cubicBezTo>
                  <a:cubicBezTo>
                    <a:pt x="598" y="413"/>
                    <a:pt x="607" y="359"/>
                    <a:pt x="607" y="332"/>
                  </a:cubicBezTo>
                  <a:cubicBezTo>
                    <a:pt x="625" y="252"/>
                    <a:pt x="661" y="181"/>
                    <a:pt x="714" y="118"/>
                  </a:cubicBezTo>
                  <a:close/>
                  <a:moveTo>
                    <a:pt x="771" y="1"/>
                  </a:moveTo>
                  <a:cubicBezTo>
                    <a:pt x="750" y="1"/>
                    <a:pt x="730" y="9"/>
                    <a:pt x="714" y="29"/>
                  </a:cubicBezTo>
                  <a:cubicBezTo>
                    <a:pt x="699" y="14"/>
                    <a:pt x="680" y="4"/>
                    <a:pt x="662" y="4"/>
                  </a:cubicBezTo>
                  <a:cubicBezTo>
                    <a:pt x="649" y="4"/>
                    <a:pt x="636" y="9"/>
                    <a:pt x="625" y="20"/>
                  </a:cubicBezTo>
                  <a:cubicBezTo>
                    <a:pt x="527" y="127"/>
                    <a:pt x="429" y="297"/>
                    <a:pt x="456" y="448"/>
                  </a:cubicBezTo>
                  <a:cubicBezTo>
                    <a:pt x="465" y="493"/>
                    <a:pt x="491" y="520"/>
                    <a:pt x="518" y="538"/>
                  </a:cubicBezTo>
                  <a:cubicBezTo>
                    <a:pt x="500" y="556"/>
                    <a:pt x="474" y="564"/>
                    <a:pt x="456" y="573"/>
                  </a:cubicBezTo>
                  <a:cubicBezTo>
                    <a:pt x="426" y="583"/>
                    <a:pt x="397" y="590"/>
                    <a:pt x="368" y="590"/>
                  </a:cubicBezTo>
                  <a:cubicBezTo>
                    <a:pt x="343" y="590"/>
                    <a:pt x="319" y="585"/>
                    <a:pt x="295" y="573"/>
                  </a:cubicBezTo>
                  <a:cubicBezTo>
                    <a:pt x="179" y="502"/>
                    <a:pt x="233" y="315"/>
                    <a:pt x="331" y="261"/>
                  </a:cubicBezTo>
                  <a:cubicBezTo>
                    <a:pt x="393" y="222"/>
                    <a:pt x="347" y="149"/>
                    <a:pt x="292" y="149"/>
                  </a:cubicBezTo>
                  <a:cubicBezTo>
                    <a:pt x="284" y="149"/>
                    <a:pt x="276" y="151"/>
                    <a:pt x="268" y="154"/>
                  </a:cubicBezTo>
                  <a:cubicBezTo>
                    <a:pt x="63" y="234"/>
                    <a:pt x="1" y="529"/>
                    <a:pt x="161" y="680"/>
                  </a:cubicBezTo>
                  <a:cubicBezTo>
                    <a:pt x="226" y="737"/>
                    <a:pt x="313" y="766"/>
                    <a:pt x="395" y="766"/>
                  </a:cubicBezTo>
                  <a:cubicBezTo>
                    <a:pt x="416" y="766"/>
                    <a:pt x="436" y="764"/>
                    <a:pt x="456" y="761"/>
                  </a:cubicBezTo>
                  <a:cubicBezTo>
                    <a:pt x="554" y="752"/>
                    <a:pt x="705" y="663"/>
                    <a:pt x="670" y="547"/>
                  </a:cubicBezTo>
                  <a:cubicBezTo>
                    <a:pt x="723" y="538"/>
                    <a:pt x="768" y="511"/>
                    <a:pt x="813" y="493"/>
                  </a:cubicBezTo>
                  <a:cubicBezTo>
                    <a:pt x="929" y="422"/>
                    <a:pt x="1000" y="297"/>
                    <a:pt x="955" y="154"/>
                  </a:cubicBezTo>
                  <a:cubicBezTo>
                    <a:pt x="935" y="99"/>
                    <a:pt x="844" y="1"/>
                    <a:pt x="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03289" y="550434"/>
              <a:ext cx="31362" cy="43893"/>
            </a:xfrm>
            <a:custGeom>
              <a:avLst/>
              <a:gdLst/>
              <a:ahLst/>
              <a:cxnLst/>
              <a:rect l="l" t="t" r="r" b="b"/>
              <a:pathLst>
                <a:path w="528" h="739" extrusionOk="0">
                  <a:moveTo>
                    <a:pt x="154" y="1"/>
                  </a:moveTo>
                  <a:cubicBezTo>
                    <a:pt x="141" y="1"/>
                    <a:pt x="128" y="5"/>
                    <a:pt x="117" y="14"/>
                  </a:cubicBezTo>
                  <a:cubicBezTo>
                    <a:pt x="1" y="103"/>
                    <a:pt x="144" y="228"/>
                    <a:pt x="242" y="228"/>
                  </a:cubicBezTo>
                  <a:cubicBezTo>
                    <a:pt x="286" y="228"/>
                    <a:pt x="331" y="228"/>
                    <a:pt x="349" y="272"/>
                  </a:cubicBezTo>
                  <a:cubicBezTo>
                    <a:pt x="367" y="317"/>
                    <a:pt x="358" y="371"/>
                    <a:pt x="331" y="406"/>
                  </a:cubicBezTo>
                  <a:cubicBezTo>
                    <a:pt x="278" y="496"/>
                    <a:pt x="170" y="513"/>
                    <a:pt x="108" y="594"/>
                  </a:cubicBezTo>
                  <a:cubicBezTo>
                    <a:pt x="59" y="659"/>
                    <a:pt x="122" y="739"/>
                    <a:pt x="194" y="739"/>
                  </a:cubicBezTo>
                  <a:cubicBezTo>
                    <a:pt x="201" y="739"/>
                    <a:pt x="208" y="738"/>
                    <a:pt x="215" y="736"/>
                  </a:cubicBezTo>
                  <a:cubicBezTo>
                    <a:pt x="376" y="692"/>
                    <a:pt x="527" y="504"/>
                    <a:pt x="518" y="335"/>
                  </a:cubicBezTo>
                  <a:cubicBezTo>
                    <a:pt x="509" y="264"/>
                    <a:pt x="483" y="201"/>
                    <a:pt x="429" y="148"/>
                  </a:cubicBezTo>
                  <a:cubicBezTo>
                    <a:pt x="399" y="118"/>
                    <a:pt x="337" y="87"/>
                    <a:pt x="283" y="87"/>
                  </a:cubicBezTo>
                  <a:cubicBezTo>
                    <a:pt x="257" y="87"/>
                    <a:pt x="232" y="94"/>
                    <a:pt x="215" y="112"/>
                  </a:cubicBezTo>
                  <a:cubicBezTo>
                    <a:pt x="265" y="62"/>
                    <a:pt x="207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34057" y="518360"/>
              <a:ext cx="59398" cy="58623"/>
            </a:xfrm>
            <a:custGeom>
              <a:avLst/>
              <a:gdLst/>
              <a:ahLst/>
              <a:cxnLst/>
              <a:rect l="l" t="t" r="r" b="b"/>
              <a:pathLst>
                <a:path w="1000" h="987" extrusionOk="0">
                  <a:moveTo>
                    <a:pt x="394" y="427"/>
                  </a:moveTo>
                  <a:cubicBezTo>
                    <a:pt x="425" y="427"/>
                    <a:pt x="458" y="434"/>
                    <a:pt x="491" y="447"/>
                  </a:cubicBezTo>
                  <a:cubicBezTo>
                    <a:pt x="455" y="554"/>
                    <a:pt x="393" y="661"/>
                    <a:pt x="322" y="768"/>
                  </a:cubicBezTo>
                  <a:cubicBezTo>
                    <a:pt x="286" y="705"/>
                    <a:pt x="250" y="643"/>
                    <a:pt x="250" y="581"/>
                  </a:cubicBezTo>
                  <a:cubicBezTo>
                    <a:pt x="250" y="472"/>
                    <a:pt x="314" y="427"/>
                    <a:pt x="394" y="427"/>
                  </a:cubicBezTo>
                  <a:close/>
                  <a:moveTo>
                    <a:pt x="626" y="0"/>
                  </a:moveTo>
                  <a:cubicBezTo>
                    <a:pt x="604" y="0"/>
                    <a:pt x="584" y="11"/>
                    <a:pt x="580" y="36"/>
                  </a:cubicBezTo>
                  <a:cubicBezTo>
                    <a:pt x="580" y="126"/>
                    <a:pt x="562" y="215"/>
                    <a:pt x="536" y="304"/>
                  </a:cubicBezTo>
                  <a:cubicBezTo>
                    <a:pt x="497" y="292"/>
                    <a:pt x="456" y="286"/>
                    <a:pt x="416" y="286"/>
                  </a:cubicBezTo>
                  <a:cubicBezTo>
                    <a:pt x="364" y="286"/>
                    <a:pt x="313" y="297"/>
                    <a:pt x="268" y="322"/>
                  </a:cubicBezTo>
                  <a:cubicBezTo>
                    <a:pt x="0" y="456"/>
                    <a:pt x="125" y="768"/>
                    <a:pt x="268" y="946"/>
                  </a:cubicBezTo>
                  <a:cubicBezTo>
                    <a:pt x="286" y="973"/>
                    <a:pt x="313" y="986"/>
                    <a:pt x="340" y="986"/>
                  </a:cubicBezTo>
                  <a:cubicBezTo>
                    <a:pt x="368" y="986"/>
                    <a:pt x="397" y="973"/>
                    <a:pt x="420" y="946"/>
                  </a:cubicBezTo>
                  <a:cubicBezTo>
                    <a:pt x="509" y="821"/>
                    <a:pt x="580" y="679"/>
                    <a:pt x="625" y="527"/>
                  </a:cubicBezTo>
                  <a:cubicBezTo>
                    <a:pt x="678" y="593"/>
                    <a:pt x="770" y="743"/>
                    <a:pt x="865" y="743"/>
                  </a:cubicBezTo>
                  <a:cubicBezTo>
                    <a:pt x="898" y="743"/>
                    <a:pt x="932" y="725"/>
                    <a:pt x="964" y="679"/>
                  </a:cubicBezTo>
                  <a:cubicBezTo>
                    <a:pt x="1000" y="634"/>
                    <a:pt x="946" y="581"/>
                    <a:pt x="910" y="572"/>
                  </a:cubicBezTo>
                  <a:cubicBezTo>
                    <a:pt x="839" y="554"/>
                    <a:pt x="812" y="491"/>
                    <a:pt x="768" y="447"/>
                  </a:cubicBezTo>
                  <a:cubicBezTo>
                    <a:pt x="732" y="411"/>
                    <a:pt x="696" y="384"/>
                    <a:pt x="661" y="358"/>
                  </a:cubicBezTo>
                  <a:cubicBezTo>
                    <a:pt x="678" y="259"/>
                    <a:pt x="696" y="161"/>
                    <a:pt x="696" y="54"/>
                  </a:cubicBezTo>
                  <a:cubicBezTo>
                    <a:pt x="696" y="23"/>
                    <a:pt x="659" y="0"/>
                    <a:pt x="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8"/>
          <p:cNvGrpSpPr/>
          <p:nvPr/>
        </p:nvGrpSpPr>
        <p:grpSpPr>
          <a:xfrm>
            <a:off x="833539" y="145812"/>
            <a:ext cx="1317605" cy="1091573"/>
            <a:chOff x="2755589" y="104987"/>
            <a:chExt cx="1317605" cy="1091573"/>
          </a:xfrm>
        </p:grpSpPr>
        <p:sp>
          <p:nvSpPr>
            <p:cNvPr id="298" name="Google Shape;298;p38"/>
            <p:cNvSpPr/>
            <p:nvPr/>
          </p:nvSpPr>
          <p:spPr>
            <a:xfrm>
              <a:off x="2922738" y="331495"/>
              <a:ext cx="1008039" cy="865065"/>
            </a:xfrm>
            <a:custGeom>
              <a:avLst/>
              <a:gdLst/>
              <a:ahLst/>
              <a:cxnLst/>
              <a:rect l="l" t="t" r="r" b="b"/>
              <a:pathLst>
                <a:path w="15282" h="13115" extrusionOk="0">
                  <a:moveTo>
                    <a:pt x="14645" y="0"/>
                  </a:moveTo>
                  <a:cubicBezTo>
                    <a:pt x="14643" y="0"/>
                    <a:pt x="14641" y="0"/>
                    <a:pt x="14640" y="1"/>
                  </a:cubicBezTo>
                  <a:cubicBezTo>
                    <a:pt x="14310" y="108"/>
                    <a:pt x="0" y="376"/>
                    <a:pt x="0" y="376"/>
                  </a:cubicBezTo>
                  <a:cubicBezTo>
                    <a:pt x="1731" y="2106"/>
                    <a:pt x="651" y="13115"/>
                    <a:pt x="651" y="13115"/>
                  </a:cubicBezTo>
                  <a:lnTo>
                    <a:pt x="15282" y="11607"/>
                  </a:lnTo>
                  <a:cubicBezTo>
                    <a:pt x="14102" y="9460"/>
                    <a:pt x="14951" y="0"/>
                    <a:pt x="14645" y="0"/>
                  </a:cubicBez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2887976" y="275561"/>
              <a:ext cx="1007511" cy="865131"/>
            </a:xfrm>
            <a:custGeom>
              <a:avLst/>
              <a:gdLst/>
              <a:ahLst/>
              <a:cxnLst/>
              <a:rect l="l" t="t" r="r" b="b"/>
              <a:pathLst>
                <a:path w="15274" h="13116" extrusionOk="0">
                  <a:moveTo>
                    <a:pt x="14637" y="1"/>
                  </a:moveTo>
                  <a:cubicBezTo>
                    <a:pt x="14635" y="1"/>
                    <a:pt x="14633" y="1"/>
                    <a:pt x="14631" y="2"/>
                  </a:cubicBezTo>
                  <a:cubicBezTo>
                    <a:pt x="14301" y="109"/>
                    <a:pt x="1" y="376"/>
                    <a:pt x="1" y="376"/>
                  </a:cubicBezTo>
                  <a:cubicBezTo>
                    <a:pt x="1723" y="2107"/>
                    <a:pt x="643" y="13115"/>
                    <a:pt x="643" y="13115"/>
                  </a:cubicBezTo>
                  <a:lnTo>
                    <a:pt x="15274" y="11608"/>
                  </a:lnTo>
                  <a:cubicBezTo>
                    <a:pt x="14094" y="9461"/>
                    <a:pt x="14943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3083358" y="362893"/>
              <a:ext cx="621697" cy="348994"/>
            </a:xfrm>
            <a:custGeom>
              <a:avLst/>
              <a:gdLst/>
              <a:ahLst/>
              <a:cxnLst/>
              <a:rect l="l" t="t" r="r" b="b"/>
              <a:pathLst>
                <a:path w="9425" h="5291" extrusionOk="0">
                  <a:moveTo>
                    <a:pt x="4568" y="3486"/>
                  </a:moveTo>
                  <a:cubicBezTo>
                    <a:pt x="4675" y="3513"/>
                    <a:pt x="4756" y="3593"/>
                    <a:pt x="4756" y="3709"/>
                  </a:cubicBezTo>
                  <a:cubicBezTo>
                    <a:pt x="4747" y="3816"/>
                    <a:pt x="4684" y="3852"/>
                    <a:pt x="4640" y="3932"/>
                  </a:cubicBezTo>
                  <a:cubicBezTo>
                    <a:pt x="4158" y="3807"/>
                    <a:pt x="3667" y="3691"/>
                    <a:pt x="3185" y="3575"/>
                  </a:cubicBezTo>
                  <a:cubicBezTo>
                    <a:pt x="3596" y="3548"/>
                    <a:pt x="4006" y="3522"/>
                    <a:pt x="4408" y="3495"/>
                  </a:cubicBezTo>
                  <a:cubicBezTo>
                    <a:pt x="4461" y="3486"/>
                    <a:pt x="4515" y="3486"/>
                    <a:pt x="4559" y="3486"/>
                  </a:cubicBezTo>
                  <a:close/>
                  <a:moveTo>
                    <a:pt x="7155" y="3325"/>
                  </a:moveTo>
                  <a:cubicBezTo>
                    <a:pt x="7396" y="3655"/>
                    <a:pt x="7637" y="3994"/>
                    <a:pt x="7896" y="4316"/>
                  </a:cubicBezTo>
                  <a:cubicBezTo>
                    <a:pt x="7869" y="4333"/>
                    <a:pt x="7842" y="4360"/>
                    <a:pt x="7815" y="4378"/>
                  </a:cubicBezTo>
                  <a:cubicBezTo>
                    <a:pt x="7708" y="4467"/>
                    <a:pt x="7619" y="4565"/>
                    <a:pt x="7539" y="4672"/>
                  </a:cubicBezTo>
                  <a:cubicBezTo>
                    <a:pt x="7476" y="4655"/>
                    <a:pt x="7423" y="4646"/>
                    <a:pt x="7369" y="4628"/>
                  </a:cubicBezTo>
                  <a:cubicBezTo>
                    <a:pt x="7298" y="4610"/>
                    <a:pt x="7227" y="4592"/>
                    <a:pt x="7164" y="4574"/>
                  </a:cubicBezTo>
                  <a:cubicBezTo>
                    <a:pt x="7218" y="4521"/>
                    <a:pt x="7253" y="4449"/>
                    <a:pt x="7280" y="4387"/>
                  </a:cubicBezTo>
                  <a:cubicBezTo>
                    <a:pt x="7289" y="4369"/>
                    <a:pt x="7307" y="4342"/>
                    <a:pt x="7316" y="4324"/>
                  </a:cubicBezTo>
                  <a:cubicBezTo>
                    <a:pt x="7369" y="4345"/>
                    <a:pt x="7428" y="4355"/>
                    <a:pt x="7480" y="4355"/>
                  </a:cubicBezTo>
                  <a:cubicBezTo>
                    <a:pt x="7498" y="4355"/>
                    <a:pt x="7514" y="4353"/>
                    <a:pt x="7530" y="4351"/>
                  </a:cubicBezTo>
                  <a:cubicBezTo>
                    <a:pt x="7583" y="4342"/>
                    <a:pt x="7575" y="4262"/>
                    <a:pt x="7539" y="4244"/>
                  </a:cubicBezTo>
                  <a:cubicBezTo>
                    <a:pt x="7485" y="4226"/>
                    <a:pt x="7432" y="4226"/>
                    <a:pt x="7378" y="4217"/>
                  </a:cubicBezTo>
                  <a:cubicBezTo>
                    <a:pt x="7396" y="4191"/>
                    <a:pt x="7414" y="4155"/>
                    <a:pt x="7432" y="4119"/>
                  </a:cubicBezTo>
                  <a:cubicBezTo>
                    <a:pt x="7445" y="4099"/>
                    <a:pt x="7418" y="4074"/>
                    <a:pt x="7397" y="4074"/>
                  </a:cubicBezTo>
                  <a:cubicBezTo>
                    <a:pt x="7389" y="4074"/>
                    <a:pt x="7383" y="4077"/>
                    <a:pt x="7378" y="4084"/>
                  </a:cubicBezTo>
                  <a:cubicBezTo>
                    <a:pt x="7352" y="4128"/>
                    <a:pt x="7316" y="4164"/>
                    <a:pt x="7289" y="4200"/>
                  </a:cubicBezTo>
                  <a:cubicBezTo>
                    <a:pt x="7244" y="4200"/>
                    <a:pt x="7200" y="4191"/>
                    <a:pt x="7155" y="4173"/>
                  </a:cubicBezTo>
                  <a:cubicBezTo>
                    <a:pt x="7152" y="4172"/>
                    <a:pt x="7149" y="4172"/>
                    <a:pt x="7146" y="4172"/>
                  </a:cubicBezTo>
                  <a:cubicBezTo>
                    <a:pt x="7084" y="4172"/>
                    <a:pt x="7086" y="4254"/>
                    <a:pt x="7137" y="4271"/>
                  </a:cubicBezTo>
                  <a:cubicBezTo>
                    <a:pt x="7164" y="4280"/>
                    <a:pt x="7191" y="4289"/>
                    <a:pt x="7218" y="4298"/>
                  </a:cubicBezTo>
                  <a:cubicBezTo>
                    <a:pt x="7209" y="4307"/>
                    <a:pt x="7200" y="4324"/>
                    <a:pt x="7191" y="4342"/>
                  </a:cubicBezTo>
                  <a:cubicBezTo>
                    <a:pt x="7137" y="4396"/>
                    <a:pt x="7075" y="4467"/>
                    <a:pt x="7066" y="4548"/>
                  </a:cubicBezTo>
                  <a:cubicBezTo>
                    <a:pt x="6468" y="4387"/>
                    <a:pt x="5871" y="4235"/>
                    <a:pt x="5273" y="4084"/>
                  </a:cubicBezTo>
                  <a:cubicBezTo>
                    <a:pt x="5112" y="4048"/>
                    <a:pt x="4952" y="4003"/>
                    <a:pt x="4800" y="3968"/>
                  </a:cubicBezTo>
                  <a:cubicBezTo>
                    <a:pt x="4863" y="3896"/>
                    <a:pt x="4889" y="3754"/>
                    <a:pt x="4872" y="3664"/>
                  </a:cubicBezTo>
                  <a:cubicBezTo>
                    <a:pt x="4854" y="3584"/>
                    <a:pt x="4809" y="3522"/>
                    <a:pt x="4747" y="3468"/>
                  </a:cubicBezTo>
                  <a:cubicBezTo>
                    <a:pt x="5549" y="3423"/>
                    <a:pt x="6352" y="3379"/>
                    <a:pt x="7155" y="3325"/>
                  </a:cubicBezTo>
                  <a:close/>
                  <a:moveTo>
                    <a:pt x="7958" y="4387"/>
                  </a:moveTo>
                  <a:cubicBezTo>
                    <a:pt x="8092" y="4556"/>
                    <a:pt x="8235" y="4726"/>
                    <a:pt x="8377" y="4887"/>
                  </a:cubicBezTo>
                  <a:cubicBezTo>
                    <a:pt x="8146" y="4824"/>
                    <a:pt x="7914" y="4771"/>
                    <a:pt x="7682" y="4708"/>
                  </a:cubicBezTo>
                  <a:cubicBezTo>
                    <a:pt x="7717" y="4663"/>
                    <a:pt x="7744" y="4619"/>
                    <a:pt x="7780" y="4583"/>
                  </a:cubicBezTo>
                  <a:cubicBezTo>
                    <a:pt x="7815" y="4539"/>
                    <a:pt x="7887" y="4458"/>
                    <a:pt x="7958" y="4387"/>
                  </a:cubicBezTo>
                  <a:close/>
                  <a:moveTo>
                    <a:pt x="4767" y="0"/>
                  </a:moveTo>
                  <a:cubicBezTo>
                    <a:pt x="4735" y="0"/>
                    <a:pt x="4707" y="33"/>
                    <a:pt x="4738" y="69"/>
                  </a:cubicBezTo>
                  <a:cubicBezTo>
                    <a:pt x="5193" y="685"/>
                    <a:pt x="5648" y="1291"/>
                    <a:pt x="6112" y="1907"/>
                  </a:cubicBezTo>
                  <a:cubicBezTo>
                    <a:pt x="5701" y="2148"/>
                    <a:pt x="5380" y="2665"/>
                    <a:pt x="5353" y="3120"/>
                  </a:cubicBezTo>
                  <a:cubicBezTo>
                    <a:pt x="5348" y="3174"/>
                    <a:pt x="5394" y="3211"/>
                    <a:pt x="5436" y="3211"/>
                  </a:cubicBezTo>
                  <a:cubicBezTo>
                    <a:pt x="5463" y="3211"/>
                    <a:pt x="5489" y="3195"/>
                    <a:pt x="5496" y="3156"/>
                  </a:cubicBezTo>
                  <a:cubicBezTo>
                    <a:pt x="5549" y="2906"/>
                    <a:pt x="5603" y="2674"/>
                    <a:pt x="5746" y="2460"/>
                  </a:cubicBezTo>
                  <a:cubicBezTo>
                    <a:pt x="5862" y="2273"/>
                    <a:pt x="6013" y="2139"/>
                    <a:pt x="6183" y="2005"/>
                  </a:cubicBezTo>
                  <a:cubicBezTo>
                    <a:pt x="6317" y="2192"/>
                    <a:pt x="6459" y="2371"/>
                    <a:pt x="6593" y="2558"/>
                  </a:cubicBezTo>
                  <a:cubicBezTo>
                    <a:pt x="6745" y="2763"/>
                    <a:pt x="6897" y="2960"/>
                    <a:pt x="7039" y="3174"/>
                  </a:cubicBezTo>
                  <a:cubicBezTo>
                    <a:pt x="6103" y="3227"/>
                    <a:pt x="5166" y="3316"/>
                    <a:pt x="4238" y="3388"/>
                  </a:cubicBezTo>
                  <a:cubicBezTo>
                    <a:pt x="3756" y="3423"/>
                    <a:pt x="3275" y="3459"/>
                    <a:pt x="2802" y="3495"/>
                  </a:cubicBezTo>
                  <a:cubicBezTo>
                    <a:pt x="2195" y="3352"/>
                    <a:pt x="1589" y="3218"/>
                    <a:pt x="991" y="3084"/>
                  </a:cubicBezTo>
                  <a:cubicBezTo>
                    <a:pt x="985" y="3083"/>
                    <a:pt x="979" y="3082"/>
                    <a:pt x="974" y="3082"/>
                  </a:cubicBezTo>
                  <a:cubicBezTo>
                    <a:pt x="918" y="3082"/>
                    <a:pt x="916" y="3166"/>
                    <a:pt x="973" y="3183"/>
                  </a:cubicBezTo>
                  <a:cubicBezTo>
                    <a:pt x="1455" y="3290"/>
                    <a:pt x="1936" y="3406"/>
                    <a:pt x="2418" y="3522"/>
                  </a:cubicBezTo>
                  <a:cubicBezTo>
                    <a:pt x="1624" y="3584"/>
                    <a:pt x="830" y="3647"/>
                    <a:pt x="45" y="3718"/>
                  </a:cubicBezTo>
                  <a:cubicBezTo>
                    <a:pt x="1" y="3727"/>
                    <a:pt x="18" y="3789"/>
                    <a:pt x="54" y="3789"/>
                  </a:cubicBezTo>
                  <a:cubicBezTo>
                    <a:pt x="964" y="3736"/>
                    <a:pt x="1874" y="3673"/>
                    <a:pt x="2784" y="3611"/>
                  </a:cubicBezTo>
                  <a:cubicBezTo>
                    <a:pt x="3578" y="3798"/>
                    <a:pt x="4381" y="3994"/>
                    <a:pt x="5184" y="4200"/>
                  </a:cubicBezTo>
                  <a:cubicBezTo>
                    <a:pt x="5853" y="4369"/>
                    <a:pt x="6522" y="4548"/>
                    <a:pt x="7200" y="4726"/>
                  </a:cubicBezTo>
                  <a:cubicBezTo>
                    <a:pt x="7280" y="4744"/>
                    <a:pt x="7369" y="4771"/>
                    <a:pt x="7450" y="4797"/>
                  </a:cubicBezTo>
                  <a:cubicBezTo>
                    <a:pt x="7441" y="4815"/>
                    <a:pt x="7432" y="4824"/>
                    <a:pt x="7423" y="4842"/>
                  </a:cubicBezTo>
                  <a:cubicBezTo>
                    <a:pt x="7396" y="4888"/>
                    <a:pt x="7449" y="4945"/>
                    <a:pt x="7496" y="4945"/>
                  </a:cubicBezTo>
                  <a:cubicBezTo>
                    <a:pt x="7512" y="4945"/>
                    <a:pt x="7527" y="4938"/>
                    <a:pt x="7539" y="4922"/>
                  </a:cubicBezTo>
                  <a:cubicBezTo>
                    <a:pt x="7557" y="4895"/>
                    <a:pt x="7575" y="4869"/>
                    <a:pt x="7592" y="4833"/>
                  </a:cubicBezTo>
                  <a:cubicBezTo>
                    <a:pt x="8172" y="5002"/>
                    <a:pt x="8761" y="5190"/>
                    <a:pt x="9359" y="5288"/>
                  </a:cubicBezTo>
                  <a:cubicBezTo>
                    <a:pt x="9365" y="5290"/>
                    <a:pt x="9371" y="5291"/>
                    <a:pt x="9376" y="5291"/>
                  </a:cubicBezTo>
                  <a:cubicBezTo>
                    <a:pt x="9422" y="5291"/>
                    <a:pt x="9425" y="5223"/>
                    <a:pt x="9377" y="5199"/>
                  </a:cubicBezTo>
                  <a:cubicBezTo>
                    <a:pt x="9100" y="5092"/>
                    <a:pt x="8815" y="5011"/>
                    <a:pt x="8529" y="4931"/>
                  </a:cubicBezTo>
                  <a:cubicBezTo>
                    <a:pt x="8529" y="4913"/>
                    <a:pt x="8529" y="4895"/>
                    <a:pt x="8520" y="4887"/>
                  </a:cubicBezTo>
                  <a:cubicBezTo>
                    <a:pt x="8395" y="4690"/>
                    <a:pt x="8253" y="4503"/>
                    <a:pt x="8119" y="4316"/>
                  </a:cubicBezTo>
                  <a:lnTo>
                    <a:pt x="8137" y="4316"/>
                  </a:lnTo>
                  <a:cubicBezTo>
                    <a:pt x="8140" y="4316"/>
                    <a:pt x="8143" y="4317"/>
                    <a:pt x="8146" y="4317"/>
                  </a:cubicBezTo>
                  <a:cubicBezTo>
                    <a:pt x="8174" y="4317"/>
                    <a:pt x="8179" y="4278"/>
                    <a:pt x="8154" y="4262"/>
                  </a:cubicBezTo>
                  <a:cubicBezTo>
                    <a:pt x="8128" y="4244"/>
                    <a:pt x="8092" y="4235"/>
                    <a:pt x="8065" y="4235"/>
                  </a:cubicBezTo>
                  <a:cubicBezTo>
                    <a:pt x="7833" y="3923"/>
                    <a:pt x="7592" y="3620"/>
                    <a:pt x="7352" y="3308"/>
                  </a:cubicBezTo>
                  <a:cubicBezTo>
                    <a:pt x="7771" y="3281"/>
                    <a:pt x="8190" y="3245"/>
                    <a:pt x="8609" y="3192"/>
                  </a:cubicBezTo>
                  <a:cubicBezTo>
                    <a:pt x="8663" y="3183"/>
                    <a:pt x="8636" y="3102"/>
                    <a:pt x="8592" y="3102"/>
                  </a:cubicBezTo>
                  <a:cubicBezTo>
                    <a:pt x="8137" y="3111"/>
                    <a:pt x="7682" y="3129"/>
                    <a:pt x="7236" y="3156"/>
                  </a:cubicBezTo>
                  <a:cubicBezTo>
                    <a:pt x="7057" y="2933"/>
                    <a:pt x="6879" y="2710"/>
                    <a:pt x="6709" y="2487"/>
                  </a:cubicBezTo>
                  <a:cubicBezTo>
                    <a:pt x="6566" y="2299"/>
                    <a:pt x="6415" y="2112"/>
                    <a:pt x="6272" y="1925"/>
                  </a:cubicBezTo>
                  <a:cubicBezTo>
                    <a:pt x="6303" y="1893"/>
                    <a:pt x="6273" y="1841"/>
                    <a:pt x="6235" y="1841"/>
                  </a:cubicBezTo>
                  <a:cubicBezTo>
                    <a:pt x="6229" y="1841"/>
                    <a:pt x="6224" y="1842"/>
                    <a:pt x="6219" y="1844"/>
                  </a:cubicBezTo>
                  <a:cubicBezTo>
                    <a:pt x="5746" y="1238"/>
                    <a:pt x="5282" y="631"/>
                    <a:pt x="4809" y="25"/>
                  </a:cubicBezTo>
                  <a:cubicBezTo>
                    <a:pt x="4798" y="8"/>
                    <a:pt x="4782" y="0"/>
                    <a:pt x="4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3382895" y="455237"/>
              <a:ext cx="44789" cy="79416"/>
            </a:xfrm>
            <a:custGeom>
              <a:avLst/>
              <a:gdLst/>
              <a:ahLst/>
              <a:cxnLst/>
              <a:rect l="l" t="t" r="r" b="b"/>
              <a:pathLst>
                <a:path w="679" h="1204" extrusionOk="0">
                  <a:moveTo>
                    <a:pt x="450" y="131"/>
                  </a:moveTo>
                  <a:cubicBezTo>
                    <a:pt x="492" y="131"/>
                    <a:pt x="487" y="181"/>
                    <a:pt x="446" y="221"/>
                  </a:cubicBezTo>
                  <a:cubicBezTo>
                    <a:pt x="393" y="266"/>
                    <a:pt x="331" y="302"/>
                    <a:pt x="304" y="373"/>
                  </a:cubicBezTo>
                  <a:cubicBezTo>
                    <a:pt x="289" y="410"/>
                    <a:pt x="330" y="460"/>
                    <a:pt x="370" y="460"/>
                  </a:cubicBezTo>
                  <a:cubicBezTo>
                    <a:pt x="378" y="460"/>
                    <a:pt x="386" y="458"/>
                    <a:pt x="393" y="453"/>
                  </a:cubicBezTo>
                  <a:cubicBezTo>
                    <a:pt x="500" y="462"/>
                    <a:pt x="536" y="507"/>
                    <a:pt x="491" y="560"/>
                  </a:cubicBezTo>
                  <a:cubicBezTo>
                    <a:pt x="482" y="587"/>
                    <a:pt x="464" y="605"/>
                    <a:pt x="446" y="623"/>
                  </a:cubicBezTo>
                  <a:cubicBezTo>
                    <a:pt x="411" y="659"/>
                    <a:pt x="357" y="676"/>
                    <a:pt x="304" y="694"/>
                  </a:cubicBezTo>
                  <a:cubicBezTo>
                    <a:pt x="286" y="694"/>
                    <a:pt x="259" y="703"/>
                    <a:pt x="241" y="703"/>
                  </a:cubicBezTo>
                  <a:cubicBezTo>
                    <a:pt x="232" y="578"/>
                    <a:pt x="232" y="444"/>
                    <a:pt x="223" y="320"/>
                  </a:cubicBezTo>
                  <a:cubicBezTo>
                    <a:pt x="232" y="311"/>
                    <a:pt x="241" y="311"/>
                    <a:pt x="241" y="302"/>
                  </a:cubicBezTo>
                  <a:cubicBezTo>
                    <a:pt x="286" y="239"/>
                    <a:pt x="331" y="186"/>
                    <a:pt x="393" y="150"/>
                  </a:cubicBezTo>
                  <a:cubicBezTo>
                    <a:pt x="417" y="137"/>
                    <a:pt x="436" y="131"/>
                    <a:pt x="450" y="131"/>
                  </a:cubicBezTo>
                  <a:close/>
                  <a:moveTo>
                    <a:pt x="466" y="0"/>
                  </a:moveTo>
                  <a:cubicBezTo>
                    <a:pt x="362" y="0"/>
                    <a:pt x="251" y="124"/>
                    <a:pt x="197" y="213"/>
                  </a:cubicBezTo>
                  <a:cubicBezTo>
                    <a:pt x="192" y="210"/>
                    <a:pt x="187" y="209"/>
                    <a:pt x="183" y="209"/>
                  </a:cubicBezTo>
                  <a:cubicBezTo>
                    <a:pt x="171" y="209"/>
                    <a:pt x="161" y="217"/>
                    <a:pt x="161" y="230"/>
                  </a:cubicBezTo>
                  <a:cubicBezTo>
                    <a:pt x="152" y="391"/>
                    <a:pt x="134" y="560"/>
                    <a:pt x="125" y="730"/>
                  </a:cubicBezTo>
                  <a:cubicBezTo>
                    <a:pt x="107" y="730"/>
                    <a:pt x="81" y="739"/>
                    <a:pt x="54" y="739"/>
                  </a:cubicBezTo>
                  <a:cubicBezTo>
                    <a:pt x="0" y="757"/>
                    <a:pt x="36" y="828"/>
                    <a:pt x="90" y="828"/>
                  </a:cubicBezTo>
                  <a:cubicBezTo>
                    <a:pt x="99" y="819"/>
                    <a:pt x="116" y="819"/>
                    <a:pt x="125" y="819"/>
                  </a:cubicBezTo>
                  <a:cubicBezTo>
                    <a:pt x="125" y="926"/>
                    <a:pt x="125" y="1042"/>
                    <a:pt x="125" y="1149"/>
                  </a:cubicBezTo>
                  <a:cubicBezTo>
                    <a:pt x="125" y="1181"/>
                    <a:pt x="163" y="1203"/>
                    <a:pt x="193" y="1203"/>
                  </a:cubicBezTo>
                  <a:cubicBezTo>
                    <a:pt x="215" y="1203"/>
                    <a:pt x="232" y="1193"/>
                    <a:pt x="232" y="1167"/>
                  </a:cubicBezTo>
                  <a:cubicBezTo>
                    <a:pt x="241" y="1042"/>
                    <a:pt x="241" y="926"/>
                    <a:pt x="241" y="801"/>
                  </a:cubicBezTo>
                  <a:cubicBezTo>
                    <a:pt x="411" y="775"/>
                    <a:pt x="589" y="712"/>
                    <a:pt x="607" y="534"/>
                  </a:cubicBezTo>
                  <a:cubicBezTo>
                    <a:pt x="616" y="444"/>
                    <a:pt x="554" y="373"/>
                    <a:pt x="482" y="337"/>
                  </a:cubicBezTo>
                  <a:cubicBezTo>
                    <a:pt x="571" y="248"/>
                    <a:pt x="678" y="150"/>
                    <a:pt x="562" y="43"/>
                  </a:cubicBezTo>
                  <a:cubicBezTo>
                    <a:pt x="532" y="13"/>
                    <a:pt x="500" y="0"/>
                    <a:pt x="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419372" y="604571"/>
              <a:ext cx="39775" cy="22426"/>
            </a:xfrm>
            <a:custGeom>
              <a:avLst/>
              <a:gdLst/>
              <a:ahLst/>
              <a:cxnLst/>
              <a:rect l="l" t="t" r="r" b="b"/>
              <a:pathLst>
                <a:path w="603" h="340" extrusionOk="0">
                  <a:moveTo>
                    <a:pt x="90" y="90"/>
                  </a:moveTo>
                  <a:cubicBezTo>
                    <a:pt x="143" y="90"/>
                    <a:pt x="188" y="107"/>
                    <a:pt x="241" y="125"/>
                  </a:cubicBezTo>
                  <a:cubicBezTo>
                    <a:pt x="215" y="170"/>
                    <a:pt x="179" y="197"/>
                    <a:pt x="134" y="214"/>
                  </a:cubicBezTo>
                  <a:cubicBezTo>
                    <a:pt x="108" y="170"/>
                    <a:pt x="99" y="134"/>
                    <a:pt x="90" y="90"/>
                  </a:cubicBezTo>
                  <a:close/>
                  <a:moveTo>
                    <a:pt x="36" y="0"/>
                  </a:moveTo>
                  <a:cubicBezTo>
                    <a:pt x="27" y="0"/>
                    <a:pt x="1" y="9"/>
                    <a:pt x="1" y="27"/>
                  </a:cubicBezTo>
                  <a:cubicBezTo>
                    <a:pt x="1" y="125"/>
                    <a:pt x="18" y="206"/>
                    <a:pt x="54" y="295"/>
                  </a:cubicBezTo>
                  <a:cubicBezTo>
                    <a:pt x="63" y="321"/>
                    <a:pt x="90" y="339"/>
                    <a:pt x="117" y="339"/>
                  </a:cubicBezTo>
                  <a:cubicBezTo>
                    <a:pt x="215" y="330"/>
                    <a:pt x="313" y="268"/>
                    <a:pt x="348" y="179"/>
                  </a:cubicBezTo>
                  <a:cubicBezTo>
                    <a:pt x="411" y="214"/>
                    <a:pt x="455" y="259"/>
                    <a:pt x="518" y="295"/>
                  </a:cubicBezTo>
                  <a:cubicBezTo>
                    <a:pt x="526" y="300"/>
                    <a:pt x="535" y="302"/>
                    <a:pt x="543" y="302"/>
                  </a:cubicBezTo>
                  <a:cubicBezTo>
                    <a:pt x="577" y="302"/>
                    <a:pt x="602" y="261"/>
                    <a:pt x="580" y="232"/>
                  </a:cubicBezTo>
                  <a:cubicBezTo>
                    <a:pt x="527" y="152"/>
                    <a:pt x="447" y="98"/>
                    <a:pt x="357" y="63"/>
                  </a:cubicBezTo>
                  <a:cubicBezTo>
                    <a:pt x="351" y="39"/>
                    <a:pt x="330" y="23"/>
                    <a:pt x="308" y="23"/>
                  </a:cubicBezTo>
                  <a:cubicBezTo>
                    <a:pt x="297" y="23"/>
                    <a:pt x="286" y="27"/>
                    <a:pt x="277" y="36"/>
                  </a:cubicBezTo>
                  <a:cubicBezTo>
                    <a:pt x="197" y="9"/>
                    <a:pt x="117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3216932" y="618159"/>
              <a:ext cx="54221" cy="54615"/>
            </a:xfrm>
            <a:custGeom>
              <a:avLst/>
              <a:gdLst/>
              <a:ahLst/>
              <a:cxnLst/>
              <a:rect l="l" t="t" r="r" b="b"/>
              <a:pathLst>
                <a:path w="822" h="828" extrusionOk="0">
                  <a:moveTo>
                    <a:pt x="279" y="177"/>
                  </a:moveTo>
                  <a:cubicBezTo>
                    <a:pt x="289" y="177"/>
                    <a:pt x="315" y="263"/>
                    <a:pt x="349" y="356"/>
                  </a:cubicBezTo>
                  <a:cubicBezTo>
                    <a:pt x="322" y="365"/>
                    <a:pt x="286" y="374"/>
                    <a:pt x="259" y="383"/>
                  </a:cubicBezTo>
                  <a:cubicBezTo>
                    <a:pt x="259" y="312"/>
                    <a:pt x="268" y="240"/>
                    <a:pt x="268" y="178"/>
                  </a:cubicBezTo>
                  <a:lnTo>
                    <a:pt x="277" y="178"/>
                  </a:lnTo>
                  <a:cubicBezTo>
                    <a:pt x="278" y="178"/>
                    <a:pt x="278" y="177"/>
                    <a:pt x="279" y="177"/>
                  </a:cubicBezTo>
                  <a:close/>
                  <a:moveTo>
                    <a:pt x="215" y="0"/>
                  </a:moveTo>
                  <a:cubicBezTo>
                    <a:pt x="198" y="0"/>
                    <a:pt x="183" y="8"/>
                    <a:pt x="179" y="26"/>
                  </a:cubicBezTo>
                  <a:cubicBezTo>
                    <a:pt x="170" y="160"/>
                    <a:pt x="143" y="294"/>
                    <a:pt x="117" y="419"/>
                  </a:cubicBezTo>
                  <a:cubicBezTo>
                    <a:pt x="99" y="428"/>
                    <a:pt x="81" y="437"/>
                    <a:pt x="63" y="437"/>
                  </a:cubicBezTo>
                  <a:cubicBezTo>
                    <a:pt x="1" y="454"/>
                    <a:pt x="36" y="544"/>
                    <a:pt x="99" y="544"/>
                  </a:cubicBezTo>
                  <a:cubicBezTo>
                    <a:pt x="81" y="615"/>
                    <a:pt x="72" y="678"/>
                    <a:pt x="63" y="749"/>
                  </a:cubicBezTo>
                  <a:cubicBezTo>
                    <a:pt x="57" y="790"/>
                    <a:pt x="98" y="828"/>
                    <a:pt x="134" y="828"/>
                  </a:cubicBezTo>
                  <a:cubicBezTo>
                    <a:pt x="153" y="828"/>
                    <a:pt x="170" y="818"/>
                    <a:pt x="179" y="793"/>
                  </a:cubicBezTo>
                  <a:cubicBezTo>
                    <a:pt x="215" y="704"/>
                    <a:pt x="233" y="615"/>
                    <a:pt x="242" y="517"/>
                  </a:cubicBezTo>
                  <a:cubicBezTo>
                    <a:pt x="295" y="508"/>
                    <a:pt x="349" y="490"/>
                    <a:pt x="393" y="481"/>
                  </a:cubicBezTo>
                  <a:cubicBezTo>
                    <a:pt x="429" y="570"/>
                    <a:pt x="456" y="660"/>
                    <a:pt x="465" y="678"/>
                  </a:cubicBezTo>
                  <a:cubicBezTo>
                    <a:pt x="479" y="713"/>
                    <a:pt x="511" y="729"/>
                    <a:pt x="542" y="729"/>
                  </a:cubicBezTo>
                  <a:cubicBezTo>
                    <a:pt x="590" y="729"/>
                    <a:pt x="634" y="692"/>
                    <a:pt x="607" y="633"/>
                  </a:cubicBezTo>
                  <a:cubicBezTo>
                    <a:pt x="581" y="570"/>
                    <a:pt x="563" y="517"/>
                    <a:pt x="536" y="454"/>
                  </a:cubicBezTo>
                  <a:cubicBezTo>
                    <a:pt x="625" y="437"/>
                    <a:pt x="705" y="419"/>
                    <a:pt x="777" y="374"/>
                  </a:cubicBezTo>
                  <a:cubicBezTo>
                    <a:pt x="821" y="339"/>
                    <a:pt x="786" y="276"/>
                    <a:pt x="741" y="276"/>
                  </a:cubicBezTo>
                  <a:cubicBezTo>
                    <a:pt x="729" y="275"/>
                    <a:pt x="717" y="274"/>
                    <a:pt x="705" y="274"/>
                  </a:cubicBezTo>
                  <a:cubicBezTo>
                    <a:pt x="628" y="274"/>
                    <a:pt x="551" y="298"/>
                    <a:pt x="474" y="321"/>
                  </a:cubicBezTo>
                  <a:cubicBezTo>
                    <a:pt x="456" y="276"/>
                    <a:pt x="438" y="231"/>
                    <a:pt x="420" y="187"/>
                  </a:cubicBezTo>
                  <a:cubicBezTo>
                    <a:pt x="389" y="141"/>
                    <a:pt x="345" y="94"/>
                    <a:pt x="293" y="94"/>
                  </a:cubicBezTo>
                  <a:cubicBezTo>
                    <a:pt x="285" y="94"/>
                    <a:pt x="277" y="95"/>
                    <a:pt x="268" y="98"/>
                  </a:cubicBezTo>
                  <a:cubicBezTo>
                    <a:pt x="268" y="80"/>
                    <a:pt x="268" y="62"/>
                    <a:pt x="268" y="44"/>
                  </a:cubicBezTo>
                  <a:cubicBezTo>
                    <a:pt x="268" y="18"/>
                    <a:pt x="240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3564161" y="498903"/>
              <a:ext cx="41820" cy="53889"/>
            </a:xfrm>
            <a:custGeom>
              <a:avLst/>
              <a:gdLst/>
              <a:ahLst/>
              <a:cxnLst/>
              <a:rect l="l" t="t" r="r" b="b"/>
              <a:pathLst>
                <a:path w="634" h="817" extrusionOk="0">
                  <a:moveTo>
                    <a:pt x="348" y="100"/>
                  </a:moveTo>
                  <a:cubicBezTo>
                    <a:pt x="371" y="100"/>
                    <a:pt x="385" y="120"/>
                    <a:pt x="375" y="184"/>
                  </a:cubicBezTo>
                  <a:cubicBezTo>
                    <a:pt x="366" y="211"/>
                    <a:pt x="348" y="229"/>
                    <a:pt x="321" y="246"/>
                  </a:cubicBezTo>
                  <a:cubicBezTo>
                    <a:pt x="294" y="255"/>
                    <a:pt x="268" y="273"/>
                    <a:pt x="250" y="300"/>
                  </a:cubicBezTo>
                  <a:cubicBezTo>
                    <a:pt x="220" y="338"/>
                    <a:pt x="260" y="395"/>
                    <a:pt x="300" y="395"/>
                  </a:cubicBezTo>
                  <a:cubicBezTo>
                    <a:pt x="307" y="395"/>
                    <a:pt x="315" y="393"/>
                    <a:pt x="321" y="389"/>
                  </a:cubicBezTo>
                  <a:cubicBezTo>
                    <a:pt x="330" y="380"/>
                    <a:pt x="330" y="380"/>
                    <a:pt x="339" y="371"/>
                  </a:cubicBezTo>
                  <a:cubicBezTo>
                    <a:pt x="358" y="352"/>
                    <a:pt x="383" y="343"/>
                    <a:pt x="407" y="343"/>
                  </a:cubicBezTo>
                  <a:cubicBezTo>
                    <a:pt x="452" y="343"/>
                    <a:pt x="497" y="373"/>
                    <a:pt x="509" y="425"/>
                  </a:cubicBezTo>
                  <a:cubicBezTo>
                    <a:pt x="518" y="487"/>
                    <a:pt x="482" y="550"/>
                    <a:pt x="437" y="585"/>
                  </a:cubicBezTo>
                  <a:cubicBezTo>
                    <a:pt x="384" y="639"/>
                    <a:pt x="321" y="657"/>
                    <a:pt x="250" y="657"/>
                  </a:cubicBezTo>
                  <a:cubicBezTo>
                    <a:pt x="223" y="523"/>
                    <a:pt x="187" y="389"/>
                    <a:pt x="152" y="264"/>
                  </a:cubicBezTo>
                  <a:cubicBezTo>
                    <a:pt x="187" y="229"/>
                    <a:pt x="223" y="193"/>
                    <a:pt x="250" y="157"/>
                  </a:cubicBezTo>
                  <a:cubicBezTo>
                    <a:pt x="261" y="146"/>
                    <a:pt x="314" y="100"/>
                    <a:pt x="348" y="100"/>
                  </a:cubicBezTo>
                  <a:close/>
                  <a:moveTo>
                    <a:pt x="344" y="1"/>
                  </a:moveTo>
                  <a:cubicBezTo>
                    <a:pt x="246" y="1"/>
                    <a:pt x="167" y="131"/>
                    <a:pt x="98" y="193"/>
                  </a:cubicBezTo>
                  <a:cubicBezTo>
                    <a:pt x="92" y="191"/>
                    <a:pt x="86" y="191"/>
                    <a:pt x="81" y="191"/>
                  </a:cubicBezTo>
                  <a:cubicBezTo>
                    <a:pt x="54" y="191"/>
                    <a:pt x="37" y="208"/>
                    <a:pt x="45" y="237"/>
                  </a:cubicBezTo>
                  <a:cubicBezTo>
                    <a:pt x="71" y="380"/>
                    <a:pt x="89" y="523"/>
                    <a:pt x="125" y="666"/>
                  </a:cubicBezTo>
                  <a:lnTo>
                    <a:pt x="89" y="666"/>
                  </a:lnTo>
                  <a:cubicBezTo>
                    <a:pt x="0" y="666"/>
                    <a:pt x="27" y="791"/>
                    <a:pt x="107" y="791"/>
                  </a:cubicBezTo>
                  <a:lnTo>
                    <a:pt x="170" y="791"/>
                  </a:lnTo>
                  <a:cubicBezTo>
                    <a:pt x="186" y="807"/>
                    <a:pt x="209" y="816"/>
                    <a:pt x="230" y="816"/>
                  </a:cubicBezTo>
                  <a:cubicBezTo>
                    <a:pt x="252" y="816"/>
                    <a:pt x="272" y="805"/>
                    <a:pt x="277" y="782"/>
                  </a:cubicBezTo>
                  <a:cubicBezTo>
                    <a:pt x="455" y="755"/>
                    <a:pt x="633" y="648"/>
                    <a:pt x="616" y="443"/>
                  </a:cubicBezTo>
                  <a:cubicBezTo>
                    <a:pt x="607" y="353"/>
                    <a:pt x="535" y="273"/>
                    <a:pt x="455" y="246"/>
                  </a:cubicBezTo>
                  <a:cubicBezTo>
                    <a:pt x="491" y="184"/>
                    <a:pt x="500" y="104"/>
                    <a:pt x="437" y="41"/>
                  </a:cubicBezTo>
                  <a:cubicBezTo>
                    <a:pt x="404" y="12"/>
                    <a:pt x="373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3601825" y="719277"/>
              <a:ext cx="58311" cy="47359"/>
            </a:xfrm>
            <a:custGeom>
              <a:avLst/>
              <a:gdLst/>
              <a:ahLst/>
              <a:cxnLst/>
              <a:rect l="l" t="t" r="r" b="b"/>
              <a:pathLst>
                <a:path w="884" h="718" extrusionOk="0">
                  <a:moveTo>
                    <a:pt x="580" y="1"/>
                  </a:moveTo>
                  <a:cubicBezTo>
                    <a:pt x="330" y="1"/>
                    <a:pt x="0" y="233"/>
                    <a:pt x="116" y="518"/>
                  </a:cubicBezTo>
                  <a:cubicBezTo>
                    <a:pt x="161" y="643"/>
                    <a:pt x="286" y="697"/>
                    <a:pt x="410" y="715"/>
                  </a:cubicBezTo>
                  <a:cubicBezTo>
                    <a:pt x="433" y="716"/>
                    <a:pt x="459" y="717"/>
                    <a:pt x="487" y="717"/>
                  </a:cubicBezTo>
                  <a:cubicBezTo>
                    <a:pt x="616" y="717"/>
                    <a:pt x="792" y="696"/>
                    <a:pt x="865" y="608"/>
                  </a:cubicBezTo>
                  <a:cubicBezTo>
                    <a:pt x="883" y="590"/>
                    <a:pt x="865" y="554"/>
                    <a:pt x="839" y="545"/>
                  </a:cubicBezTo>
                  <a:cubicBezTo>
                    <a:pt x="821" y="540"/>
                    <a:pt x="802" y="538"/>
                    <a:pt x="780" y="538"/>
                  </a:cubicBezTo>
                  <a:cubicBezTo>
                    <a:pt x="676" y="538"/>
                    <a:pt x="531" y="587"/>
                    <a:pt x="414" y="587"/>
                  </a:cubicBezTo>
                  <a:cubicBezTo>
                    <a:pt x="334" y="587"/>
                    <a:pt x="267" y="565"/>
                    <a:pt x="232" y="492"/>
                  </a:cubicBezTo>
                  <a:cubicBezTo>
                    <a:pt x="116" y="242"/>
                    <a:pt x="464" y="153"/>
                    <a:pt x="607" y="81"/>
                  </a:cubicBezTo>
                  <a:cubicBezTo>
                    <a:pt x="651" y="63"/>
                    <a:pt x="616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091009" y="755951"/>
              <a:ext cx="317412" cy="267204"/>
            </a:xfrm>
            <a:custGeom>
              <a:avLst/>
              <a:gdLst/>
              <a:ahLst/>
              <a:cxnLst/>
              <a:rect l="l" t="t" r="r" b="b"/>
              <a:pathLst>
                <a:path w="4812" h="4051" extrusionOk="0">
                  <a:moveTo>
                    <a:pt x="1624" y="2059"/>
                  </a:moveTo>
                  <a:lnTo>
                    <a:pt x="1624" y="2059"/>
                  </a:lnTo>
                  <a:cubicBezTo>
                    <a:pt x="1615" y="2130"/>
                    <a:pt x="1606" y="2210"/>
                    <a:pt x="1606" y="2291"/>
                  </a:cubicBezTo>
                  <a:cubicBezTo>
                    <a:pt x="1571" y="2282"/>
                    <a:pt x="1544" y="2282"/>
                    <a:pt x="1517" y="2282"/>
                  </a:cubicBezTo>
                  <a:cubicBezTo>
                    <a:pt x="1553" y="2210"/>
                    <a:pt x="1589" y="2130"/>
                    <a:pt x="1624" y="2059"/>
                  </a:cubicBezTo>
                  <a:close/>
                  <a:moveTo>
                    <a:pt x="2457" y="1166"/>
                  </a:moveTo>
                  <a:cubicBezTo>
                    <a:pt x="2484" y="1166"/>
                    <a:pt x="2513" y="1172"/>
                    <a:pt x="2543" y="1185"/>
                  </a:cubicBezTo>
                  <a:cubicBezTo>
                    <a:pt x="2713" y="1256"/>
                    <a:pt x="2686" y="1479"/>
                    <a:pt x="2686" y="1640"/>
                  </a:cubicBezTo>
                  <a:cubicBezTo>
                    <a:pt x="2686" y="1818"/>
                    <a:pt x="2650" y="1996"/>
                    <a:pt x="2668" y="2175"/>
                  </a:cubicBezTo>
                  <a:cubicBezTo>
                    <a:pt x="2677" y="2246"/>
                    <a:pt x="2686" y="2309"/>
                    <a:pt x="2713" y="2362"/>
                  </a:cubicBezTo>
                  <a:cubicBezTo>
                    <a:pt x="2588" y="2353"/>
                    <a:pt x="2463" y="2353"/>
                    <a:pt x="2338" y="2344"/>
                  </a:cubicBezTo>
                  <a:cubicBezTo>
                    <a:pt x="2124" y="2326"/>
                    <a:pt x="1919" y="2309"/>
                    <a:pt x="1705" y="2291"/>
                  </a:cubicBezTo>
                  <a:cubicBezTo>
                    <a:pt x="1713" y="2175"/>
                    <a:pt x="1713" y="2059"/>
                    <a:pt x="1731" y="1934"/>
                  </a:cubicBezTo>
                  <a:cubicBezTo>
                    <a:pt x="1731" y="1907"/>
                    <a:pt x="1731" y="1871"/>
                    <a:pt x="1740" y="1845"/>
                  </a:cubicBezTo>
                  <a:cubicBezTo>
                    <a:pt x="1856" y="1622"/>
                    <a:pt x="1990" y="1425"/>
                    <a:pt x="2204" y="1283"/>
                  </a:cubicBezTo>
                  <a:cubicBezTo>
                    <a:pt x="2292" y="1222"/>
                    <a:pt x="2370" y="1166"/>
                    <a:pt x="2457" y="1166"/>
                  </a:cubicBezTo>
                  <a:close/>
                  <a:moveTo>
                    <a:pt x="2873" y="2496"/>
                  </a:moveTo>
                  <a:lnTo>
                    <a:pt x="2873" y="2496"/>
                  </a:lnTo>
                  <a:cubicBezTo>
                    <a:pt x="3319" y="2541"/>
                    <a:pt x="3774" y="2585"/>
                    <a:pt x="4220" y="2603"/>
                  </a:cubicBezTo>
                  <a:cubicBezTo>
                    <a:pt x="4140" y="2674"/>
                    <a:pt x="4060" y="2737"/>
                    <a:pt x="3970" y="2799"/>
                  </a:cubicBezTo>
                  <a:cubicBezTo>
                    <a:pt x="3872" y="2868"/>
                    <a:pt x="3755" y="2898"/>
                    <a:pt x="3632" y="2898"/>
                  </a:cubicBezTo>
                  <a:cubicBezTo>
                    <a:pt x="3342" y="2898"/>
                    <a:pt x="3024" y="2728"/>
                    <a:pt x="2873" y="2496"/>
                  </a:cubicBezTo>
                  <a:close/>
                  <a:moveTo>
                    <a:pt x="322" y="2282"/>
                  </a:moveTo>
                  <a:lnTo>
                    <a:pt x="322" y="2282"/>
                  </a:lnTo>
                  <a:cubicBezTo>
                    <a:pt x="491" y="2300"/>
                    <a:pt x="661" y="2317"/>
                    <a:pt x="821" y="2326"/>
                  </a:cubicBezTo>
                  <a:cubicBezTo>
                    <a:pt x="1018" y="2344"/>
                    <a:pt x="1205" y="2362"/>
                    <a:pt x="1401" y="2371"/>
                  </a:cubicBezTo>
                  <a:cubicBezTo>
                    <a:pt x="1321" y="2532"/>
                    <a:pt x="1223" y="2674"/>
                    <a:pt x="1107" y="2790"/>
                  </a:cubicBezTo>
                  <a:cubicBezTo>
                    <a:pt x="1004" y="2885"/>
                    <a:pt x="864" y="2942"/>
                    <a:pt x="732" y="2942"/>
                  </a:cubicBezTo>
                  <a:cubicBezTo>
                    <a:pt x="578" y="2942"/>
                    <a:pt x="433" y="2865"/>
                    <a:pt x="366" y="2683"/>
                  </a:cubicBezTo>
                  <a:cubicBezTo>
                    <a:pt x="313" y="2549"/>
                    <a:pt x="313" y="2416"/>
                    <a:pt x="322" y="2282"/>
                  </a:cubicBezTo>
                  <a:close/>
                  <a:moveTo>
                    <a:pt x="1702" y="0"/>
                  </a:moveTo>
                  <a:cubicBezTo>
                    <a:pt x="1687" y="0"/>
                    <a:pt x="1673" y="11"/>
                    <a:pt x="1678" y="34"/>
                  </a:cubicBezTo>
                  <a:cubicBezTo>
                    <a:pt x="1749" y="649"/>
                    <a:pt x="1705" y="1265"/>
                    <a:pt x="1642" y="1880"/>
                  </a:cubicBezTo>
                  <a:cubicBezTo>
                    <a:pt x="1633" y="1898"/>
                    <a:pt x="1624" y="1907"/>
                    <a:pt x="1615" y="1925"/>
                  </a:cubicBezTo>
                  <a:cubicBezTo>
                    <a:pt x="1562" y="2041"/>
                    <a:pt x="1508" y="2157"/>
                    <a:pt x="1446" y="2273"/>
                  </a:cubicBezTo>
                  <a:cubicBezTo>
                    <a:pt x="1374" y="2273"/>
                    <a:pt x="1303" y="2264"/>
                    <a:pt x="1232" y="2264"/>
                  </a:cubicBezTo>
                  <a:cubicBezTo>
                    <a:pt x="1035" y="2246"/>
                    <a:pt x="848" y="2237"/>
                    <a:pt x="652" y="2219"/>
                  </a:cubicBezTo>
                  <a:cubicBezTo>
                    <a:pt x="616" y="2219"/>
                    <a:pt x="473" y="2219"/>
                    <a:pt x="340" y="2210"/>
                  </a:cubicBezTo>
                  <a:cubicBezTo>
                    <a:pt x="357" y="2103"/>
                    <a:pt x="384" y="1987"/>
                    <a:pt x="420" y="1880"/>
                  </a:cubicBezTo>
                  <a:cubicBezTo>
                    <a:pt x="426" y="1857"/>
                    <a:pt x="404" y="1833"/>
                    <a:pt x="384" y="1833"/>
                  </a:cubicBezTo>
                  <a:cubicBezTo>
                    <a:pt x="373" y="1833"/>
                    <a:pt x="363" y="1839"/>
                    <a:pt x="357" y="1854"/>
                  </a:cubicBezTo>
                  <a:cubicBezTo>
                    <a:pt x="322" y="1970"/>
                    <a:pt x="277" y="2086"/>
                    <a:pt x="259" y="2210"/>
                  </a:cubicBezTo>
                  <a:cubicBezTo>
                    <a:pt x="170" y="2202"/>
                    <a:pt x="90" y="2193"/>
                    <a:pt x="72" y="2175"/>
                  </a:cubicBezTo>
                  <a:lnTo>
                    <a:pt x="72" y="2175"/>
                  </a:lnTo>
                  <a:cubicBezTo>
                    <a:pt x="78" y="2178"/>
                    <a:pt x="86" y="2180"/>
                    <a:pt x="93" y="2180"/>
                  </a:cubicBezTo>
                  <a:cubicBezTo>
                    <a:pt x="105" y="2180"/>
                    <a:pt x="113" y="2174"/>
                    <a:pt x="108" y="2157"/>
                  </a:cubicBezTo>
                  <a:cubicBezTo>
                    <a:pt x="108" y="2148"/>
                    <a:pt x="99" y="2139"/>
                    <a:pt x="99" y="2139"/>
                  </a:cubicBezTo>
                  <a:cubicBezTo>
                    <a:pt x="90" y="2130"/>
                    <a:pt x="81" y="2121"/>
                    <a:pt x="72" y="2121"/>
                  </a:cubicBezTo>
                  <a:cubicBezTo>
                    <a:pt x="27" y="2121"/>
                    <a:pt x="27" y="2121"/>
                    <a:pt x="10" y="2157"/>
                  </a:cubicBezTo>
                  <a:cubicBezTo>
                    <a:pt x="1" y="2166"/>
                    <a:pt x="1" y="2184"/>
                    <a:pt x="10" y="2193"/>
                  </a:cubicBezTo>
                  <a:cubicBezTo>
                    <a:pt x="81" y="2273"/>
                    <a:pt x="125" y="2264"/>
                    <a:pt x="241" y="2282"/>
                  </a:cubicBezTo>
                  <a:lnTo>
                    <a:pt x="250" y="2282"/>
                  </a:lnTo>
                  <a:cubicBezTo>
                    <a:pt x="224" y="2451"/>
                    <a:pt x="233" y="2630"/>
                    <a:pt x="322" y="2790"/>
                  </a:cubicBezTo>
                  <a:cubicBezTo>
                    <a:pt x="412" y="2948"/>
                    <a:pt x="572" y="3061"/>
                    <a:pt x="753" y="3061"/>
                  </a:cubicBezTo>
                  <a:cubicBezTo>
                    <a:pt x="787" y="3061"/>
                    <a:pt x="822" y="3057"/>
                    <a:pt x="857" y="3049"/>
                  </a:cubicBezTo>
                  <a:cubicBezTo>
                    <a:pt x="1160" y="2969"/>
                    <a:pt x="1339" y="2639"/>
                    <a:pt x="1473" y="2380"/>
                  </a:cubicBezTo>
                  <a:cubicBezTo>
                    <a:pt x="1508" y="2380"/>
                    <a:pt x="1553" y="2389"/>
                    <a:pt x="1597" y="2389"/>
                  </a:cubicBezTo>
                  <a:cubicBezTo>
                    <a:pt x="1544" y="2933"/>
                    <a:pt x="1508" y="3477"/>
                    <a:pt x="1562" y="4012"/>
                  </a:cubicBezTo>
                  <a:cubicBezTo>
                    <a:pt x="1562" y="4037"/>
                    <a:pt x="1583" y="4051"/>
                    <a:pt x="1603" y="4051"/>
                  </a:cubicBezTo>
                  <a:cubicBezTo>
                    <a:pt x="1619" y="4051"/>
                    <a:pt x="1633" y="4042"/>
                    <a:pt x="1633" y="4021"/>
                  </a:cubicBezTo>
                  <a:cubicBezTo>
                    <a:pt x="1678" y="3477"/>
                    <a:pt x="1669" y="2942"/>
                    <a:pt x="1696" y="2398"/>
                  </a:cubicBezTo>
                  <a:cubicBezTo>
                    <a:pt x="1856" y="2407"/>
                    <a:pt x="2008" y="2425"/>
                    <a:pt x="2159" y="2433"/>
                  </a:cubicBezTo>
                  <a:cubicBezTo>
                    <a:pt x="2356" y="2451"/>
                    <a:pt x="2561" y="2469"/>
                    <a:pt x="2757" y="2487"/>
                  </a:cubicBezTo>
                  <a:cubicBezTo>
                    <a:pt x="2829" y="2621"/>
                    <a:pt x="2927" y="2728"/>
                    <a:pt x="3069" y="2817"/>
                  </a:cubicBezTo>
                  <a:cubicBezTo>
                    <a:pt x="3229" y="2919"/>
                    <a:pt x="3484" y="3032"/>
                    <a:pt x="3703" y="3032"/>
                  </a:cubicBezTo>
                  <a:cubicBezTo>
                    <a:pt x="3753" y="3032"/>
                    <a:pt x="3801" y="3027"/>
                    <a:pt x="3846" y="3013"/>
                  </a:cubicBezTo>
                  <a:cubicBezTo>
                    <a:pt x="4006" y="2969"/>
                    <a:pt x="4122" y="2817"/>
                    <a:pt x="4238" y="2710"/>
                  </a:cubicBezTo>
                  <a:cubicBezTo>
                    <a:pt x="4274" y="2674"/>
                    <a:pt x="4318" y="2639"/>
                    <a:pt x="4354" y="2603"/>
                  </a:cubicBezTo>
                  <a:lnTo>
                    <a:pt x="4666" y="2603"/>
                  </a:lnTo>
                  <a:cubicBezTo>
                    <a:pt x="4711" y="2603"/>
                    <a:pt x="4702" y="2532"/>
                    <a:pt x="4666" y="2532"/>
                  </a:cubicBezTo>
                  <a:cubicBezTo>
                    <a:pt x="4595" y="2523"/>
                    <a:pt x="4532" y="2514"/>
                    <a:pt x="4470" y="2505"/>
                  </a:cubicBezTo>
                  <a:cubicBezTo>
                    <a:pt x="4577" y="2398"/>
                    <a:pt x="4675" y="2300"/>
                    <a:pt x="4782" y="2202"/>
                  </a:cubicBezTo>
                  <a:cubicBezTo>
                    <a:pt x="4812" y="2172"/>
                    <a:pt x="4780" y="2124"/>
                    <a:pt x="4748" y="2124"/>
                  </a:cubicBezTo>
                  <a:cubicBezTo>
                    <a:pt x="4741" y="2124"/>
                    <a:pt x="4735" y="2126"/>
                    <a:pt x="4729" y="2130"/>
                  </a:cubicBezTo>
                  <a:cubicBezTo>
                    <a:pt x="4595" y="2246"/>
                    <a:pt x="4470" y="2362"/>
                    <a:pt x="4345" y="2487"/>
                  </a:cubicBezTo>
                  <a:cubicBezTo>
                    <a:pt x="3837" y="2425"/>
                    <a:pt x="3319" y="2398"/>
                    <a:pt x="2811" y="2371"/>
                  </a:cubicBezTo>
                  <a:cubicBezTo>
                    <a:pt x="2695" y="2059"/>
                    <a:pt x="2811" y="1693"/>
                    <a:pt x="2748" y="1372"/>
                  </a:cubicBezTo>
                  <a:cubicBezTo>
                    <a:pt x="2722" y="1256"/>
                    <a:pt x="2677" y="1104"/>
                    <a:pt x="2543" y="1077"/>
                  </a:cubicBezTo>
                  <a:cubicBezTo>
                    <a:pt x="2529" y="1074"/>
                    <a:pt x="2514" y="1073"/>
                    <a:pt x="2499" y="1073"/>
                  </a:cubicBezTo>
                  <a:cubicBezTo>
                    <a:pt x="2351" y="1073"/>
                    <a:pt x="2158" y="1220"/>
                    <a:pt x="2061" y="1309"/>
                  </a:cubicBezTo>
                  <a:cubicBezTo>
                    <a:pt x="1936" y="1416"/>
                    <a:pt x="1838" y="1559"/>
                    <a:pt x="1749" y="1702"/>
                  </a:cubicBezTo>
                  <a:cubicBezTo>
                    <a:pt x="1794" y="1140"/>
                    <a:pt x="1812" y="587"/>
                    <a:pt x="1740" y="34"/>
                  </a:cubicBezTo>
                  <a:cubicBezTo>
                    <a:pt x="1736" y="11"/>
                    <a:pt x="1718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755589" y="104987"/>
              <a:ext cx="445511" cy="418450"/>
            </a:xfrm>
            <a:custGeom>
              <a:avLst/>
              <a:gdLst/>
              <a:ahLst/>
              <a:cxnLst/>
              <a:rect l="l" t="t" r="r" b="b"/>
              <a:pathLst>
                <a:path w="6754" h="6344" extrusionOk="0">
                  <a:moveTo>
                    <a:pt x="4871" y="0"/>
                  </a:moveTo>
                  <a:lnTo>
                    <a:pt x="63" y="3899"/>
                  </a:lnTo>
                  <a:cubicBezTo>
                    <a:pt x="10" y="3943"/>
                    <a:pt x="1" y="4015"/>
                    <a:pt x="45" y="4068"/>
                  </a:cubicBezTo>
                  <a:lnTo>
                    <a:pt x="117" y="4167"/>
                  </a:lnTo>
                  <a:cubicBezTo>
                    <a:pt x="144" y="4194"/>
                    <a:pt x="176" y="4205"/>
                    <a:pt x="210" y="4205"/>
                  </a:cubicBezTo>
                  <a:cubicBezTo>
                    <a:pt x="220" y="4205"/>
                    <a:pt x="231" y="4204"/>
                    <a:pt x="241" y="4202"/>
                  </a:cubicBezTo>
                  <a:lnTo>
                    <a:pt x="331" y="4175"/>
                  </a:lnTo>
                  <a:cubicBezTo>
                    <a:pt x="339" y="4173"/>
                    <a:pt x="347" y="4172"/>
                    <a:pt x="356" y="4172"/>
                  </a:cubicBezTo>
                  <a:cubicBezTo>
                    <a:pt x="420" y="4172"/>
                    <a:pt x="481" y="4229"/>
                    <a:pt x="473" y="4300"/>
                  </a:cubicBezTo>
                  <a:lnTo>
                    <a:pt x="464" y="4550"/>
                  </a:lnTo>
                  <a:cubicBezTo>
                    <a:pt x="464" y="4577"/>
                    <a:pt x="473" y="4604"/>
                    <a:pt x="491" y="4621"/>
                  </a:cubicBezTo>
                  <a:lnTo>
                    <a:pt x="714" y="4898"/>
                  </a:lnTo>
                  <a:cubicBezTo>
                    <a:pt x="737" y="4926"/>
                    <a:pt x="769" y="4940"/>
                    <a:pt x="804" y="4940"/>
                  </a:cubicBezTo>
                  <a:cubicBezTo>
                    <a:pt x="825" y="4940"/>
                    <a:pt x="846" y="4935"/>
                    <a:pt x="866" y="4925"/>
                  </a:cubicBezTo>
                  <a:cubicBezTo>
                    <a:pt x="882" y="4918"/>
                    <a:pt x="898" y="4915"/>
                    <a:pt x="913" y="4915"/>
                  </a:cubicBezTo>
                  <a:cubicBezTo>
                    <a:pt x="978" y="4915"/>
                    <a:pt x="1035" y="4969"/>
                    <a:pt x="1035" y="5041"/>
                  </a:cubicBezTo>
                  <a:lnTo>
                    <a:pt x="1027" y="5228"/>
                  </a:lnTo>
                  <a:cubicBezTo>
                    <a:pt x="1027" y="5264"/>
                    <a:pt x="1035" y="5291"/>
                    <a:pt x="1053" y="5308"/>
                  </a:cubicBezTo>
                  <a:lnTo>
                    <a:pt x="1250" y="5558"/>
                  </a:lnTo>
                  <a:cubicBezTo>
                    <a:pt x="1270" y="5584"/>
                    <a:pt x="1303" y="5598"/>
                    <a:pt x="1338" y="5598"/>
                  </a:cubicBezTo>
                  <a:cubicBezTo>
                    <a:pt x="1362" y="5598"/>
                    <a:pt x="1388" y="5591"/>
                    <a:pt x="1410" y="5576"/>
                  </a:cubicBezTo>
                  <a:lnTo>
                    <a:pt x="1428" y="5558"/>
                  </a:lnTo>
                  <a:cubicBezTo>
                    <a:pt x="1449" y="5543"/>
                    <a:pt x="1473" y="5536"/>
                    <a:pt x="1496" y="5536"/>
                  </a:cubicBezTo>
                  <a:cubicBezTo>
                    <a:pt x="1568" y="5536"/>
                    <a:pt x="1636" y="5604"/>
                    <a:pt x="1615" y="5692"/>
                  </a:cubicBezTo>
                  <a:lnTo>
                    <a:pt x="1562" y="5862"/>
                  </a:lnTo>
                  <a:cubicBezTo>
                    <a:pt x="1553" y="5897"/>
                    <a:pt x="1562" y="5942"/>
                    <a:pt x="1589" y="5969"/>
                  </a:cubicBezTo>
                  <a:lnTo>
                    <a:pt x="1633" y="6031"/>
                  </a:lnTo>
                  <a:lnTo>
                    <a:pt x="1722" y="5986"/>
                  </a:lnTo>
                  <a:cubicBezTo>
                    <a:pt x="1740" y="5975"/>
                    <a:pt x="1759" y="5969"/>
                    <a:pt x="1778" y="5969"/>
                  </a:cubicBezTo>
                  <a:cubicBezTo>
                    <a:pt x="1844" y="5969"/>
                    <a:pt x="1906" y="6035"/>
                    <a:pt x="1892" y="6111"/>
                  </a:cubicBezTo>
                  <a:lnTo>
                    <a:pt x="1856" y="6308"/>
                  </a:lnTo>
                  <a:lnTo>
                    <a:pt x="1883" y="6343"/>
                  </a:lnTo>
                  <a:lnTo>
                    <a:pt x="6700" y="2436"/>
                  </a:lnTo>
                  <a:cubicBezTo>
                    <a:pt x="6745" y="2391"/>
                    <a:pt x="6754" y="2320"/>
                    <a:pt x="6718" y="2266"/>
                  </a:cubicBezTo>
                  <a:lnTo>
                    <a:pt x="6647" y="2186"/>
                  </a:lnTo>
                  <a:cubicBezTo>
                    <a:pt x="6619" y="2151"/>
                    <a:pt x="6586" y="2138"/>
                    <a:pt x="6548" y="2138"/>
                  </a:cubicBezTo>
                  <a:cubicBezTo>
                    <a:pt x="6537" y="2138"/>
                    <a:pt x="6525" y="2139"/>
                    <a:pt x="6513" y="2141"/>
                  </a:cubicBezTo>
                  <a:lnTo>
                    <a:pt x="6272" y="2231"/>
                  </a:lnTo>
                  <a:cubicBezTo>
                    <a:pt x="6259" y="2235"/>
                    <a:pt x="6246" y="2236"/>
                    <a:pt x="6234" y="2236"/>
                  </a:cubicBezTo>
                  <a:cubicBezTo>
                    <a:pt x="6162" y="2236"/>
                    <a:pt x="6105" y="2173"/>
                    <a:pt x="6120" y="2097"/>
                  </a:cubicBezTo>
                  <a:lnTo>
                    <a:pt x="6183" y="1678"/>
                  </a:lnTo>
                  <a:cubicBezTo>
                    <a:pt x="6192" y="1651"/>
                    <a:pt x="6183" y="1615"/>
                    <a:pt x="6165" y="1588"/>
                  </a:cubicBezTo>
                  <a:lnTo>
                    <a:pt x="6094" y="1499"/>
                  </a:lnTo>
                  <a:cubicBezTo>
                    <a:pt x="6068" y="1473"/>
                    <a:pt x="6032" y="1456"/>
                    <a:pt x="5997" y="1456"/>
                  </a:cubicBezTo>
                  <a:cubicBezTo>
                    <a:pt x="5984" y="1456"/>
                    <a:pt x="5972" y="1459"/>
                    <a:pt x="5960" y="1463"/>
                  </a:cubicBezTo>
                  <a:lnTo>
                    <a:pt x="5844" y="1508"/>
                  </a:lnTo>
                  <a:cubicBezTo>
                    <a:pt x="5829" y="1514"/>
                    <a:pt x="5815" y="1517"/>
                    <a:pt x="5800" y="1517"/>
                  </a:cubicBezTo>
                  <a:cubicBezTo>
                    <a:pt x="5735" y="1517"/>
                    <a:pt x="5676" y="1456"/>
                    <a:pt x="5683" y="1383"/>
                  </a:cubicBezTo>
                  <a:lnTo>
                    <a:pt x="5728" y="1107"/>
                  </a:lnTo>
                  <a:cubicBezTo>
                    <a:pt x="5728" y="1071"/>
                    <a:pt x="5719" y="1044"/>
                    <a:pt x="5701" y="1017"/>
                  </a:cubicBezTo>
                  <a:lnTo>
                    <a:pt x="5567" y="857"/>
                  </a:lnTo>
                  <a:cubicBezTo>
                    <a:pt x="5545" y="829"/>
                    <a:pt x="5512" y="815"/>
                    <a:pt x="5478" y="815"/>
                  </a:cubicBezTo>
                  <a:cubicBezTo>
                    <a:pt x="5457" y="815"/>
                    <a:pt x="5436" y="820"/>
                    <a:pt x="5416" y="830"/>
                  </a:cubicBezTo>
                  <a:lnTo>
                    <a:pt x="5335" y="884"/>
                  </a:lnTo>
                  <a:cubicBezTo>
                    <a:pt x="5314" y="898"/>
                    <a:pt x="5293" y="904"/>
                    <a:pt x="5272" y="904"/>
                  </a:cubicBezTo>
                  <a:cubicBezTo>
                    <a:pt x="5187" y="904"/>
                    <a:pt x="5117" y="800"/>
                    <a:pt x="5175" y="714"/>
                  </a:cubicBezTo>
                  <a:lnTo>
                    <a:pt x="5300" y="527"/>
                  </a:lnTo>
                  <a:lnTo>
                    <a:pt x="5228" y="438"/>
                  </a:lnTo>
                  <a:lnTo>
                    <a:pt x="4970" y="616"/>
                  </a:lnTo>
                  <a:cubicBezTo>
                    <a:pt x="4949" y="631"/>
                    <a:pt x="4926" y="638"/>
                    <a:pt x="4904" y="638"/>
                  </a:cubicBezTo>
                  <a:cubicBezTo>
                    <a:pt x="4823" y="638"/>
                    <a:pt x="4751" y="547"/>
                    <a:pt x="4800" y="455"/>
                  </a:cubicBezTo>
                  <a:lnTo>
                    <a:pt x="4943" y="197"/>
                  </a:lnTo>
                  <a:cubicBezTo>
                    <a:pt x="4961" y="152"/>
                    <a:pt x="4961" y="107"/>
                    <a:pt x="4925" y="63"/>
                  </a:cubicBezTo>
                  <a:lnTo>
                    <a:pt x="4871" y="0"/>
                  </a:ln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3662379" y="182887"/>
              <a:ext cx="410814" cy="334153"/>
            </a:xfrm>
            <a:custGeom>
              <a:avLst/>
              <a:gdLst/>
              <a:ahLst/>
              <a:cxnLst/>
              <a:rect l="l" t="t" r="r" b="b"/>
              <a:pathLst>
                <a:path w="6228" h="5066" extrusionOk="0">
                  <a:moveTo>
                    <a:pt x="1412" y="0"/>
                  </a:moveTo>
                  <a:cubicBezTo>
                    <a:pt x="1368" y="0"/>
                    <a:pt x="1325" y="26"/>
                    <a:pt x="1303" y="68"/>
                  </a:cubicBezTo>
                  <a:lnTo>
                    <a:pt x="1250" y="175"/>
                  </a:lnTo>
                  <a:cubicBezTo>
                    <a:pt x="1223" y="220"/>
                    <a:pt x="1232" y="265"/>
                    <a:pt x="1250" y="300"/>
                  </a:cubicBezTo>
                  <a:lnTo>
                    <a:pt x="1303" y="363"/>
                  </a:lnTo>
                  <a:cubicBezTo>
                    <a:pt x="1339" y="425"/>
                    <a:pt x="1312" y="514"/>
                    <a:pt x="1250" y="550"/>
                  </a:cubicBezTo>
                  <a:lnTo>
                    <a:pt x="1036" y="657"/>
                  </a:lnTo>
                  <a:cubicBezTo>
                    <a:pt x="1018" y="666"/>
                    <a:pt x="1000" y="684"/>
                    <a:pt x="982" y="711"/>
                  </a:cubicBezTo>
                  <a:lnTo>
                    <a:pt x="831" y="1032"/>
                  </a:lnTo>
                  <a:cubicBezTo>
                    <a:pt x="804" y="1076"/>
                    <a:pt x="813" y="1139"/>
                    <a:pt x="848" y="1166"/>
                  </a:cubicBezTo>
                  <a:cubicBezTo>
                    <a:pt x="911" y="1219"/>
                    <a:pt x="893" y="1326"/>
                    <a:pt x="813" y="1362"/>
                  </a:cubicBezTo>
                  <a:lnTo>
                    <a:pt x="652" y="1442"/>
                  </a:lnTo>
                  <a:cubicBezTo>
                    <a:pt x="625" y="1460"/>
                    <a:pt x="608" y="1478"/>
                    <a:pt x="590" y="1505"/>
                  </a:cubicBezTo>
                  <a:lnTo>
                    <a:pt x="456" y="1781"/>
                  </a:lnTo>
                  <a:cubicBezTo>
                    <a:pt x="429" y="1844"/>
                    <a:pt x="438" y="1906"/>
                    <a:pt x="492" y="1933"/>
                  </a:cubicBezTo>
                  <a:lnTo>
                    <a:pt x="500" y="1942"/>
                  </a:lnTo>
                  <a:cubicBezTo>
                    <a:pt x="590" y="1986"/>
                    <a:pt x="554" y="2138"/>
                    <a:pt x="456" y="2156"/>
                  </a:cubicBezTo>
                  <a:lnTo>
                    <a:pt x="295" y="2192"/>
                  </a:lnTo>
                  <a:cubicBezTo>
                    <a:pt x="260" y="2200"/>
                    <a:pt x="233" y="2227"/>
                    <a:pt x="215" y="2263"/>
                  </a:cubicBezTo>
                  <a:lnTo>
                    <a:pt x="179" y="2334"/>
                  </a:lnTo>
                  <a:lnTo>
                    <a:pt x="242" y="2388"/>
                  </a:lnTo>
                  <a:cubicBezTo>
                    <a:pt x="313" y="2441"/>
                    <a:pt x="286" y="2566"/>
                    <a:pt x="197" y="2593"/>
                  </a:cubicBezTo>
                  <a:lnTo>
                    <a:pt x="28" y="2647"/>
                  </a:lnTo>
                  <a:lnTo>
                    <a:pt x="1" y="2691"/>
                  </a:lnTo>
                  <a:lnTo>
                    <a:pt x="4792" y="5055"/>
                  </a:lnTo>
                  <a:cubicBezTo>
                    <a:pt x="4803" y="5062"/>
                    <a:pt x="4817" y="5066"/>
                    <a:pt x="4831" y="5066"/>
                  </a:cubicBezTo>
                  <a:cubicBezTo>
                    <a:pt x="4870" y="5066"/>
                    <a:pt x="4914" y="5039"/>
                    <a:pt x="4934" y="4993"/>
                  </a:cubicBezTo>
                  <a:lnTo>
                    <a:pt x="4979" y="4895"/>
                  </a:lnTo>
                  <a:cubicBezTo>
                    <a:pt x="5006" y="4850"/>
                    <a:pt x="4997" y="4805"/>
                    <a:pt x="4970" y="4770"/>
                  </a:cubicBezTo>
                  <a:lnTo>
                    <a:pt x="4827" y="4591"/>
                  </a:lnTo>
                  <a:cubicBezTo>
                    <a:pt x="4774" y="4538"/>
                    <a:pt x="4809" y="4431"/>
                    <a:pt x="4890" y="4404"/>
                  </a:cubicBezTo>
                  <a:lnTo>
                    <a:pt x="5255" y="4270"/>
                  </a:lnTo>
                  <a:cubicBezTo>
                    <a:pt x="5282" y="4261"/>
                    <a:pt x="5309" y="4243"/>
                    <a:pt x="5327" y="4208"/>
                  </a:cubicBezTo>
                  <a:lnTo>
                    <a:pt x="5371" y="4110"/>
                  </a:lnTo>
                  <a:cubicBezTo>
                    <a:pt x="5389" y="4065"/>
                    <a:pt x="5389" y="4011"/>
                    <a:pt x="5354" y="3976"/>
                  </a:cubicBezTo>
                  <a:lnTo>
                    <a:pt x="5282" y="3904"/>
                  </a:lnTo>
                  <a:cubicBezTo>
                    <a:pt x="5229" y="3842"/>
                    <a:pt x="5255" y="3735"/>
                    <a:pt x="5336" y="3708"/>
                  </a:cubicBezTo>
                  <a:lnTo>
                    <a:pt x="5577" y="3610"/>
                  </a:lnTo>
                  <a:cubicBezTo>
                    <a:pt x="5612" y="3601"/>
                    <a:pt x="5630" y="3583"/>
                    <a:pt x="5648" y="3548"/>
                  </a:cubicBezTo>
                  <a:lnTo>
                    <a:pt x="5737" y="3369"/>
                  </a:lnTo>
                  <a:cubicBezTo>
                    <a:pt x="5764" y="3316"/>
                    <a:pt x="5755" y="3253"/>
                    <a:pt x="5710" y="3226"/>
                  </a:cubicBezTo>
                  <a:lnTo>
                    <a:pt x="5639" y="3173"/>
                  </a:lnTo>
                  <a:cubicBezTo>
                    <a:pt x="5552" y="3112"/>
                    <a:pt x="5617" y="2958"/>
                    <a:pt x="5720" y="2958"/>
                  </a:cubicBezTo>
                  <a:cubicBezTo>
                    <a:pt x="5722" y="2958"/>
                    <a:pt x="5725" y="2959"/>
                    <a:pt x="5728" y="2959"/>
                  </a:cubicBezTo>
                  <a:lnTo>
                    <a:pt x="5924" y="2986"/>
                  </a:lnTo>
                  <a:lnTo>
                    <a:pt x="5978" y="2878"/>
                  </a:lnTo>
                  <a:lnTo>
                    <a:pt x="5755" y="2745"/>
                  </a:lnTo>
                  <a:cubicBezTo>
                    <a:pt x="5657" y="2682"/>
                    <a:pt x="5710" y="2522"/>
                    <a:pt x="5826" y="2522"/>
                  </a:cubicBezTo>
                  <a:lnTo>
                    <a:pt x="6085" y="2522"/>
                  </a:lnTo>
                  <a:cubicBezTo>
                    <a:pt x="6130" y="2522"/>
                    <a:pt x="6174" y="2495"/>
                    <a:pt x="6192" y="2450"/>
                  </a:cubicBezTo>
                  <a:lnTo>
                    <a:pt x="6228" y="2379"/>
                  </a:lnTo>
                  <a:lnTo>
                    <a:pt x="1446" y="6"/>
                  </a:lnTo>
                  <a:cubicBezTo>
                    <a:pt x="1435" y="2"/>
                    <a:pt x="1423" y="0"/>
                    <a:pt x="1412" y="0"/>
                  </a:cubicBez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2302015" y="3097858"/>
            <a:ext cx="4528800" cy="889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Alejandra Calle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Bettsy Castillo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Paula Campuzano</a:t>
            </a:r>
            <a:endParaRPr dirty="0"/>
          </a:p>
        </p:txBody>
      </p:sp>
      <p:sp>
        <p:nvSpPr>
          <p:cNvPr id="311" name="Google Shape;311;p38"/>
          <p:cNvSpPr/>
          <p:nvPr/>
        </p:nvSpPr>
        <p:spPr>
          <a:xfrm>
            <a:off x="490507" y="1746032"/>
            <a:ext cx="343054" cy="452611"/>
          </a:xfrm>
          <a:custGeom>
            <a:avLst/>
            <a:gdLst/>
            <a:ahLst/>
            <a:cxnLst/>
            <a:rect l="l" t="t" r="r" b="b"/>
            <a:pathLst>
              <a:path w="4747" h="6263" extrusionOk="0">
                <a:moveTo>
                  <a:pt x="3070" y="0"/>
                </a:moveTo>
                <a:cubicBezTo>
                  <a:pt x="2240" y="0"/>
                  <a:pt x="1143" y="509"/>
                  <a:pt x="563" y="1910"/>
                </a:cubicBezTo>
                <a:lnTo>
                  <a:pt x="554" y="1936"/>
                </a:lnTo>
                <a:cubicBezTo>
                  <a:pt x="492" y="2088"/>
                  <a:pt x="367" y="2364"/>
                  <a:pt x="643" y="2480"/>
                </a:cubicBezTo>
                <a:cubicBezTo>
                  <a:pt x="724" y="2516"/>
                  <a:pt x="795" y="2525"/>
                  <a:pt x="857" y="2525"/>
                </a:cubicBezTo>
                <a:cubicBezTo>
                  <a:pt x="1098" y="2525"/>
                  <a:pt x="1179" y="2320"/>
                  <a:pt x="1232" y="2177"/>
                </a:cubicBezTo>
                <a:cubicBezTo>
                  <a:pt x="1250" y="2133"/>
                  <a:pt x="1268" y="2088"/>
                  <a:pt x="1286" y="2061"/>
                </a:cubicBezTo>
                <a:cubicBezTo>
                  <a:pt x="1794" y="1223"/>
                  <a:pt x="2401" y="928"/>
                  <a:pt x="2802" y="928"/>
                </a:cubicBezTo>
                <a:cubicBezTo>
                  <a:pt x="3043" y="928"/>
                  <a:pt x="3221" y="1026"/>
                  <a:pt x="3293" y="1205"/>
                </a:cubicBezTo>
                <a:cubicBezTo>
                  <a:pt x="3418" y="1508"/>
                  <a:pt x="3221" y="1945"/>
                  <a:pt x="2775" y="2382"/>
                </a:cubicBezTo>
                <a:cubicBezTo>
                  <a:pt x="2490" y="2668"/>
                  <a:pt x="2142" y="2900"/>
                  <a:pt x="1803" y="3123"/>
                </a:cubicBezTo>
                <a:cubicBezTo>
                  <a:pt x="1250" y="3497"/>
                  <a:pt x="679" y="3881"/>
                  <a:pt x="340" y="4497"/>
                </a:cubicBezTo>
                <a:cubicBezTo>
                  <a:pt x="46" y="5023"/>
                  <a:pt x="1" y="5531"/>
                  <a:pt x="206" y="5888"/>
                </a:cubicBezTo>
                <a:cubicBezTo>
                  <a:pt x="349" y="6120"/>
                  <a:pt x="581" y="6263"/>
                  <a:pt x="831" y="6263"/>
                </a:cubicBezTo>
                <a:cubicBezTo>
                  <a:pt x="1089" y="6263"/>
                  <a:pt x="1410" y="6085"/>
                  <a:pt x="1500" y="5594"/>
                </a:cubicBezTo>
                <a:cubicBezTo>
                  <a:pt x="1535" y="5585"/>
                  <a:pt x="1571" y="5576"/>
                  <a:pt x="1607" y="5576"/>
                </a:cubicBezTo>
                <a:cubicBezTo>
                  <a:pt x="1749" y="5576"/>
                  <a:pt x="1928" y="5656"/>
                  <a:pt x="2133" y="5737"/>
                </a:cubicBezTo>
                <a:cubicBezTo>
                  <a:pt x="2401" y="5853"/>
                  <a:pt x="2695" y="5977"/>
                  <a:pt x="3034" y="5977"/>
                </a:cubicBezTo>
                <a:cubicBezTo>
                  <a:pt x="3534" y="5977"/>
                  <a:pt x="3989" y="5692"/>
                  <a:pt x="4426" y="5085"/>
                </a:cubicBezTo>
                <a:cubicBezTo>
                  <a:pt x="4506" y="4969"/>
                  <a:pt x="4693" y="4720"/>
                  <a:pt x="4444" y="4523"/>
                </a:cubicBezTo>
                <a:cubicBezTo>
                  <a:pt x="4381" y="4488"/>
                  <a:pt x="4328" y="4470"/>
                  <a:pt x="4274" y="4470"/>
                </a:cubicBezTo>
                <a:cubicBezTo>
                  <a:pt x="4122" y="4470"/>
                  <a:pt x="4015" y="4586"/>
                  <a:pt x="3899" y="4720"/>
                </a:cubicBezTo>
                <a:cubicBezTo>
                  <a:pt x="3766" y="4871"/>
                  <a:pt x="3623" y="5023"/>
                  <a:pt x="3418" y="5041"/>
                </a:cubicBezTo>
                <a:cubicBezTo>
                  <a:pt x="3355" y="5041"/>
                  <a:pt x="3221" y="4978"/>
                  <a:pt x="3070" y="4907"/>
                </a:cubicBezTo>
                <a:cubicBezTo>
                  <a:pt x="2775" y="4773"/>
                  <a:pt x="2374" y="4595"/>
                  <a:pt x="1981" y="4595"/>
                </a:cubicBezTo>
                <a:lnTo>
                  <a:pt x="1964" y="4595"/>
                </a:lnTo>
                <a:cubicBezTo>
                  <a:pt x="2249" y="4309"/>
                  <a:pt x="2588" y="4077"/>
                  <a:pt x="2927" y="3854"/>
                </a:cubicBezTo>
                <a:cubicBezTo>
                  <a:pt x="3534" y="3453"/>
                  <a:pt x="4167" y="3025"/>
                  <a:pt x="4479" y="2311"/>
                </a:cubicBezTo>
                <a:cubicBezTo>
                  <a:pt x="4747" y="1695"/>
                  <a:pt x="4738" y="1116"/>
                  <a:pt x="4461" y="678"/>
                </a:cubicBezTo>
                <a:cubicBezTo>
                  <a:pt x="4185" y="259"/>
                  <a:pt x="3659" y="0"/>
                  <a:pt x="3070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1260510" y="2148765"/>
            <a:ext cx="463668" cy="422982"/>
          </a:xfrm>
          <a:custGeom>
            <a:avLst/>
            <a:gdLst/>
            <a:ahLst/>
            <a:cxnLst/>
            <a:rect l="l" t="t" r="r" b="b"/>
            <a:pathLst>
              <a:path w="6416" h="5853" extrusionOk="0">
                <a:moveTo>
                  <a:pt x="6094" y="1"/>
                </a:moveTo>
                <a:cubicBezTo>
                  <a:pt x="5951" y="1"/>
                  <a:pt x="5853" y="117"/>
                  <a:pt x="5746" y="242"/>
                </a:cubicBezTo>
                <a:cubicBezTo>
                  <a:pt x="5594" y="411"/>
                  <a:pt x="5416" y="634"/>
                  <a:pt x="5050" y="661"/>
                </a:cubicBezTo>
                <a:cubicBezTo>
                  <a:pt x="4970" y="670"/>
                  <a:pt x="4890" y="670"/>
                  <a:pt x="4809" y="670"/>
                </a:cubicBezTo>
                <a:cubicBezTo>
                  <a:pt x="4426" y="670"/>
                  <a:pt x="4060" y="599"/>
                  <a:pt x="3694" y="527"/>
                </a:cubicBezTo>
                <a:cubicBezTo>
                  <a:pt x="3337" y="456"/>
                  <a:pt x="2972" y="384"/>
                  <a:pt x="2597" y="384"/>
                </a:cubicBezTo>
                <a:cubicBezTo>
                  <a:pt x="2258" y="384"/>
                  <a:pt x="1946" y="447"/>
                  <a:pt x="1642" y="572"/>
                </a:cubicBezTo>
                <a:cubicBezTo>
                  <a:pt x="715" y="964"/>
                  <a:pt x="500" y="1678"/>
                  <a:pt x="599" y="2160"/>
                </a:cubicBezTo>
                <a:cubicBezTo>
                  <a:pt x="652" y="2454"/>
                  <a:pt x="822" y="2650"/>
                  <a:pt x="1009" y="2650"/>
                </a:cubicBezTo>
                <a:cubicBezTo>
                  <a:pt x="1054" y="2650"/>
                  <a:pt x="1098" y="2641"/>
                  <a:pt x="1152" y="2615"/>
                </a:cubicBezTo>
                <a:cubicBezTo>
                  <a:pt x="1384" y="2463"/>
                  <a:pt x="1286" y="2267"/>
                  <a:pt x="1223" y="2124"/>
                </a:cubicBezTo>
                <a:cubicBezTo>
                  <a:pt x="1170" y="2017"/>
                  <a:pt x="1116" y="1910"/>
                  <a:pt x="1161" y="1812"/>
                </a:cubicBezTo>
                <a:cubicBezTo>
                  <a:pt x="1205" y="1705"/>
                  <a:pt x="1375" y="1589"/>
                  <a:pt x="1660" y="1491"/>
                </a:cubicBezTo>
                <a:cubicBezTo>
                  <a:pt x="1848" y="1428"/>
                  <a:pt x="2053" y="1392"/>
                  <a:pt x="2276" y="1392"/>
                </a:cubicBezTo>
                <a:cubicBezTo>
                  <a:pt x="2240" y="1526"/>
                  <a:pt x="2187" y="1723"/>
                  <a:pt x="2133" y="1955"/>
                </a:cubicBezTo>
                <a:cubicBezTo>
                  <a:pt x="1874" y="2972"/>
                  <a:pt x="1393" y="4872"/>
                  <a:pt x="831" y="4872"/>
                </a:cubicBezTo>
                <a:cubicBezTo>
                  <a:pt x="750" y="4872"/>
                  <a:pt x="670" y="4827"/>
                  <a:pt x="590" y="4747"/>
                </a:cubicBezTo>
                <a:cubicBezTo>
                  <a:pt x="563" y="4729"/>
                  <a:pt x="545" y="4684"/>
                  <a:pt x="518" y="4649"/>
                </a:cubicBezTo>
                <a:cubicBezTo>
                  <a:pt x="465" y="4551"/>
                  <a:pt x="393" y="4435"/>
                  <a:pt x="260" y="4435"/>
                </a:cubicBezTo>
                <a:cubicBezTo>
                  <a:pt x="233" y="4435"/>
                  <a:pt x="206" y="4443"/>
                  <a:pt x="170" y="4452"/>
                </a:cubicBezTo>
                <a:cubicBezTo>
                  <a:pt x="54" y="4497"/>
                  <a:pt x="1" y="4622"/>
                  <a:pt x="37" y="4782"/>
                </a:cubicBezTo>
                <a:cubicBezTo>
                  <a:pt x="108" y="5139"/>
                  <a:pt x="572" y="5630"/>
                  <a:pt x="1170" y="5630"/>
                </a:cubicBezTo>
                <a:cubicBezTo>
                  <a:pt x="1330" y="5630"/>
                  <a:pt x="1491" y="5594"/>
                  <a:pt x="1642" y="5532"/>
                </a:cubicBezTo>
                <a:cubicBezTo>
                  <a:pt x="2392" y="5202"/>
                  <a:pt x="2811" y="3739"/>
                  <a:pt x="3221" y="2329"/>
                </a:cubicBezTo>
                <a:cubicBezTo>
                  <a:pt x="3302" y="2070"/>
                  <a:pt x="3373" y="1803"/>
                  <a:pt x="3453" y="1553"/>
                </a:cubicBezTo>
                <a:cubicBezTo>
                  <a:pt x="3578" y="1580"/>
                  <a:pt x="3676" y="1598"/>
                  <a:pt x="3748" y="1616"/>
                </a:cubicBezTo>
                <a:cubicBezTo>
                  <a:pt x="3792" y="1616"/>
                  <a:pt x="3837" y="1624"/>
                  <a:pt x="3864" y="1633"/>
                </a:cubicBezTo>
                <a:cubicBezTo>
                  <a:pt x="3855" y="1660"/>
                  <a:pt x="3837" y="1678"/>
                  <a:pt x="3828" y="1714"/>
                </a:cubicBezTo>
                <a:cubicBezTo>
                  <a:pt x="3114" y="3444"/>
                  <a:pt x="2945" y="4872"/>
                  <a:pt x="3373" y="5514"/>
                </a:cubicBezTo>
                <a:cubicBezTo>
                  <a:pt x="3525" y="5728"/>
                  <a:pt x="3739" y="5853"/>
                  <a:pt x="4006" y="5853"/>
                </a:cubicBezTo>
                <a:cubicBezTo>
                  <a:pt x="4328" y="5853"/>
                  <a:pt x="4693" y="5692"/>
                  <a:pt x="5113" y="5371"/>
                </a:cubicBezTo>
                <a:lnTo>
                  <a:pt x="5166" y="5336"/>
                </a:lnTo>
                <a:cubicBezTo>
                  <a:pt x="5327" y="5220"/>
                  <a:pt x="5577" y="5032"/>
                  <a:pt x="5594" y="4827"/>
                </a:cubicBezTo>
                <a:cubicBezTo>
                  <a:pt x="5603" y="4738"/>
                  <a:pt x="5577" y="4658"/>
                  <a:pt x="5505" y="4586"/>
                </a:cubicBezTo>
                <a:cubicBezTo>
                  <a:pt x="5443" y="4533"/>
                  <a:pt x="5380" y="4506"/>
                  <a:pt x="5309" y="4506"/>
                </a:cubicBezTo>
                <a:cubicBezTo>
                  <a:pt x="5193" y="4506"/>
                  <a:pt x="5104" y="4577"/>
                  <a:pt x="5015" y="4640"/>
                </a:cubicBezTo>
                <a:lnTo>
                  <a:pt x="4970" y="4684"/>
                </a:lnTo>
                <a:cubicBezTo>
                  <a:pt x="4809" y="4800"/>
                  <a:pt x="4604" y="4934"/>
                  <a:pt x="4488" y="4934"/>
                </a:cubicBezTo>
                <a:cubicBezTo>
                  <a:pt x="4461" y="4934"/>
                  <a:pt x="4444" y="4925"/>
                  <a:pt x="4426" y="4907"/>
                </a:cubicBezTo>
                <a:cubicBezTo>
                  <a:pt x="4265" y="4675"/>
                  <a:pt x="4542" y="3551"/>
                  <a:pt x="5246" y="1553"/>
                </a:cubicBezTo>
                <a:cubicBezTo>
                  <a:pt x="5612" y="1392"/>
                  <a:pt x="6317" y="795"/>
                  <a:pt x="6388" y="376"/>
                </a:cubicBezTo>
                <a:cubicBezTo>
                  <a:pt x="6415" y="251"/>
                  <a:pt x="6379" y="152"/>
                  <a:pt x="6290" y="81"/>
                </a:cubicBezTo>
                <a:cubicBezTo>
                  <a:pt x="6219" y="28"/>
                  <a:pt x="6156" y="1"/>
                  <a:pt x="6094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38"/>
          <p:cNvGrpSpPr/>
          <p:nvPr/>
        </p:nvGrpSpPr>
        <p:grpSpPr>
          <a:xfrm>
            <a:off x="3773063" y="522632"/>
            <a:ext cx="448780" cy="441049"/>
            <a:chOff x="4404050" y="1945932"/>
            <a:chExt cx="448780" cy="441049"/>
          </a:xfrm>
        </p:grpSpPr>
        <p:sp>
          <p:nvSpPr>
            <p:cNvPr id="314" name="Google Shape;314;p38"/>
            <p:cNvSpPr/>
            <p:nvPr/>
          </p:nvSpPr>
          <p:spPr>
            <a:xfrm>
              <a:off x="4404050" y="1949184"/>
              <a:ext cx="217308" cy="230895"/>
            </a:xfrm>
            <a:custGeom>
              <a:avLst/>
              <a:gdLst/>
              <a:ahLst/>
              <a:cxnLst/>
              <a:rect l="l" t="t" r="r" b="b"/>
              <a:pathLst>
                <a:path w="3007" h="3195" extrusionOk="0">
                  <a:moveTo>
                    <a:pt x="1891" y="902"/>
                  </a:moveTo>
                  <a:cubicBezTo>
                    <a:pt x="1945" y="902"/>
                    <a:pt x="1998" y="910"/>
                    <a:pt x="2061" y="928"/>
                  </a:cubicBezTo>
                  <a:cubicBezTo>
                    <a:pt x="2150" y="946"/>
                    <a:pt x="2239" y="1044"/>
                    <a:pt x="2293" y="1196"/>
                  </a:cubicBezTo>
                  <a:cubicBezTo>
                    <a:pt x="2400" y="1455"/>
                    <a:pt x="2409" y="1865"/>
                    <a:pt x="2230" y="2142"/>
                  </a:cubicBezTo>
                  <a:cubicBezTo>
                    <a:pt x="2177" y="2222"/>
                    <a:pt x="2088" y="2258"/>
                    <a:pt x="1981" y="2258"/>
                  </a:cubicBezTo>
                  <a:cubicBezTo>
                    <a:pt x="1731" y="2258"/>
                    <a:pt x="1445" y="2070"/>
                    <a:pt x="1427" y="1936"/>
                  </a:cubicBezTo>
                  <a:cubicBezTo>
                    <a:pt x="1374" y="1517"/>
                    <a:pt x="1427" y="1205"/>
                    <a:pt x="1570" y="1035"/>
                  </a:cubicBezTo>
                  <a:cubicBezTo>
                    <a:pt x="1650" y="946"/>
                    <a:pt x="1757" y="902"/>
                    <a:pt x="1891" y="902"/>
                  </a:cubicBezTo>
                  <a:close/>
                  <a:moveTo>
                    <a:pt x="1597" y="1"/>
                  </a:moveTo>
                  <a:cubicBezTo>
                    <a:pt x="1071" y="1"/>
                    <a:pt x="571" y="357"/>
                    <a:pt x="294" y="910"/>
                  </a:cubicBezTo>
                  <a:cubicBezTo>
                    <a:pt x="0" y="1508"/>
                    <a:pt x="27" y="2186"/>
                    <a:pt x="375" y="2641"/>
                  </a:cubicBezTo>
                  <a:cubicBezTo>
                    <a:pt x="633" y="2971"/>
                    <a:pt x="1088" y="3194"/>
                    <a:pt x="1543" y="3194"/>
                  </a:cubicBezTo>
                  <a:cubicBezTo>
                    <a:pt x="2266" y="3194"/>
                    <a:pt x="2757" y="2695"/>
                    <a:pt x="2864" y="1874"/>
                  </a:cubicBezTo>
                  <a:cubicBezTo>
                    <a:pt x="3006" y="848"/>
                    <a:pt x="2489" y="179"/>
                    <a:pt x="1909" y="36"/>
                  </a:cubicBezTo>
                  <a:cubicBezTo>
                    <a:pt x="1802" y="18"/>
                    <a:pt x="1704" y="1"/>
                    <a:pt x="15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64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4436282" y="1945932"/>
              <a:ext cx="382367" cy="441049"/>
            </a:xfrm>
            <a:custGeom>
              <a:avLst/>
              <a:gdLst/>
              <a:ahLst/>
              <a:cxnLst/>
              <a:rect l="l" t="t" r="r" b="b"/>
              <a:pathLst>
                <a:path w="5291" h="6103" extrusionOk="0">
                  <a:moveTo>
                    <a:pt x="4630" y="1"/>
                  </a:moveTo>
                  <a:cubicBezTo>
                    <a:pt x="4336" y="1"/>
                    <a:pt x="4122" y="304"/>
                    <a:pt x="3667" y="955"/>
                  </a:cubicBezTo>
                  <a:cubicBezTo>
                    <a:pt x="3185" y="1642"/>
                    <a:pt x="2373" y="2793"/>
                    <a:pt x="865" y="4390"/>
                  </a:cubicBezTo>
                  <a:cubicBezTo>
                    <a:pt x="803" y="4453"/>
                    <a:pt x="732" y="4524"/>
                    <a:pt x="651" y="4595"/>
                  </a:cubicBezTo>
                  <a:cubicBezTo>
                    <a:pt x="375" y="4845"/>
                    <a:pt x="18" y="5166"/>
                    <a:pt x="9" y="5514"/>
                  </a:cubicBezTo>
                  <a:cubicBezTo>
                    <a:pt x="0" y="5666"/>
                    <a:pt x="54" y="5800"/>
                    <a:pt x="179" y="5933"/>
                  </a:cubicBezTo>
                  <a:cubicBezTo>
                    <a:pt x="294" y="6040"/>
                    <a:pt x="428" y="6103"/>
                    <a:pt x="571" y="6103"/>
                  </a:cubicBezTo>
                  <a:cubicBezTo>
                    <a:pt x="964" y="6103"/>
                    <a:pt x="1338" y="5657"/>
                    <a:pt x="1615" y="5336"/>
                  </a:cubicBezTo>
                  <a:cubicBezTo>
                    <a:pt x="1677" y="5255"/>
                    <a:pt x="1740" y="5184"/>
                    <a:pt x="1793" y="5131"/>
                  </a:cubicBezTo>
                  <a:cubicBezTo>
                    <a:pt x="2828" y="4042"/>
                    <a:pt x="3783" y="2891"/>
                    <a:pt x="4621" y="1732"/>
                  </a:cubicBezTo>
                  <a:cubicBezTo>
                    <a:pt x="4657" y="1678"/>
                    <a:pt x="4701" y="1616"/>
                    <a:pt x="4755" y="1553"/>
                  </a:cubicBezTo>
                  <a:cubicBezTo>
                    <a:pt x="4996" y="1250"/>
                    <a:pt x="5290" y="866"/>
                    <a:pt x="5237" y="518"/>
                  </a:cubicBezTo>
                  <a:cubicBezTo>
                    <a:pt x="5219" y="367"/>
                    <a:pt x="5130" y="233"/>
                    <a:pt x="4969" y="117"/>
                  </a:cubicBezTo>
                  <a:cubicBezTo>
                    <a:pt x="4844" y="37"/>
                    <a:pt x="4737" y="1"/>
                    <a:pt x="46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64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4652867" y="2159987"/>
              <a:ext cx="199964" cy="221861"/>
            </a:xfrm>
            <a:custGeom>
              <a:avLst/>
              <a:gdLst/>
              <a:ahLst/>
              <a:cxnLst/>
              <a:rect l="l" t="t" r="r" b="b"/>
              <a:pathLst>
                <a:path w="2767" h="3070" extrusionOk="0">
                  <a:moveTo>
                    <a:pt x="1820" y="848"/>
                  </a:moveTo>
                  <a:cubicBezTo>
                    <a:pt x="1874" y="848"/>
                    <a:pt x="1945" y="902"/>
                    <a:pt x="2052" y="973"/>
                  </a:cubicBezTo>
                  <a:cubicBezTo>
                    <a:pt x="2052" y="982"/>
                    <a:pt x="2061" y="991"/>
                    <a:pt x="2070" y="1009"/>
                  </a:cubicBezTo>
                  <a:cubicBezTo>
                    <a:pt x="2177" y="1143"/>
                    <a:pt x="2445" y="1499"/>
                    <a:pt x="2088" y="1981"/>
                  </a:cubicBezTo>
                  <a:cubicBezTo>
                    <a:pt x="1990" y="2124"/>
                    <a:pt x="1874" y="2195"/>
                    <a:pt x="1758" y="2195"/>
                  </a:cubicBezTo>
                  <a:cubicBezTo>
                    <a:pt x="1642" y="2195"/>
                    <a:pt x="1535" y="2115"/>
                    <a:pt x="1464" y="1990"/>
                  </a:cubicBezTo>
                  <a:cubicBezTo>
                    <a:pt x="1357" y="1803"/>
                    <a:pt x="1321" y="1482"/>
                    <a:pt x="1535" y="1134"/>
                  </a:cubicBezTo>
                  <a:cubicBezTo>
                    <a:pt x="1651" y="937"/>
                    <a:pt x="1740" y="848"/>
                    <a:pt x="1820" y="848"/>
                  </a:cubicBezTo>
                  <a:close/>
                  <a:moveTo>
                    <a:pt x="1490" y="1"/>
                  </a:moveTo>
                  <a:cubicBezTo>
                    <a:pt x="902" y="1"/>
                    <a:pt x="438" y="366"/>
                    <a:pt x="233" y="991"/>
                  </a:cubicBezTo>
                  <a:cubicBezTo>
                    <a:pt x="1" y="1696"/>
                    <a:pt x="197" y="2454"/>
                    <a:pt x="714" y="2829"/>
                  </a:cubicBezTo>
                  <a:cubicBezTo>
                    <a:pt x="928" y="2989"/>
                    <a:pt x="1151" y="3070"/>
                    <a:pt x="1383" y="3070"/>
                  </a:cubicBezTo>
                  <a:cubicBezTo>
                    <a:pt x="1696" y="3070"/>
                    <a:pt x="1999" y="2918"/>
                    <a:pt x="2258" y="2659"/>
                  </a:cubicBezTo>
                  <a:cubicBezTo>
                    <a:pt x="2579" y="2320"/>
                    <a:pt x="2766" y="1830"/>
                    <a:pt x="2739" y="1392"/>
                  </a:cubicBezTo>
                  <a:cubicBezTo>
                    <a:pt x="2704" y="563"/>
                    <a:pt x="2070" y="1"/>
                    <a:pt x="14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64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8"/>
          <p:cNvGrpSpPr/>
          <p:nvPr/>
        </p:nvGrpSpPr>
        <p:grpSpPr>
          <a:xfrm>
            <a:off x="8546006" y="2125702"/>
            <a:ext cx="157399" cy="435265"/>
            <a:chOff x="2576266" y="3275935"/>
            <a:chExt cx="157399" cy="435265"/>
          </a:xfrm>
        </p:grpSpPr>
        <p:sp>
          <p:nvSpPr>
            <p:cNvPr id="318" name="Google Shape;318;p38"/>
            <p:cNvSpPr/>
            <p:nvPr/>
          </p:nvSpPr>
          <p:spPr>
            <a:xfrm>
              <a:off x="2578868" y="3275935"/>
              <a:ext cx="154797" cy="328889"/>
            </a:xfrm>
            <a:custGeom>
              <a:avLst/>
              <a:gdLst/>
              <a:ahLst/>
              <a:cxnLst/>
              <a:rect l="l" t="t" r="r" b="b"/>
              <a:pathLst>
                <a:path w="2142" h="4551" extrusionOk="0">
                  <a:moveTo>
                    <a:pt x="1312" y="1"/>
                  </a:moveTo>
                  <a:cubicBezTo>
                    <a:pt x="1026" y="1"/>
                    <a:pt x="786" y="153"/>
                    <a:pt x="679" y="411"/>
                  </a:cubicBezTo>
                  <a:cubicBezTo>
                    <a:pt x="554" y="706"/>
                    <a:pt x="518" y="1027"/>
                    <a:pt x="491" y="1339"/>
                  </a:cubicBezTo>
                  <a:cubicBezTo>
                    <a:pt x="473" y="1482"/>
                    <a:pt x="456" y="1616"/>
                    <a:pt x="438" y="1749"/>
                  </a:cubicBezTo>
                  <a:cubicBezTo>
                    <a:pt x="393" y="1981"/>
                    <a:pt x="348" y="2213"/>
                    <a:pt x="304" y="2436"/>
                  </a:cubicBezTo>
                  <a:cubicBezTo>
                    <a:pt x="143" y="3204"/>
                    <a:pt x="1" y="3926"/>
                    <a:pt x="277" y="4301"/>
                  </a:cubicBezTo>
                  <a:cubicBezTo>
                    <a:pt x="384" y="4444"/>
                    <a:pt x="554" y="4533"/>
                    <a:pt x="777" y="4551"/>
                  </a:cubicBezTo>
                  <a:lnTo>
                    <a:pt x="795" y="4551"/>
                  </a:lnTo>
                  <a:cubicBezTo>
                    <a:pt x="1481" y="4551"/>
                    <a:pt x="1535" y="3935"/>
                    <a:pt x="1571" y="3400"/>
                  </a:cubicBezTo>
                  <a:cubicBezTo>
                    <a:pt x="1580" y="3248"/>
                    <a:pt x="1589" y="3105"/>
                    <a:pt x="1615" y="2972"/>
                  </a:cubicBezTo>
                  <a:cubicBezTo>
                    <a:pt x="1678" y="2588"/>
                    <a:pt x="1749" y="2249"/>
                    <a:pt x="1803" y="1946"/>
                  </a:cubicBezTo>
                  <a:cubicBezTo>
                    <a:pt x="2035" y="786"/>
                    <a:pt x="2142" y="260"/>
                    <a:pt x="1517" y="28"/>
                  </a:cubicBezTo>
                  <a:cubicBezTo>
                    <a:pt x="1455" y="10"/>
                    <a:pt x="1383" y="1"/>
                    <a:pt x="131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64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576266" y="3624768"/>
              <a:ext cx="97417" cy="86432"/>
            </a:xfrm>
            <a:custGeom>
              <a:avLst/>
              <a:gdLst/>
              <a:ahLst/>
              <a:cxnLst/>
              <a:rect l="l" t="t" r="r" b="b"/>
              <a:pathLst>
                <a:path w="1348" h="1196" extrusionOk="0">
                  <a:moveTo>
                    <a:pt x="608" y="0"/>
                  </a:moveTo>
                  <a:cubicBezTo>
                    <a:pt x="572" y="0"/>
                    <a:pt x="536" y="0"/>
                    <a:pt x="509" y="9"/>
                  </a:cubicBezTo>
                  <a:cubicBezTo>
                    <a:pt x="295" y="45"/>
                    <a:pt x="117" y="214"/>
                    <a:pt x="63" y="446"/>
                  </a:cubicBezTo>
                  <a:cubicBezTo>
                    <a:pt x="1" y="678"/>
                    <a:pt x="81" y="928"/>
                    <a:pt x="251" y="1062"/>
                  </a:cubicBezTo>
                  <a:cubicBezTo>
                    <a:pt x="358" y="1151"/>
                    <a:pt x="483" y="1196"/>
                    <a:pt x="625" y="1196"/>
                  </a:cubicBezTo>
                  <a:cubicBezTo>
                    <a:pt x="875" y="1196"/>
                    <a:pt x="1134" y="1053"/>
                    <a:pt x="1250" y="848"/>
                  </a:cubicBezTo>
                  <a:cubicBezTo>
                    <a:pt x="1348" y="687"/>
                    <a:pt x="1339" y="509"/>
                    <a:pt x="1241" y="330"/>
                  </a:cubicBezTo>
                  <a:cubicBezTo>
                    <a:pt x="1152" y="179"/>
                    <a:pt x="866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64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8"/>
          <p:cNvSpPr txBox="1">
            <a:spLocks noGrp="1"/>
          </p:cNvSpPr>
          <p:nvPr>
            <p:ph type="ctrTitle"/>
          </p:nvPr>
        </p:nvSpPr>
        <p:spPr>
          <a:xfrm>
            <a:off x="1623091" y="713599"/>
            <a:ext cx="59211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2"/>
                </a:solidFill>
              </a:rPr>
              <a:t>Exploremos Saberes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46" y="3228308"/>
            <a:ext cx="1908470" cy="13473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089" y="156542"/>
            <a:ext cx="2158171" cy="1731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CO" sz="1800" dirty="0">
                <a:latin typeface="Lato" panose="020B0604020202020204" charset="0"/>
                <a:cs typeface="Arial" panose="020B0604020202020204" pitchFamily="34" charset="0"/>
              </a:rPr>
              <a:t>La dificultad que se está presentando con los estudiantes del grado 5 en la institución Educativa José Antonio Galán en el área de matemáticas, en especial en temas como la realización de fracciones y divisiones al pasar a un grado mayor.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 smtClean="0">
                <a:solidFill>
                  <a:schemeClr val="dk1"/>
                </a:solidFill>
              </a:rPr>
              <a:t>Un porcentaje de lo comprenden los estudiantes </a:t>
            </a:r>
          </a:p>
        </p:txBody>
      </p:sp>
      <p:sp>
        <p:nvSpPr>
          <p:cNvPr id="326" name="Google Shape;326;p39"/>
          <p:cNvSpPr/>
          <p:nvPr/>
        </p:nvSpPr>
        <p:spPr>
          <a:xfrm>
            <a:off x="194862" y="3486086"/>
            <a:ext cx="308221" cy="482313"/>
          </a:xfrm>
          <a:custGeom>
            <a:avLst/>
            <a:gdLst/>
            <a:ahLst/>
            <a:cxnLst/>
            <a:rect l="l" t="t" r="r" b="b"/>
            <a:pathLst>
              <a:path w="4265" h="6674" extrusionOk="0">
                <a:moveTo>
                  <a:pt x="2543" y="750"/>
                </a:moveTo>
                <a:cubicBezTo>
                  <a:pt x="2712" y="750"/>
                  <a:pt x="2819" y="866"/>
                  <a:pt x="2882" y="964"/>
                </a:cubicBezTo>
                <a:cubicBezTo>
                  <a:pt x="2971" y="1125"/>
                  <a:pt x="2989" y="1330"/>
                  <a:pt x="2944" y="1419"/>
                </a:cubicBezTo>
                <a:cubicBezTo>
                  <a:pt x="2730" y="1820"/>
                  <a:pt x="2623" y="1954"/>
                  <a:pt x="2016" y="2365"/>
                </a:cubicBezTo>
                <a:cubicBezTo>
                  <a:pt x="1811" y="2052"/>
                  <a:pt x="1668" y="1356"/>
                  <a:pt x="1883" y="1133"/>
                </a:cubicBezTo>
                <a:cubicBezTo>
                  <a:pt x="2123" y="884"/>
                  <a:pt x="2355" y="750"/>
                  <a:pt x="2543" y="750"/>
                </a:cubicBezTo>
                <a:close/>
                <a:moveTo>
                  <a:pt x="2507" y="3622"/>
                </a:moveTo>
                <a:cubicBezTo>
                  <a:pt x="2926" y="3774"/>
                  <a:pt x="3301" y="4381"/>
                  <a:pt x="3292" y="4889"/>
                </a:cubicBezTo>
                <a:cubicBezTo>
                  <a:pt x="3292" y="5157"/>
                  <a:pt x="3185" y="5496"/>
                  <a:pt x="2721" y="5621"/>
                </a:cubicBezTo>
                <a:cubicBezTo>
                  <a:pt x="2587" y="5656"/>
                  <a:pt x="2427" y="5683"/>
                  <a:pt x="2257" y="5683"/>
                </a:cubicBezTo>
                <a:cubicBezTo>
                  <a:pt x="1731" y="5683"/>
                  <a:pt x="1115" y="5478"/>
                  <a:pt x="1115" y="4898"/>
                </a:cubicBezTo>
                <a:cubicBezTo>
                  <a:pt x="1115" y="4461"/>
                  <a:pt x="1445" y="4274"/>
                  <a:pt x="1865" y="4042"/>
                </a:cubicBezTo>
                <a:cubicBezTo>
                  <a:pt x="2070" y="3926"/>
                  <a:pt x="2293" y="3792"/>
                  <a:pt x="2507" y="3622"/>
                </a:cubicBezTo>
                <a:close/>
                <a:moveTo>
                  <a:pt x="2739" y="0"/>
                </a:moveTo>
                <a:cubicBezTo>
                  <a:pt x="2659" y="0"/>
                  <a:pt x="2569" y="9"/>
                  <a:pt x="2489" y="27"/>
                </a:cubicBezTo>
                <a:cubicBezTo>
                  <a:pt x="1891" y="152"/>
                  <a:pt x="1472" y="464"/>
                  <a:pt x="1276" y="919"/>
                </a:cubicBezTo>
                <a:cubicBezTo>
                  <a:pt x="1062" y="1446"/>
                  <a:pt x="1160" y="2133"/>
                  <a:pt x="1535" y="2739"/>
                </a:cubicBezTo>
                <a:cubicBezTo>
                  <a:pt x="1419" y="2837"/>
                  <a:pt x="1294" y="2927"/>
                  <a:pt x="1178" y="3007"/>
                </a:cubicBezTo>
                <a:cubicBezTo>
                  <a:pt x="910" y="3194"/>
                  <a:pt x="643" y="3390"/>
                  <a:pt x="437" y="3667"/>
                </a:cubicBezTo>
                <a:cubicBezTo>
                  <a:pt x="116" y="4077"/>
                  <a:pt x="0" y="4630"/>
                  <a:pt x="116" y="5184"/>
                </a:cubicBezTo>
                <a:cubicBezTo>
                  <a:pt x="232" y="5710"/>
                  <a:pt x="544" y="6147"/>
                  <a:pt x="982" y="6379"/>
                </a:cubicBezTo>
                <a:cubicBezTo>
                  <a:pt x="1329" y="6575"/>
                  <a:pt x="1686" y="6673"/>
                  <a:pt x="2034" y="6673"/>
                </a:cubicBezTo>
                <a:cubicBezTo>
                  <a:pt x="3140" y="6673"/>
                  <a:pt x="3917" y="5754"/>
                  <a:pt x="4095" y="4889"/>
                </a:cubicBezTo>
                <a:cubicBezTo>
                  <a:pt x="4264" y="4060"/>
                  <a:pt x="3908" y="3355"/>
                  <a:pt x="3140" y="2998"/>
                </a:cubicBezTo>
                <a:cubicBezTo>
                  <a:pt x="3854" y="2133"/>
                  <a:pt x="3925" y="1196"/>
                  <a:pt x="3667" y="634"/>
                </a:cubicBezTo>
                <a:cubicBezTo>
                  <a:pt x="3488" y="232"/>
                  <a:pt x="3149" y="0"/>
                  <a:pt x="273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8313566" y="2500421"/>
            <a:ext cx="658285" cy="452684"/>
          </a:xfrm>
          <a:custGeom>
            <a:avLst/>
            <a:gdLst/>
            <a:ahLst/>
            <a:cxnLst/>
            <a:rect l="l" t="t" r="r" b="b"/>
            <a:pathLst>
              <a:path w="9109" h="6264" extrusionOk="0">
                <a:moveTo>
                  <a:pt x="2989" y="0"/>
                </a:moveTo>
                <a:cubicBezTo>
                  <a:pt x="2623" y="0"/>
                  <a:pt x="2329" y="116"/>
                  <a:pt x="2195" y="304"/>
                </a:cubicBezTo>
                <a:cubicBezTo>
                  <a:pt x="2132" y="402"/>
                  <a:pt x="2070" y="554"/>
                  <a:pt x="2150" y="786"/>
                </a:cubicBezTo>
                <a:cubicBezTo>
                  <a:pt x="2150" y="839"/>
                  <a:pt x="2168" y="919"/>
                  <a:pt x="2186" y="1026"/>
                </a:cubicBezTo>
                <a:cubicBezTo>
                  <a:pt x="2240" y="1365"/>
                  <a:pt x="2355" y="2026"/>
                  <a:pt x="2364" y="3212"/>
                </a:cubicBezTo>
                <a:cubicBezTo>
                  <a:pt x="2088" y="2641"/>
                  <a:pt x="1481" y="1553"/>
                  <a:pt x="821" y="1553"/>
                </a:cubicBezTo>
                <a:cubicBezTo>
                  <a:pt x="669" y="1553"/>
                  <a:pt x="518" y="1615"/>
                  <a:pt x="384" y="1740"/>
                </a:cubicBezTo>
                <a:cubicBezTo>
                  <a:pt x="0" y="2159"/>
                  <a:pt x="241" y="2516"/>
                  <a:pt x="571" y="3016"/>
                </a:cubicBezTo>
                <a:cubicBezTo>
                  <a:pt x="776" y="3319"/>
                  <a:pt x="1026" y="3703"/>
                  <a:pt x="1214" y="4193"/>
                </a:cubicBezTo>
                <a:cubicBezTo>
                  <a:pt x="1285" y="4399"/>
                  <a:pt x="1347" y="4639"/>
                  <a:pt x="1401" y="4880"/>
                </a:cubicBezTo>
                <a:cubicBezTo>
                  <a:pt x="1570" y="5558"/>
                  <a:pt x="1749" y="6263"/>
                  <a:pt x="2364" y="6263"/>
                </a:cubicBezTo>
                <a:cubicBezTo>
                  <a:pt x="2436" y="6263"/>
                  <a:pt x="2507" y="6254"/>
                  <a:pt x="2587" y="6236"/>
                </a:cubicBezTo>
                <a:lnTo>
                  <a:pt x="2623" y="6227"/>
                </a:lnTo>
                <a:cubicBezTo>
                  <a:pt x="3105" y="6076"/>
                  <a:pt x="3105" y="6031"/>
                  <a:pt x="2962" y="3890"/>
                </a:cubicBezTo>
                <a:cubicBezTo>
                  <a:pt x="2918" y="3203"/>
                  <a:pt x="2855" y="2266"/>
                  <a:pt x="2793" y="1035"/>
                </a:cubicBezTo>
                <a:lnTo>
                  <a:pt x="2793" y="1035"/>
                </a:lnTo>
                <a:cubicBezTo>
                  <a:pt x="3248" y="1116"/>
                  <a:pt x="4755" y="1249"/>
                  <a:pt x="6147" y="1249"/>
                </a:cubicBezTo>
                <a:cubicBezTo>
                  <a:pt x="7084" y="1249"/>
                  <a:pt x="7753" y="1187"/>
                  <a:pt x="8136" y="1071"/>
                </a:cubicBezTo>
                <a:lnTo>
                  <a:pt x="8136" y="1071"/>
                </a:lnTo>
                <a:cubicBezTo>
                  <a:pt x="8118" y="1169"/>
                  <a:pt x="8101" y="1267"/>
                  <a:pt x="8083" y="1365"/>
                </a:cubicBezTo>
                <a:cubicBezTo>
                  <a:pt x="8056" y="1508"/>
                  <a:pt x="8029" y="1642"/>
                  <a:pt x="8020" y="1758"/>
                </a:cubicBezTo>
                <a:cubicBezTo>
                  <a:pt x="8011" y="1865"/>
                  <a:pt x="8038" y="1954"/>
                  <a:pt x="8110" y="2017"/>
                </a:cubicBezTo>
                <a:cubicBezTo>
                  <a:pt x="8172" y="2097"/>
                  <a:pt x="8270" y="2133"/>
                  <a:pt x="8368" y="2133"/>
                </a:cubicBezTo>
                <a:cubicBezTo>
                  <a:pt x="8520" y="2133"/>
                  <a:pt x="8645" y="2043"/>
                  <a:pt x="8689" y="1901"/>
                </a:cubicBezTo>
                <a:cubicBezTo>
                  <a:pt x="8886" y="1330"/>
                  <a:pt x="9109" y="348"/>
                  <a:pt x="8457" y="72"/>
                </a:cubicBezTo>
                <a:cubicBezTo>
                  <a:pt x="8368" y="36"/>
                  <a:pt x="8270" y="18"/>
                  <a:pt x="8172" y="18"/>
                </a:cubicBezTo>
                <a:cubicBezTo>
                  <a:pt x="7994" y="18"/>
                  <a:pt x="7824" y="81"/>
                  <a:pt x="7664" y="134"/>
                </a:cubicBezTo>
                <a:cubicBezTo>
                  <a:pt x="7574" y="170"/>
                  <a:pt x="7485" y="197"/>
                  <a:pt x="7396" y="215"/>
                </a:cubicBezTo>
                <a:cubicBezTo>
                  <a:pt x="7128" y="277"/>
                  <a:pt x="6771" y="313"/>
                  <a:pt x="6343" y="313"/>
                </a:cubicBezTo>
                <a:cubicBezTo>
                  <a:pt x="5442" y="313"/>
                  <a:pt x="4389" y="170"/>
                  <a:pt x="3694" y="81"/>
                </a:cubicBezTo>
                <a:cubicBezTo>
                  <a:pt x="3372" y="36"/>
                  <a:pt x="3141" y="0"/>
                  <a:pt x="302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6091964" y="32148"/>
            <a:ext cx="366902" cy="403614"/>
          </a:xfrm>
          <a:custGeom>
            <a:avLst/>
            <a:gdLst/>
            <a:ahLst/>
            <a:cxnLst/>
            <a:rect l="l" t="t" r="r" b="b"/>
            <a:pathLst>
              <a:path w="5077" h="5585" extrusionOk="0">
                <a:moveTo>
                  <a:pt x="2445" y="0"/>
                </a:moveTo>
                <a:cubicBezTo>
                  <a:pt x="2374" y="0"/>
                  <a:pt x="2293" y="9"/>
                  <a:pt x="2213" y="27"/>
                </a:cubicBezTo>
                <a:cubicBezTo>
                  <a:pt x="1571" y="241"/>
                  <a:pt x="1615" y="749"/>
                  <a:pt x="1696" y="1597"/>
                </a:cubicBezTo>
                <a:cubicBezTo>
                  <a:pt x="1714" y="1775"/>
                  <a:pt x="1731" y="1972"/>
                  <a:pt x="1749" y="2195"/>
                </a:cubicBezTo>
                <a:cubicBezTo>
                  <a:pt x="1500" y="2204"/>
                  <a:pt x="1276" y="2221"/>
                  <a:pt x="1045" y="2248"/>
                </a:cubicBezTo>
                <a:cubicBezTo>
                  <a:pt x="759" y="2284"/>
                  <a:pt x="286" y="2328"/>
                  <a:pt x="99" y="2596"/>
                </a:cubicBezTo>
                <a:cubicBezTo>
                  <a:pt x="19" y="2703"/>
                  <a:pt x="1" y="2837"/>
                  <a:pt x="36" y="2989"/>
                </a:cubicBezTo>
                <a:cubicBezTo>
                  <a:pt x="152" y="3337"/>
                  <a:pt x="518" y="3337"/>
                  <a:pt x="643" y="3337"/>
                </a:cubicBezTo>
                <a:cubicBezTo>
                  <a:pt x="768" y="3337"/>
                  <a:pt x="911" y="3319"/>
                  <a:pt x="1027" y="3301"/>
                </a:cubicBezTo>
                <a:cubicBezTo>
                  <a:pt x="1116" y="3292"/>
                  <a:pt x="1187" y="3283"/>
                  <a:pt x="1259" y="3283"/>
                </a:cubicBezTo>
                <a:cubicBezTo>
                  <a:pt x="1437" y="3274"/>
                  <a:pt x="1607" y="3265"/>
                  <a:pt x="1767" y="3265"/>
                </a:cubicBezTo>
                <a:cubicBezTo>
                  <a:pt x="1758" y="3435"/>
                  <a:pt x="1749" y="3604"/>
                  <a:pt x="1731" y="3774"/>
                </a:cubicBezTo>
                <a:cubicBezTo>
                  <a:pt x="1669" y="4692"/>
                  <a:pt x="1615" y="5495"/>
                  <a:pt x="2463" y="5585"/>
                </a:cubicBezTo>
                <a:lnTo>
                  <a:pt x="2490" y="5585"/>
                </a:lnTo>
                <a:cubicBezTo>
                  <a:pt x="3275" y="5585"/>
                  <a:pt x="3310" y="4773"/>
                  <a:pt x="3319" y="4434"/>
                </a:cubicBezTo>
                <a:lnTo>
                  <a:pt x="3319" y="4416"/>
                </a:lnTo>
                <a:cubicBezTo>
                  <a:pt x="3337" y="4041"/>
                  <a:pt x="3355" y="3658"/>
                  <a:pt x="3364" y="3274"/>
                </a:cubicBezTo>
                <a:cubicBezTo>
                  <a:pt x="3489" y="3283"/>
                  <a:pt x="3605" y="3292"/>
                  <a:pt x="3703" y="3292"/>
                </a:cubicBezTo>
                <a:cubicBezTo>
                  <a:pt x="3935" y="3301"/>
                  <a:pt x="4131" y="3310"/>
                  <a:pt x="4301" y="3310"/>
                </a:cubicBezTo>
                <a:cubicBezTo>
                  <a:pt x="4782" y="3310"/>
                  <a:pt x="5014" y="3238"/>
                  <a:pt x="5059" y="2810"/>
                </a:cubicBezTo>
                <a:cubicBezTo>
                  <a:pt x="5077" y="2230"/>
                  <a:pt x="4515" y="2212"/>
                  <a:pt x="4140" y="2204"/>
                </a:cubicBezTo>
                <a:lnTo>
                  <a:pt x="4069" y="2204"/>
                </a:lnTo>
                <a:cubicBezTo>
                  <a:pt x="3837" y="2195"/>
                  <a:pt x="3605" y="2186"/>
                  <a:pt x="3364" y="2177"/>
                </a:cubicBezTo>
                <a:cubicBezTo>
                  <a:pt x="3355" y="1757"/>
                  <a:pt x="3319" y="1374"/>
                  <a:pt x="3275" y="1017"/>
                </a:cubicBezTo>
                <a:cubicBezTo>
                  <a:pt x="3195" y="375"/>
                  <a:pt x="2882" y="0"/>
                  <a:pt x="244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8451207" y="3968403"/>
            <a:ext cx="383018" cy="366252"/>
          </a:xfrm>
          <a:custGeom>
            <a:avLst/>
            <a:gdLst/>
            <a:ahLst/>
            <a:cxnLst/>
            <a:rect l="l" t="t" r="r" b="b"/>
            <a:pathLst>
              <a:path w="5300" h="5068" extrusionOk="0">
                <a:moveTo>
                  <a:pt x="4532" y="1"/>
                </a:moveTo>
                <a:cubicBezTo>
                  <a:pt x="4176" y="1"/>
                  <a:pt x="3926" y="322"/>
                  <a:pt x="3712" y="607"/>
                </a:cubicBezTo>
                <a:cubicBezTo>
                  <a:pt x="3658" y="670"/>
                  <a:pt x="3613" y="732"/>
                  <a:pt x="3569" y="795"/>
                </a:cubicBezTo>
                <a:cubicBezTo>
                  <a:pt x="3292" y="1125"/>
                  <a:pt x="3016" y="1437"/>
                  <a:pt x="2730" y="1740"/>
                </a:cubicBezTo>
                <a:cubicBezTo>
                  <a:pt x="2632" y="1615"/>
                  <a:pt x="2543" y="1490"/>
                  <a:pt x="2454" y="1374"/>
                </a:cubicBezTo>
                <a:cubicBezTo>
                  <a:pt x="2133" y="937"/>
                  <a:pt x="1847" y="563"/>
                  <a:pt x="1455" y="563"/>
                </a:cubicBezTo>
                <a:cubicBezTo>
                  <a:pt x="1321" y="563"/>
                  <a:pt x="1187" y="607"/>
                  <a:pt x="1026" y="705"/>
                </a:cubicBezTo>
                <a:cubicBezTo>
                  <a:pt x="839" y="839"/>
                  <a:pt x="732" y="1018"/>
                  <a:pt x="714" y="1214"/>
                </a:cubicBezTo>
                <a:cubicBezTo>
                  <a:pt x="678" y="1678"/>
                  <a:pt x="1151" y="2231"/>
                  <a:pt x="1687" y="2766"/>
                </a:cubicBezTo>
                <a:cubicBezTo>
                  <a:pt x="1472" y="2971"/>
                  <a:pt x="1276" y="3141"/>
                  <a:pt x="1098" y="3292"/>
                </a:cubicBezTo>
                <a:cubicBezTo>
                  <a:pt x="339" y="3953"/>
                  <a:pt x="0" y="4256"/>
                  <a:pt x="357" y="4791"/>
                </a:cubicBezTo>
                <a:cubicBezTo>
                  <a:pt x="500" y="4970"/>
                  <a:pt x="670" y="5068"/>
                  <a:pt x="866" y="5068"/>
                </a:cubicBezTo>
                <a:cubicBezTo>
                  <a:pt x="1240" y="5068"/>
                  <a:pt x="1624" y="4729"/>
                  <a:pt x="1901" y="4488"/>
                </a:cubicBezTo>
                <a:lnTo>
                  <a:pt x="1990" y="4408"/>
                </a:lnTo>
                <a:cubicBezTo>
                  <a:pt x="2231" y="4202"/>
                  <a:pt x="2481" y="3979"/>
                  <a:pt x="2721" y="3747"/>
                </a:cubicBezTo>
                <a:cubicBezTo>
                  <a:pt x="2927" y="3944"/>
                  <a:pt x="3141" y="4140"/>
                  <a:pt x="3346" y="4336"/>
                </a:cubicBezTo>
                <a:lnTo>
                  <a:pt x="3382" y="4372"/>
                </a:lnTo>
                <a:cubicBezTo>
                  <a:pt x="3622" y="4604"/>
                  <a:pt x="3899" y="4871"/>
                  <a:pt x="4220" y="4871"/>
                </a:cubicBezTo>
                <a:cubicBezTo>
                  <a:pt x="4381" y="4871"/>
                  <a:pt x="4541" y="4809"/>
                  <a:pt x="4693" y="4666"/>
                </a:cubicBezTo>
                <a:cubicBezTo>
                  <a:pt x="4952" y="4381"/>
                  <a:pt x="4969" y="3970"/>
                  <a:pt x="4729" y="3694"/>
                </a:cubicBezTo>
                <a:cubicBezTo>
                  <a:pt x="4443" y="3346"/>
                  <a:pt x="4095" y="3043"/>
                  <a:pt x="3756" y="2739"/>
                </a:cubicBezTo>
                <a:cubicBezTo>
                  <a:pt x="4113" y="2374"/>
                  <a:pt x="4461" y="1999"/>
                  <a:pt x="4773" y="1633"/>
                </a:cubicBezTo>
                <a:cubicBezTo>
                  <a:pt x="5050" y="1312"/>
                  <a:pt x="5300" y="964"/>
                  <a:pt x="5264" y="625"/>
                </a:cubicBezTo>
                <a:cubicBezTo>
                  <a:pt x="5237" y="438"/>
                  <a:pt x="5130" y="268"/>
                  <a:pt x="4943" y="125"/>
                </a:cubicBezTo>
                <a:cubicBezTo>
                  <a:pt x="4800" y="45"/>
                  <a:pt x="4666" y="1"/>
                  <a:pt x="4532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7840499" y="320827"/>
            <a:ext cx="399784" cy="437146"/>
          </a:xfrm>
          <a:custGeom>
            <a:avLst/>
            <a:gdLst/>
            <a:ahLst/>
            <a:cxnLst/>
            <a:rect l="l" t="t" r="r" b="b"/>
            <a:pathLst>
              <a:path w="5532" h="6049" extrusionOk="0">
                <a:moveTo>
                  <a:pt x="4746" y="0"/>
                </a:moveTo>
                <a:cubicBezTo>
                  <a:pt x="4283" y="0"/>
                  <a:pt x="4024" y="331"/>
                  <a:pt x="3979" y="973"/>
                </a:cubicBezTo>
                <a:cubicBezTo>
                  <a:pt x="3979" y="982"/>
                  <a:pt x="3979" y="991"/>
                  <a:pt x="3979" y="1000"/>
                </a:cubicBezTo>
                <a:cubicBezTo>
                  <a:pt x="3863" y="928"/>
                  <a:pt x="3729" y="839"/>
                  <a:pt x="3596" y="741"/>
                </a:cubicBezTo>
                <a:cubicBezTo>
                  <a:pt x="3132" y="411"/>
                  <a:pt x="2561" y="9"/>
                  <a:pt x="2008" y="9"/>
                </a:cubicBezTo>
                <a:cubicBezTo>
                  <a:pt x="1481" y="9"/>
                  <a:pt x="1080" y="402"/>
                  <a:pt x="830" y="1169"/>
                </a:cubicBezTo>
                <a:cubicBezTo>
                  <a:pt x="777" y="1321"/>
                  <a:pt x="714" y="1490"/>
                  <a:pt x="634" y="1669"/>
                </a:cubicBezTo>
                <a:cubicBezTo>
                  <a:pt x="473" y="2061"/>
                  <a:pt x="286" y="2516"/>
                  <a:pt x="286" y="2900"/>
                </a:cubicBezTo>
                <a:cubicBezTo>
                  <a:pt x="286" y="3060"/>
                  <a:pt x="286" y="3560"/>
                  <a:pt x="723" y="3560"/>
                </a:cubicBezTo>
                <a:cubicBezTo>
                  <a:pt x="928" y="3560"/>
                  <a:pt x="1169" y="3462"/>
                  <a:pt x="1437" y="3355"/>
                </a:cubicBezTo>
                <a:cubicBezTo>
                  <a:pt x="1731" y="3230"/>
                  <a:pt x="2070" y="3096"/>
                  <a:pt x="2365" y="3096"/>
                </a:cubicBezTo>
                <a:cubicBezTo>
                  <a:pt x="2436" y="3096"/>
                  <a:pt x="2498" y="3105"/>
                  <a:pt x="2561" y="3114"/>
                </a:cubicBezTo>
                <a:cubicBezTo>
                  <a:pt x="2855" y="3194"/>
                  <a:pt x="2989" y="3346"/>
                  <a:pt x="2962" y="3578"/>
                </a:cubicBezTo>
                <a:cubicBezTo>
                  <a:pt x="2882" y="4211"/>
                  <a:pt x="1794" y="5103"/>
                  <a:pt x="1107" y="5103"/>
                </a:cubicBezTo>
                <a:cubicBezTo>
                  <a:pt x="839" y="5103"/>
                  <a:pt x="670" y="4961"/>
                  <a:pt x="598" y="4684"/>
                </a:cubicBezTo>
                <a:cubicBezTo>
                  <a:pt x="589" y="4657"/>
                  <a:pt x="589" y="4630"/>
                  <a:pt x="580" y="4604"/>
                </a:cubicBezTo>
                <a:cubicBezTo>
                  <a:pt x="554" y="4470"/>
                  <a:pt x="518" y="4274"/>
                  <a:pt x="295" y="4274"/>
                </a:cubicBezTo>
                <a:lnTo>
                  <a:pt x="268" y="4274"/>
                </a:lnTo>
                <a:cubicBezTo>
                  <a:pt x="188" y="4283"/>
                  <a:pt x="125" y="4318"/>
                  <a:pt x="81" y="4372"/>
                </a:cubicBezTo>
                <a:cubicBezTo>
                  <a:pt x="0" y="4488"/>
                  <a:pt x="27" y="4666"/>
                  <a:pt x="54" y="4800"/>
                </a:cubicBezTo>
                <a:cubicBezTo>
                  <a:pt x="206" y="5594"/>
                  <a:pt x="741" y="6049"/>
                  <a:pt x="1535" y="6049"/>
                </a:cubicBezTo>
                <a:cubicBezTo>
                  <a:pt x="2668" y="6049"/>
                  <a:pt x="4158" y="5068"/>
                  <a:pt x="4372" y="3801"/>
                </a:cubicBezTo>
                <a:cubicBezTo>
                  <a:pt x="4434" y="3390"/>
                  <a:pt x="4336" y="3016"/>
                  <a:pt x="4077" y="2712"/>
                </a:cubicBezTo>
                <a:cubicBezTo>
                  <a:pt x="3738" y="2302"/>
                  <a:pt x="3159" y="2079"/>
                  <a:pt x="2498" y="2079"/>
                </a:cubicBezTo>
                <a:cubicBezTo>
                  <a:pt x="2240" y="2079"/>
                  <a:pt x="1981" y="2106"/>
                  <a:pt x="1722" y="2177"/>
                </a:cubicBezTo>
                <a:cubicBezTo>
                  <a:pt x="1785" y="1838"/>
                  <a:pt x="1910" y="1401"/>
                  <a:pt x="2133" y="982"/>
                </a:cubicBezTo>
                <a:cubicBezTo>
                  <a:pt x="2159" y="964"/>
                  <a:pt x="2195" y="964"/>
                  <a:pt x="2240" y="964"/>
                </a:cubicBezTo>
                <a:cubicBezTo>
                  <a:pt x="2463" y="964"/>
                  <a:pt x="2784" y="1187"/>
                  <a:pt x="3132" y="1428"/>
                </a:cubicBezTo>
                <a:cubicBezTo>
                  <a:pt x="3569" y="1731"/>
                  <a:pt x="4060" y="2079"/>
                  <a:pt x="4506" y="2079"/>
                </a:cubicBezTo>
                <a:cubicBezTo>
                  <a:pt x="4630" y="2079"/>
                  <a:pt x="4746" y="2052"/>
                  <a:pt x="4854" y="1999"/>
                </a:cubicBezTo>
                <a:cubicBezTo>
                  <a:pt x="5264" y="1803"/>
                  <a:pt x="5532" y="1196"/>
                  <a:pt x="5451" y="670"/>
                </a:cubicBezTo>
                <a:cubicBezTo>
                  <a:pt x="5398" y="304"/>
                  <a:pt x="5166" y="63"/>
                  <a:pt x="4818" y="9"/>
                </a:cubicBezTo>
                <a:cubicBezTo>
                  <a:pt x="4791" y="9"/>
                  <a:pt x="4773" y="0"/>
                  <a:pt x="474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4357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 smtClean="0"/>
              <a:t>Definición del problema </a:t>
            </a:r>
            <a:endParaRPr sz="3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19" y="2953105"/>
            <a:ext cx="2608464" cy="295724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2" y="2500421"/>
            <a:ext cx="2985217" cy="164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4"/>
          <p:cNvSpPr txBox="1">
            <a:spLocks noGrp="1"/>
          </p:cNvSpPr>
          <p:nvPr>
            <p:ph type="title"/>
          </p:nvPr>
        </p:nvSpPr>
        <p:spPr>
          <a:xfrm>
            <a:off x="148856" y="116296"/>
            <a:ext cx="7581600" cy="2635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3200" dirty="0" smtClean="0"/>
              <a:t>Alcance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latin typeface="Lato" panose="020B0604020202020204" charset="0"/>
              </a:rPr>
              <a:t>Un </a:t>
            </a:r>
            <a:r>
              <a:rPr lang="es-ES" dirty="0">
                <a:latin typeface="Lato" panose="020B0604020202020204" charset="0"/>
              </a:rPr>
              <a:t>proyecto  que se llamara Exploremos Saberes el proyecto o juego se basa en operaciones Matemáticas de selección múltiple para ayudar a los niños de 5 grado.</a:t>
            </a:r>
            <a:r>
              <a:rPr lang="es-ES" dirty="0"/>
              <a:t/>
            </a:r>
            <a:br>
              <a:rPr lang="es-ES" dirty="0"/>
            </a:b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314" y="2994228"/>
            <a:ext cx="2689559" cy="179169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43" y="2994228"/>
            <a:ext cx="2992250" cy="16537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55" y="3074387"/>
            <a:ext cx="2504879" cy="1229489"/>
          </a:xfrm>
          <a:prstGeom prst="rect">
            <a:avLst/>
          </a:prstGeom>
        </p:spPr>
      </p:pic>
      <p:sp>
        <p:nvSpPr>
          <p:cNvPr id="1074" name="Google Shape;1074;p54"/>
          <p:cNvSpPr/>
          <p:nvPr/>
        </p:nvSpPr>
        <p:spPr>
          <a:xfrm>
            <a:off x="426043" y="2086719"/>
            <a:ext cx="463668" cy="422982"/>
          </a:xfrm>
          <a:custGeom>
            <a:avLst/>
            <a:gdLst/>
            <a:ahLst/>
            <a:cxnLst/>
            <a:rect l="l" t="t" r="r" b="b"/>
            <a:pathLst>
              <a:path w="6416" h="5853" extrusionOk="0">
                <a:moveTo>
                  <a:pt x="6094" y="1"/>
                </a:moveTo>
                <a:cubicBezTo>
                  <a:pt x="5951" y="1"/>
                  <a:pt x="5853" y="117"/>
                  <a:pt x="5746" y="242"/>
                </a:cubicBezTo>
                <a:cubicBezTo>
                  <a:pt x="5594" y="411"/>
                  <a:pt x="5416" y="634"/>
                  <a:pt x="5050" y="661"/>
                </a:cubicBezTo>
                <a:cubicBezTo>
                  <a:pt x="4970" y="670"/>
                  <a:pt x="4890" y="670"/>
                  <a:pt x="4809" y="670"/>
                </a:cubicBezTo>
                <a:cubicBezTo>
                  <a:pt x="4426" y="670"/>
                  <a:pt x="4060" y="599"/>
                  <a:pt x="3694" y="527"/>
                </a:cubicBezTo>
                <a:cubicBezTo>
                  <a:pt x="3337" y="456"/>
                  <a:pt x="2972" y="384"/>
                  <a:pt x="2597" y="384"/>
                </a:cubicBezTo>
                <a:cubicBezTo>
                  <a:pt x="2258" y="384"/>
                  <a:pt x="1946" y="447"/>
                  <a:pt x="1642" y="572"/>
                </a:cubicBezTo>
                <a:cubicBezTo>
                  <a:pt x="715" y="964"/>
                  <a:pt x="500" y="1678"/>
                  <a:pt x="599" y="2160"/>
                </a:cubicBezTo>
                <a:cubicBezTo>
                  <a:pt x="652" y="2454"/>
                  <a:pt x="822" y="2650"/>
                  <a:pt x="1009" y="2650"/>
                </a:cubicBezTo>
                <a:cubicBezTo>
                  <a:pt x="1054" y="2650"/>
                  <a:pt x="1098" y="2641"/>
                  <a:pt x="1152" y="2615"/>
                </a:cubicBezTo>
                <a:cubicBezTo>
                  <a:pt x="1384" y="2463"/>
                  <a:pt x="1286" y="2267"/>
                  <a:pt x="1223" y="2124"/>
                </a:cubicBezTo>
                <a:cubicBezTo>
                  <a:pt x="1170" y="2017"/>
                  <a:pt x="1116" y="1910"/>
                  <a:pt x="1161" y="1812"/>
                </a:cubicBezTo>
                <a:cubicBezTo>
                  <a:pt x="1205" y="1705"/>
                  <a:pt x="1375" y="1589"/>
                  <a:pt x="1660" y="1491"/>
                </a:cubicBezTo>
                <a:cubicBezTo>
                  <a:pt x="1848" y="1428"/>
                  <a:pt x="2053" y="1392"/>
                  <a:pt x="2276" y="1392"/>
                </a:cubicBezTo>
                <a:cubicBezTo>
                  <a:pt x="2240" y="1526"/>
                  <a:pt x="2187" y="1723"/>
                  <a:pt x="2133" y="1955"/>
                </a:cubicBezTo>
                <a:cubicBezTo>
                  <a:pt x="1874" y="2972"/>
                  <a:pt x="1393" y="4872"/>
                  <a:pt x="831" y="4872"/>
                </a:cubicBezTo>
                <a:cubicBezTo>
                  <a:pt x="750" y="4872"/>
                  <a:pt x="670" y="4827"/>
                  <a:pt x="590" y="4747"/>
                </a:cubicBezTo>
                <a:cubicBezTo>
                  <a:pt x="563" y="4729"/>
                  <a:pt x="545" y="4684"/>
                  <a:pt x="518" y="4649"/>
                </a:cubicBezTo>
                <a:cubicBezTo>
                  <a:pt x="465" y="4551"/>
                  <a:pt x="393" y="4435"/>
                  <a:pt x="260" y="4435"/>
                </a:cubicBezTo>
                <a:cubicBezTo>
                  <a:pt x="233" y="4435"/>
                  <a:pt x="206" y="4443"/>
                  <a:pt x="170" y="4452"/>
                </a:cubicBezTo>
                <a:cubicBezTo>
                  <a:pt x="54" y="4497"/>
                  <a:pt x="1" y="4622"/>
                  <a:pt x="37" y="4782"/>
                </a:cubicBezTo>
                <a:cubicBezTo>
                  <a:pt x="108" y="5139"/>
                  <a:pt x="572" y="5630"/>
                  <a:pt x="1170" y="5630"/>
                </a:cubicBezTo>
                <a:cubicBezTo>
                  <a:pt x="1330" y="5630"/>
                  <a:pt x="1491" y="5594"/>
                  <a:pt x="1642" y="5532"/>
                </a:cubicBezTo>
                <a:cubicBezTo>
                  <a:pt x="2392" y="5202"/>
                  <a:pt x="2811" y="3739"/>
                  <a:pt x="3221" y="2329"/>
                </a:cubicBezTo>
                <a:cubicBezTo>
                  <a:pt x="3302" y="2070"/>
                  <a:pt x="3373" y="1803"/>
                  <a:pt x="3453" y="1553"/>
                </a:cubicBezTo>
                <a:cubicBezTo>
                  <a:pt x="3578" y="1580"/>
                  <a:pt x="3676" y="1598"/>
                  <a:pt x="3748" y="1616"/>
                </a:cubicBezTo>
                <a:cubicBezTo>
                  <a:pt x="3792" y="1616"/>
                  <a:pt x="3837" y="1624"/>
                  <a:pt x="3864" y="1633"/>
                </a:cubicBezTo>
                <a:cubicBezTo>
                  <a:pt x="3855" y="1660"/>
                  <a:pt x="3837" y="1678"/>
                  <a:pt x="3828" y="1714"/>
                </a:cubicBezTo>
                <a:cubicBezTo>
                  <a:pt x="3114" y="3444"/>
                  <a:pt x="2945" y="4872"/>
                  <a:pt x="3373" y="5514"/>
                </a:cubicBezTo>
                <a:cubicBezTo>
                  <a:pt x="3525" y="5728"/>
                  <a:pt x="3739" y="5853"/>
                  <a:pt x="4006" y="5853"/>
                </a:cubicBezTo>
                <a:cubicBezTo>
                  <a:pt x="4328" y="5853"/>
                  <a:pt x="4693" y="5692"/>
                  <a:pt x="5113" y="5371"/>
                </a:cubicBezTo>
                <a:lnTo>
                  <a:pt x="5166" y="5336"/>
                </a:lnTo>
                <a:cubicBezTo>
                  <a:pt x="5327" y="5220"/>
                  <a:pt x="5577" y="5032"/>
                  <a:pt x="5594" y="4827"/>
                </a:cubicBezTo>
                <a:cubicBezTo>
                  <a:pt x="5603" y="4738"/>
                  <a:pt x="5577" y="4658"/>
                  <a:pt x="5505" y="4586"/>
                </a:cubicBezTo>
                <a:cubicBezTo>
                  <a:pt x="5443" y="4533"/>
                  <a:pt x="5380" y="4506"/>
                  <a:pt x="5309" y="4506"/>
                </a:cubicBezTo>
                <a:cubicBezTo>
                  <a:pt x="5193" y="4506"/>
                  <a:pt x="5104" y="4577"/>
                  <a:pt x="5015" y="4640"/>
                </a:cubicBezTo>
                <a:lnTo>
                  <a:pt x="4970" y="4684"/>
                </a:lnTo>
                <a:cubicBezTo>
                  <a:pt x="4809" y="4800"/>
                  <a:pt x="4604" y="4934"/>
                  <a:pt x="4488" y="4934"/>
                </a:cubicBezTo>
                <a:cubicBezTo>
                  <a:pt x="4461" y="4934"/>
                  <a:pt x="4444" y="4925"/>
                  <a:pt x="4426" y="4907"/>
                </a:cubicBezTo>
                <a:cubicBezTo>
                  <a:pt x="4265" y="4675"/>
                  <a:pt x="4542" y="3551"/>
                  <a:pt x="5246" y="1553"/>
                </a:cubicBezTo>
                <a:cubicBezTo>
                  <a:pt x="5612" y="1392"/>
                  <a:pt x="6317" y="795"/>
                  <a:pt x="6388" y="376"/>
                </a:cubicBezTo>
                <a:cubicBezTo>
                  <a:pt x="6415" y="251"/>
                  <a:pt x="6379" y="152"/>
                  <a:pt x="6290" y="81"/>
                </a:cubicBezTo>
                <a:cubicBezTo>
                  <a:pt x="6219" y="28"/>
                  <a:pt x="6156" y="1"/>
                  <a:pt x="6094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6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63"/>
          <p:cNvSpPr txBox="1">
            <a:spLocks noGrp="1"/>
          </p:cNvSpPr>
          <p:nvPr>
            <p:ph type="subTitle" idx="1"/>
          </p:nvPr>
        </p:nvSpPr>
        <p:spPr>
          <a:xfrm>
            <a:off x="2340452" y="1068406"/>
            <a:ext cx="5888231" cy="2076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 smtClean="0"/>
              <a:t>Un nuevo método de aprendizaje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800" dirty="0" smtClean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 smtClean="0"/>
              <a:t>Aplicar los conocimientos aprendidos en clase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  <p:grpSp>
        <p:nvGrpSpPr>
          <p:cNvPr id="1636" name="Google Shape;1636;p63"/>
          <p:cNvGrpSpPr/>
          <p:nvPr/>
        </p:nvGrpSpPr>
        <p:grpSpPr>
          <a:xfrm>
            <a:off x="562183" y="838872"/>
            <a:ext cx="1973199" cy="3694804"/>
            <a:chOff x="1478737" y="724350"/>
            <a:chExt cx="1973199" cy="3694804"/>
          </a:xfrm>
        </p:grpSpPr>
        <p:sp>
          <p:nvSpPr>
            <p:cNvPr id="1637" name="Google Shape;1637;p63"/>
            <p:cNvSpPr/>
            <p:nvPr/>
          </p:nvSpPr>
          <p:spPr>
            <a:xfrm>
              <a:off x="1478737" y="724350"/>
              <a:ext cx="1973199" cy="3694804"/>
            </a:xfrm>
            <a:custGeom>
              <a:avLst/>
              <a:gdLst/>
              <a:ahLst/>
              <a:cxnLst/>
              <a:rect l="l" t="t" r="r" b="b"/>
              <a:pathLst>
                <a:path w="32627" h="68632" extrusionOk="0">
                  <a:moveTo>
                    <a:pt x="5626" y="1"/>
                  </a:moveTo>
                  <a:lnTo>
                    <a:pt x="27002" y="1"/>
                  </a:lnTo>
                  <a:cubicBezTo>
                    <a:pt x="30108" y="1"/>
                    <a:pt x="32626" y="2520"/>
                    <a:pt x="32626" y="5627"/>
                  </a:cubicBezTo>
                  <a:lnTo>
                    <a:pt x="32626" y="63005"/>
                  </a:lnTo>
                  <a:cubicBezTo>
                    <a:pt x="32626" y="66112"/>
                    <a:pt x="30108" y="68631"/>
                    <a:pt x="27002" y="68631"/>
                  </a:cubicBezTo>
                  <a:lnTo>
                    <a:pt x="5626" y="68631"/>
                  </a:lnTo>
                  <a:cubicBezTo>
                    <a:pt x="2517" y="68631"/>
                    <a:pt x="0" y="66112"/>
                    <a:pt x="0" y="63005"/>
                  </a:cubicBezTo>
                  <a:lnTo>
                    <a:pt x="0" y="5627"/>
                  </a:lnTo>
                  <a:cubicBezTo>
                    <a:pt x="0" y="2520"/>
                    <a:pt x="2517" y="1"/>
                    <a:pt x="562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6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8" name="Google Shape;1638;p63"/>
            <p:cNvGrpSpPr/>
            <p:nvPr/>
          </p:nvGrpSpPr>
          <p:grpSpPr>
            <a:xfrm>
              <a:off x="2197535" y="963645"/>
              <a:ext cx="535604" cy="69286"/>
              <a:chOff x="-605260" y="963645"/>
              <a:chExt cx="535604" cy="69286"/>
            </a:xfrm>
          </p:grpSpPr>
          <p:sp>
            <p:nvSpPr>
              <p:cNvPr id="1639" name="Google Shape;1639;p63"/>
              <p:cNvSpPr/>
              <p:nvPr/>
            </p:nvSpPr>
            <p:spPr>
              <a:xfrm>
                <a:off x="-605260" y="963645"/>
                <a:ext cx="69286" cy="69286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20" y="0"/>
                    </a:moveTo>
                    <a:cubicBezTo>
                      <a:pt x="869" y="0"/>
                      <a:pt x="1095" y="151"/>
                      <a:pt x="1191" y="382"/>
                    </a:cubicBezTo>
                    <a:cubicBezTo>
                      <a:pt x="1287" y="614"/>
                      <a:pt x="1234" y="880"/>
                      <a:pt x="1057" y="1057"/>
                    </a:cubicBezTo>
                    <a:cubicBezTo>
                      <a:pt x="880" y="1234"/>
                      <a:pt x="614" y="1286"/>
                      <a:pt x="383" y="1190"/>
                    </a:cubicBezTo>
                    <a:cubicBezTo>
                      <a:pt x="151" y="1095"/>
                      <a:pt x="1" y="870"/>
                      <a:pt x="1" y="619"/>
                    </a:cubicBezTo>
                    <a:cubicBezTo>
                      <a:pt x="1" y="278"/>
                      <a:pt x="278" y="0"/>
                      <a:pt x="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-468465" y="963645"/>
                <a:ext cx="398810" cy="66702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1239" extrusionOk="0">
                    <a:moveTo>
                      <a:pt x="611" y="0"/>
                    </a:moveTo>
                    <a:lnTo>
                      <a:pt x="6797" y="0"/>
                    </a:lnTo>
                    <a:cubicBezTo>
                      <a:pt x="7136" y="6"/>
                      <a:pt x="7407" y="281"/>
                      <a:pt x="7407" y="619"/>
                    </a:cubicBezTo>
                    <a:cubicBezTo>
                      <a:pt x="7407" y="958"/>
                      <a:pt x="7136" y="1233"/>
                      <a:pt x="6797" y="1238"/>
                    </a:cubicBezTo>
                    <a:lnTo>
                      <a:pt x="611" y="1238"/>
                    </a:lnTo>
                    <a:cubicBezTo>
                      <a:pt x="272" y="1233"/>
                      <a:pt x="0" y="958"/>
                      <a:pt x="0" y="619"/>
                    </a:cubicBezTo>
                    <a:cubicBezTo>
                      <a:pt x="0" y="281"/>
                      <a:pt x="272" y="6"/>
                      <a:pt x="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1" name="Google Shape;1641;p63"/>
            <p:cNvSpPr/>
            <p:nvPr/>
          </p:nvSpPr>
          <p:spPr>
            <a:xfrm>
              <a:off x="2327224" y="4007637"/>
              <a:ext cx="276227" cy="276227"/>
            </a:xfrm>
            <a:custGeom>
              <a:avLst/>
              <a:gdLst/>
              <a:ahLst/>
              <a:cxnLst/>
              <a:rect l="l" t="t" r="r" b="b"/>
              <a:pathLst>
                <a:path w="5131" h="5131" extrusionOk="0">
                  <a:moveTo>
                    <a:pt x="2566" y="0"/>
                  </a:moveTo>
                  <a:cubicBezTo>
                    <a:pt x="3983" y="0"/>
                    <a:pt x="5131" y="1148"/>
                    <a:pt x="5131" y="2565"/>
                  </a:cubicBezTo>
                  <a:cubicBezTo>
                    <a:pt x="5131" y="3982"/>
                    <a:pt x="3983" y="5131"/>
                    <a:pt x="2566" y="5131"/>
                  </a:cubicBezTo>
                  <a:cubicBezTo>
                    <a:pt x="1149" y="5131"/>
                    <a:pt x="0" y="3982"/>
                    <a:pt x="0" y="2565"/>
                  </a:cubicBezTo>
                  <a:cubicBezTo>
                    <a:pt x="0" y="1149"/>
                    <a:pt x="1150" y="0"/>
                    <a:pt x="25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63"/>
          <p:cNvGrpSpPr/>
          <p:nvPr/>
        </p:nvGrpSpPr>
        <p:grpSpPr>
          <a:xfrm flipH="1">
            <a:off x="4726854" y="4248452"/>
            <a:ext cx="593135" cy="605970"/>
            <a:chOff x="6509865" y="4303788"/>
            <a:chExt cx="593135" cy="605970"/>
          </a:xfrm>
        </p:grpSpPr>
        <p:sp>
          <p:nvSpPr>
            <p:cNvPr id="1667" name="Google Shape;1667;p63"/>
            <p:cNvSpPr/>
            <p:nvPr/>
          </p:nvSpPr>
          <p:spPr>
            <a:xfrm>
              <a:off x="6509865" y="4334216"/>
              <a:ext cx="592298" cy="575541"/>
            </a:xfrm>
            <a:custGeom>
              <a:avLst/>
              <a:gdLst/>
              <a:ahLst/>
              <a:cxnLst/>
              <a:rect l="l" t="t" r="r" b="b"/>
              <a:pathLst>
                <a:path w="8717" h="8471" extrusionOk="0">
                  <a:moveTo>
                    <a:pt x="6794" y="0"/>
                  </a:moveTo>
                  <a:cubicBezTo>
                    <a:pt x="6585" y="0"/>
                    <a:pt x="6405" y="57"/>
                    <a:pt x="6281" y="174"/>
                  </a:cubicBezTo>
                  <a:lnTo>
                    <a:pt x="509" y="4536"/>
                  </a:lnTo>
                  <a:lnTo>
                    <a:pt x="536" y="4545"/>
                  </a:lnTo>
                  <a:cubicBezTo>
                    <a:pt x="509" y="4572"/>
                    <a:pt x="491" y="4599"/>
                    <a:pt x="464" y="4634"/>
                  </a:cubicBezTo>
                  <a:lnTo>
                    <a:pt x="232" y="6454"/>
                  </a:lnTo>
                  <a:lnTo>
                    <a:pt x="27" y="8060"/>
                  </a:lnTo>
                  <a:cubicBezTo>
                    <a:pt x="1" y="8287"/>
                    <a:pt x="179" y="8471"/>
                    <a:pt x="387" y="8471"/>
                  </a:cubicBezTo>
                  <a:cubicBezTo>
                    <a:pt x="392" y="8471"/>
                    <a:pt x="397" y="8471"/>
                    <a:pt x="402" y="8470"/>
                  </a:cubicBezTo>
                  <a:cubicBezTo>
                    <a:pt x="429" y="8470"/>
                    <a:pt x="464" y="8462"/>
                    <a:pt x="500" y="8453"/>
                  </a:cubicBezTo>
                  <a:lnTo>
                    <a:pt x="1990" y="8007"/>
                  </a:lnTo>
                  <a:lnTo>
                    <a:pt x="4336" y="7293"/>
                  </a:lnTo>
                  <a:lnTo>
                    <a:pt x="8458" y="1806"/>
                  </a:lnTo>
                  <a:cubicBezTo>
                    <a:pt x="8716" y="1432"/>
                    <a:pt x="8422" y="781"/>
                    <a:pt x="7797" y="352"/>
                  </a:cubicBezTo>
                  <a:cubicBezTo>
                    <a:pt x="7460" y="120"/>
                    <a:pt x="7097" y="0"/>
                    <a:pt x="6794" y="0"/>
                  </a:cubicBez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3"/>
            <p:cNvSpPr/>
            <p:nvPr/>
          </p:nvSpPr>
          <p:spPr>
            <a:xfrm>
              <a:off x="6545286" y="4303788"/>
              <a:ext cx="557713" cy="495776"/>
            </a:xfrm>
            <a:custGeom>
              <a:avLst/>
              <a:gdLst/>
              <a:ahLst/>
              <a:cxnLst/>
              <a:rect l="l" t="t" r="r" b="b"/>
              <a:pathLst>
                <a:path w="8208" h="7297" extrusionOk="0">
                  <a:moveTo>
                    <a:pt x="6286" y="1"/>
                  </a:moveTo>
                  <a:cubicBezTo>
                    <a:pt x="6073" y="1"/>
                    <a:pt x="5888" y="59"/>
                    <a:pt x="5763" y="177"/>
                  </a:cubicBezTo>
                  <a:lnTo>
                    <a:pt x="0" y="4531"/>
                  </a:lnTo>
                  <a:lnTo>
                    <a:pt x="3819" y="7296"/>
                  </a:lnTo>
                  <a:lnTo>
                    <a:pt x="7949" y="1810"/>
                  </a:lnTo>
                  <a:cubicBezTo>
                    <a:pt x="8208" y="1435"/>
                    <a:pt x="7913" y="784"/>
                    <a:pt x="7289" y="356"/>
                  </a:cubicBezTo>
                  <a:cubicBezTo>
                    <a:pt x="6953" y="120"/>
                    <a:pt x="6590" y="1"/>
                    <a:pt x="628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6510498" y="4589012"/>
              <a:ext cx="324585" cy="290454"/>
            </a:xfrm>
            <a:custGeom>
              <a:avLst/>
              <a:gdLst/>
              <a:ahLst/>
              <a:cxnLst/>
              <a:rect l="l" t="t" r="r" b="b"/>
              <a:pathLst>
                <a:path w="4777" h="4275" extrusionOk="0">
                  <a:moveTo>
                    <a:pt x="1466" y="1"/>
                  </a:moveTo>
                  <a:cubicBezTo>
                    <a:pt x="1029" y="1"/>
                    <a:pt x="666" y="143"/>
                    <a:pt x="468" y="431"/>
                  </a:cubicBezTo>
                  <a:lnTo>
                    <a:pt x="31" y="3865"/>
                  </a:lnTo>
                  <a:cubicBezTo>
                    <a:pt x="0" y="4086"/>
                    <a:pt x="178" y="4275"/>
                    <a:pt x="386" y="4275"/>
                  </a:cubicBezTo>
                  <a:cubicBezTo>
                    <a:pt x="422" y="4275"/>
                    <a:pt x="458" y="4270"/>
                    <a:pt x="494" y="4258"/>
                  </a:cubicBezTo>
                  <a:lnTo>
                    <a:pt x="4331" y="3098"/>
                  </a:lnTo>
                  <a:cubicBezTo>
                    <a:pt x="4777" y="2456"/>
                    <a:pt x="4268" y="1341"/>
                    <a:pt x="3198" y="609"/>
                  </a:cubicBezTo>
                  <a:cubicBezTo>
                    <a:pt x="2619" y="205"/>
                    <a:pt x="1989" y="1"/>
                    <a:pt x="1466" y="1"/>
                  </a:cubicBezTo>
                  <a:close/>
                </a:path>
              </a:pathLst>
            </a:custGeom>
            <a:solidFill>
              <a:srgbClr val="FDCD8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3"/>
            <p:cNvSpPr/>
            <p:nvPr/>
          </p:nvSpPr>
          <p:spPr>
            <a:xfrm>
              <a:off x="6510498" y="4740186"/>
              <a:ext cx="136710" cy="139282"/>
            </a:xfrm>
            <a:custGeom>
              <a:avLst/>
              <a:gdLst/>
              <a:ahLst/>
              <a:cxnLst/>
              <a:rect l="l" t="t" r="r" b="b"/>
              <a:pathLst>
                <a:path w="2012" h="2050" extrusionOk="0">
                  <a:moveTo>
                    <a:pt x="495" y="0"/>
                  </a:moveTo>
                  <a:cubicBezTo>
                    <a:pt x="394" y="0"/>
                    <a:pt x="307" y="15"/>
                    <a:pt x="236" y="35"/>
                  </a:cubicBezTo>
                  <a:lnTo>
                    <a:pt x="31" y="1640"/>
                  </a:lnTo>
                  <a:cubicBezTo>
                    <a:pt x="0" y="1861"/>
                    <a:pt x="178" y="2050"/>
                    <a:pt x="386" y="2050"/>
                  </a:cubicBezTo>
                  <a:cubicBezTo>
                    <a:pt x="422" y="2050"/>
                    <a:pt x="458" y="2045"/>
                    <a:pt x="494" y="2033"/>
                  </a:cubicBezTo>
                  <a:lnTo>
                    <a:pt x="1993" y="1578"/>
                  </a:lnTo>
                  <a:cubicBezTo>
                    <a:pt x="2011" y="1275"/>
                    <a:pt x="1966" y="677"/>
                    <a:pt x="1342" y="284"/>
                  </a:cubicBezTo>
                  <a:cubicBezTo>
                    <a:pt x="996" y="66"/>
                    <a:pt x="712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63"/>
          <p:cNvGrpSpPr/>
          <p:nvPr/>
        </p:nvGrpSpPr>
        <p:grpSpPr>
          <a:xfrm>
            <a:off x="5434163" y="4056262"/>
            <a:ext cx="593135" cy="605970"/>
            <a:chOff x="6509865" y="4303788"/>
            <a:chExt cx="593135" cy="605970"/>
          </a:xfrm>
        </p:grpSpPr>
        <p:sp>
          <p:nvSpPr>
            <p:cNvPr id="1672" name="Google Shape;1672;p63"/>
            <p:cNvSpPr/>
            <p:nvPr/>
          </p:nvSpPr>
          <p:spPr>
            <a:xfrm>
              <a:off x="6509865" y="4334216"/>
              <a:ext cx="592298" cy="575541"/>
            </a:xfrm>
            <a:custGeom>
              <a:avLst/>
              <a:gdLst/>
              <a:ahLst/>
              <a:cxnLst/>
              <a:rect l="l" t="t" r="r" b="b"/>
              <a:pathLst>
                <a:path w="8717" h="8471" extrusionOk="0">
                  <a:moveTo>
                    <a:pt x="6794" y="0"/>
                  </a:moveTo>
                  <a:cubicBezTo>
                    <a:pt x="6585" y="0"/>
                    <a:pt x="6405" y="57"/>
                    <a:pt x="6281" y="174"/>
                  </a:cubicBezTo>
                  <a:lnTo>
                    <a:pt x="509" y="4536"/>
                  </a:lnTo>
                  <a:lnTo>
                    <a:pt x="536" y="4545"/>
                  </a:lnTo>
                  <a:cubicBezTo>
                    <a:pt x="509" y="4572"/>
                    <a:pt x="491" y="4599"/>
                    <a:pt x="464" y="4634"/>
                  </a:cubicBezTo>
                  <a:lnTo>
                    <a:pt x="232" y="6454"/>
                  </a:lnTo>
                  <a:lnTo>
                    <a:pt x="27" y="8060"/>
                  </a:lnTo>
                  <a:cubicBezTo>
                    <a:pt x="1" y="8287"/>
                    <a:pt x="179" y="8471"/>
                    <a:pt x="387" y="8471"/>
                  </a:cubicBezTo>
                  <a:cubicBezTo>
                    <a:pt x="392" y="8471"/>
                    <a:pt x="397" y="8471"/>
                    <a:pt x="402" y="8470"/>
                  </a:cubicBezTo>
                  <a:cubicBezTo>
                    <a:pt x="429" y="8470"/>
                    <a:pt x="464" y="8462"/>
                    <a:pt x="500" y="8453"/>
                  </a:cubicBezTo>
                  <a:lnTo>
                    <a:pt x="1990" y="8007"/>
                  </a:lnTo>
                  <a:lnTo>
                    <a:pt x="4336" y="7293"/>
                  </a:lnTo>
                  <a:lnTo>
                    <a:pt x="8458" y="1806"/>
                  </a:lnTo>
                  <a:cubicBezTo>
                    <a:pt x="8716" y="1432"/>
                    <a:pt x="8422" y="781"/>
                    <a:pt x="7797" y="352"/>
                  </a:cubicBezTo>
                  <a:cubicBezTo>
                    <a:pt x="7460" y="120"/>
                    <a:pt x="7097" y="0"/>
                    <a:pt x="6794" y="0"/>
                  </a:cubicBezTo>
                  <a:close/>
                </a:path>
              </a:pathLst>
            </a:custGeom>
            <a:solidFill>
              <a:srgbClr val="24000C">
                <a:alpha val="2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6545286" y="4303788"/>
              <a:ext cx="557713" cy="495776"/>
            </a:xfrm>
            <a:custGeom>
              <a:avLst/>
              <a:gdLst/>
              <a:ahLst/>
              <a:cxnLst/>
              <a:rect l="l" t="t" r="r" b="b"/>
              <a:pathLst>
                <a:path w="8208" h="7297" extrusionOk="0">
                  <a:moveTo>
                    <a:pt x="6286" y="1"/>
                  </a:moveTo>
                  <a:cubicBezTo>
                    <a:pt x="6073" y="1"/>
                    <a:pt x="5888" y="59"/>
                    <a:pt x="5763" y="177"/>
                  </a:cubicBezTo>
                  <a:lnTo>
                    <a:pt x="0" y="4531"/>
                  </a:lnTo>
                  <a:lnTo>
                    <a:pt x="3819" y="7296"/>
                  </a:lnTo>
                  <a:lnTo>
                    <a:pt x="7949" y="1810"/>
                  </a:lnTo>
                  <a:cubicBezTo>
                    <a:pt x="8208" y="1435"/>
                    <a:pt x="7913" y="784"/>
                    <a:pt x="7289" y="356"/>
                  </a:cubicBezTo>
                  <a:cubicBezTo>
                    <a:pt x="6953" y="120"/>
                    <a:pt x="6590" y="1"/>
                    <a:pt x="628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6510498" y="4589012"/>
              <a:ext cx="324585" cy="290454"/>
            </a:xfrm>
            <a:custGeom>
              <a:avLst/>
              <a:gdLst/>
              <a:ahLst/>
              <a:cxnLst/>
              <a:rect l="l" t="t" r="r" b="b"/>
              <a:pathLst>
                <a:path w="4777" h="4275" extrusionOk="0">
                  <a:moveTo>
                    <a:pt x="1466" y="1"/>
                  </a:moveTo>
                  <a:cubicBezTo>
                    <a:pt x="1029" y="1"/>
                    <a:pt x="666" y="143"/>
                    <a:pt x="468" y="431"/>
                  </a:cubicBezTo>
                  <a:lnTo>
                    <a:pt x="31" y="3865"/>
                  </a:lnTo>
                  <a:cubicBezTo>
                    <a:pt x="0" y="4086"/>
                    <a:pt x="178" y="4275"/>
                    <a:pt x="386" y="4275"/>
                  </a:cubicBezTo>
                  <a:cubicBezTo>
                    <a:pt x="422" y="4275"/>
                    <a:pt x="458" y="4270"/>
                    <a:pt x="494" y="4258"/>
                  </a:cubicBezTo>
                  <a:lnTo>
                    <a:pt x="4331" y="3098"/>
                  </a:lnTo>
                  <a:cubicBezTo>
                    <a:pt x="4777" y="2456"/>
                    <a:pt x="4268" y="1341"/>
                    <a:pt x="3198" y="609"/>
                  </a:cubicBezTo>
                  <a:cubicBezTo>
                    <a:pt x="2619" y="205"/>
                    <a:pt x="1989" y="1"/>
                    <a:pt x="1466" y="1"/>
                  </a:cubicBezTo>
                  <a:close/>
                </a:path>
              </a:pathLst>
            </a:custGeom>
            <a:solidFill>
              <a:srgbClr val="FDCD8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6510498" y="4740186"/>
              <a:ext cx="136710" cy="139282"/>
            </a:xfrm>
            <a:custGeom>
              <a:avLst/>
              <a:gdLst/>
              <a:ahLst/>
              <a:cxnLst/>
              <a:rect l="l" t="t" r="r" b="b"/>
              <a:pathLst>
                <a:path w="2012" h="2050" extrusionOk="0">
                  <a:moveTo>
                    <a:pt x="495" y="0"/>
                  </a:moveTo>
                  <a:cubicBezTo>
                    <a:pt x="394" y="0"/>
                    <a:pt x="307" y="15"/>
                    <a:pt x="236" y="35"/>
                  </a:cubicBezTo>
                  <a:lnTo>
                    <a:pt x="31" y="1640"/>
                  </a:lnTo>
                  <a:cubicBezTo>
                    <a:pt x="0" y="1861"/>
                    <a:pt x="178" y="2050"/>
                    <a:pt x="386" y="2050"/>
                  </a:cubicBezTo>
                  <a:cubicBezTo>
                    <a:pt x="422" y="2050"/>
                    <a:pt x="458" y="2045"/>
                    <a:pt x="494" y="2033"/>
                  </a:cubicBezTo>
                  <a:lnTo>
                    <a:pt x="1993" y="1578"/>
                  </a:lnTo>
                  <a:cubicBezTo>
                    <a:pt x="2011" y="1275"/>
                    <a:pt x="1966" y="677"/>
                    <a:pt x="1342" y="284"/>
                  </a:cubicBezTo>
                  <a:cubicBezTo>
                    <a:pt x="996" y="66"/>
                    <a:pt x="712" y="0"/>
                    <a:pt x="4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63"/>
          <p:cNvSpPr txBox="1">
            <a:spLocks noGrp="1"/>
          </p:cNvSpPr>
          <p:nvPr>
            <p:ph type="title"/>
          </p:nvPr>
        </p:nvSpPr>
        <p:spPr>
          <a:xfrm>
            <a:off x="3341161" y="505467"/>
            <a:ext cx="33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Objetivos 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" y="1414686"/>
            <a:ext cx="1800225" cy="2543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098" y="2648609"/>
            <a:ext cx="2365453" cy="3676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69"/>
          <p:cNvSpPr txBox="1">
            <a:spLocks noGrp="1"/>
          </p:cNvSpPr>
          <p:nvPr>
            <p:ph type="title"/>
          </p:nvPr>
        </p:nvSpPr>
        <p:spPr>
          <a:xfrm>
            <a:off x="422287" y="2097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smtClean="0"/>
              <a:t>Casos de uso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0" t="14057" r="3452" b="32197"/>
          <a:stretch/>
        </p:blipFill>
        <p:spPr>
          <a:xfrm>
            <a:off x="2091030" y="782491"/>
            <a:ext cx="5209954" cy="4246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Subject for Middle School - 7th Grade: Inequalities by Slidesgo">
  <a:themeElements>
    <a:clrScheme name="Simple Light">
      <a:dk1>
        <a:srgbClr val="24000C"/>
      </a:dk1>
      <a:lt1>
        <a:srgbClr val="FFFFFF"/>
      </a:lt1>
      <a:dk2>
        <a:srgbClr val="FF366F"/>
      </a:dk2>
      <a:lt2>
        <a:srgbClr val="FDC2BA"/>
      </a:lt2>
      <a:accent1>
        <a:srgbClr val="B5E069"/>
      </a:accent1>
      <a:accent2>
        <a:srgbClr val="FF879B"/>
      </a:accent2>
      <a:accent3>
        <a:srgbClr val="EEF26B"/>
      </a:accent3>
      <a:accent4>
        <a:srgbClr val="97D7CD"/>
      </a:accent4>
      <a:accent5>
        <a:srgbClr val="F7824B"/>
      </a:accent5>
      <a:accent6>
        <a:srgbClr val="24000C"/>
      </a:accent6>
      <a:hlink>
        <a:srgbClr val="FF36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</Words>
  <Application>Microsoft Office PowerPoint</Application>
  <PresentationFormat>Presentación en pantalla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Lato</vt:lpstr>
      <vt:lpstr>Righteous</vt:lpstr>
      <vt:lpstr>Arial</vt:lpstr>
      <vt:lpstr>Roboto Condensed Light</vt:lpstr>
      <vt:lpstr>Math Subject for Middle School - 7th Grade: Inequalities by Slidesgo</vt:lpstr>
      <vt:lpstr>Exploremos Saberes</vt:lpstr>
      <vt:lpstr>Definición del problema </vt:lpstr>
      <vt:lpstr>Alcance   Un proyecto  que se llamara Exploremos Saberes el proyecto o juego se basa en operaciones Matemáticas de selección múltiple para ayudar a los niños de 5 grado. </vt:lpstr>
      <vt:lpstr>Objetivos </vt:lpstr>
      <vt:lpstr> Casos de uso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Exploremos Saberes</dc:title>
  <dc:creator>CASTAÑEDA BEDOYA</dc:creator>
  <cp:lastModifiedBy>Usuario de Windows</cp:lastModifiedBy>
  <cp:revision>10</cp:revision>
  <dcterms:modified xsi:type="dcterms:W3CDTF">2022-05-27T01:05:07Z</dcterms:modified>
</cp:coreProperties>
</file>