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6CF"/>
    <a:srgbClr val="FFD3B6"/>
    <a:srgbClr val="FF677D"/>
    <a:srgbClr val="43CDC4"/>
    <a:srgbClr val="D4A5A5"/>
    <a:srgbClr val="B2F2E8"/>
    <a:srgbClr val="FFE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86807-BCEA-0640-5A63-C031653BB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AC4258-455F-853C-6661-BDDD1CC9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728A2-ECE1-314F-4D16-838B2619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86413-0C8F-0E00-1AD7-63EB885D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03202-86D8-1B53-2E19-24211FC1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9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28B79-B7E5-26EA-381B-8AEF459B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65F73D-F1E2-E5C6-664A-89D9D206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F0274-6785-9B45-71AB-777CCF9E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86E1D3-EEB4-7853-AA76-FAE2A733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97D36-8883-E020-569E-D4D89324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95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6BC1E1-96F1-00C7-56A8-DA7B2D6AF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2ECDAC-CFB3-1EA9-BAB4-4C15F70A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BCBC1-4C51-4575-1E09-D3500F9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772196-E877-CA7B-FE94-B36B52C6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FC965-B2F6-82F6-9766-BF28E56C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39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9434C-5552-A392-81D9-00250B57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8A250-C6CB-BD73-53E6-C0711FD1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CE304-7983-6525-98E5-06C98A8D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224484-C2D3-033D-0F07-0A5DB47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5C152F-BBAA-7B73-D80C-BB46AB63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3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A061E-9CCD-7130-FAFB-748C680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46387A-97EA-6CC0-B889-770A2720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C7DB15-0FC4-1BB8-E574-730B630F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50B6F-FEC2-ECD5-2719-122F7C90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6980B-71DD-FFF5-116F-E64886B1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1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FEA5C-6077-867D-62BC-F6A97399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F9358-B609-34CF-D8D2-80F7CC4C9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548C3-504A-05AA-7C1C-3901553B6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F22B78-B7B2-FE34-B4B8-10EFBDF2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F68BA9-63F2-8463-79DB-4A92CC07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C1735-B2FD-6734-50EE-D2AB7CF7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8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96FFD-8B56-B66F-1716-5BAB8262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D49B0-2C79-A996-8532-8A17458C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D7927-1D26-D291-E991-1495FF1C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11C9C0-4B55-3643-4559-00886A0EB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8CB919-D8D1-11FC-18FE-F233092F6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7488C3-FA7A-FE33-8185-A9BBBA4B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1A536C-ADBB-D1A1-0CD6-56DAEE93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D6BCE2-1E85-D118-94EB-D1FB9F69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18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0C811-3BC8-C19A-FE7F-8119D986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15B0BC-20B7-9ADD-3DD0-4ACD0D7F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257F0D-1EB9-7135-EB16-ED84014D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A44F8-7D3D-321C-AF1D-6DA2F587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16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DBEFAB-CDCE-F0F2-B6EC-3D6AA3C8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9F0267-DA71-60FB-DCFF-DC9A867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23872B-2051-6C88-6790-0D4E3FF3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92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73E2C-DAAB-6DF8-1026-1029FB8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89726-2453-2D10-9705-B187235C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1C7BC8-7DF3-CEBE-2F8C-F6ACAD8E9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9BA16D-C540-9D49-8A3D-B249F855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155723-E06D-F105-D091-B0B4BCA1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91BF6D-7D7F-35D2-F498-EDA083B3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30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D3F29-CAAE-5885-F1D3-432C6A9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AD35CA-5688-A015-4A0C-52BCC0F27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3B1D5C-CDD6-A084-27AB-BD215EA9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43C700-0E60-AAFE-5738-22DD22A6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9216C-6001-88A6-463D-9ADFB7EF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5BAA5-54DC-FEA6-12EF-A965890C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4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5ED7E1-EB08-98F0-5549-27ABC9A3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A5938-09F6-CBA5-EACA-9246825E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511369-EF6B-B87D-F20F-9E3D4A7CE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5F824-1FFD-47A3-B4AE-115F2616451B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3DEAE-79F6-8A7F-807C-A83917231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BC36E-1E96-6E4F-E391-099C96B6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E3A91-7A89-40CD-8D97-806C97C34D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71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E31AB28-6513-5587-B351-280A29640956}"/>
              </a:ext>
            </a:extLst>
          </p:cNvPr>
          <p:cNvSpPr/>
          <p:nvPr/>
        </p:nvSpPr>
        <p:spPr>
          <a:xfrm>
            <a:off x="67262" y="1873857"/>
            <a:ext cx="1440000" cy="1439186"/>
          </a:xfrm>
          <a:prstGeom prst="rect">
            <a:avLst/>
          </a:prstGeom>
          <a:solidFill>
            <a:srgbClr val="A8E6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274180-CE93-319D-6AA2-648FADE40BE9}"/>
              </a:ext>
            </a:extLst>
          </p:cNvPr>
          <p:cNvSpPr/>
          <p:nvPr/>
        </p:nvSpPr>
        <p:spPr>
          <a:xfrm>
            <a:off x="1583462" y="1873857"/>
            <a:ext cx="1440000" cy="1439186"/>
          </a:xfrm>
          <a:prstGeom prst="rect">
            <a:avLst/>
          </a:prstGeom>
          <a:solidFill>
            <a:srgbClr val="A8E6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3829BCE-886C-BC15-6C6B-EEBF33F5E91F}"/>
              </a:ext>
            </a:extLst>
          </p:cNvPr>
          <p:cNvSpPr/>
          <p:nvPr/>
        </p:nvSpPr>
        <p:spPr>
          <a:xfrm>
            <a:off x="4615862" y="1873857"/>
            <a:ext cx="1440000" cy="1439186"/>
          </a:xfrm>
          <a:prstGeom prst="rect">
            <a:avLst/>
          </a:prstGeom>
          <a:solidFill>
            <a:srgbClr val="A8E6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A32F174-17F9-D6E2-F63D-1F41E5E510A2}"/>
              </a:ext>
            </a:extLst>
          </p:cNvPr>
          <p:cNvSpPr/>
          <p:nvPr/>
        </p:nvSpPr>
        <p:spPr>
          <a:xfrm>
            <a:off x="3099662" y="1873857"/>
            <a:ext cx="1440000" cy="1439186"/>
          </a:xfrm>
          <a:prstGeom prst="rect">
            <a:avLst/>
          </a:prstGeom>
          <a:solidFill>
            <a:srgbClr val="A8E6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99A396C-8F39-F76E-7A79-99E1D74C3BEE}"/>
              </a:ext>
            </a:extLst>
          </p:cNvPr>
          <p:cNvSpPr/>
          <p:nvPr/>
        </p:nvSpPr>
        <p:spPr>
          <a:xfrm>
            <a:off x="6132062" y="1873857"/>
            <a:ext cx="1440000" cy="1439186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2909D56-B125-257F-9D8D-31B2C97F3632}"/>
              </a:ext>
            </a:extLst>
          </p:cNvPr>
          <p:cNvSpPr/>
          <p:nvPr/>
        </p:nvSpPr>
        <p:spPr>
          <a:xfrm>
            <a:off x="10680662" y="1873857"/>
            <a:ext cx="1440000" cy="1439186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C527AD4-F920-6990-977B-EFCAB48BD768}"/>
              </a:ext>
            </a:extLst>
          </p:cNvPr>
          <p:cNvSpPr/>
          <p:nvPr/>
        </p:nvSpPr>
        <p:spPr>
          <a:xfrm>
            <a:off x="7648262" y="1873857"/>
            <a:ext cx="1440000" cy="1439186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84E3674-C922-7050-EBA7-CF6952C73301}"/>
              </a:ext>
            </a:extLst>
          </p:cNvPr>
          <p:cNvSpPr/>
          <p:nvPr/>
        </p:nvSpPr>
        <p:spPr>
          <a:xfrm>
            <a:off x="9164462" y="1876506"/>
            <a:ext cx="1440000" cy="1439186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C5B068B-EED4-8B06-C1CB-149855F4EF1B}"/>
              </a:ext>
            </a:extLst>
          </p:cNvPr>
          <p:cNvSpPr txBox="1"/>
          <p:nvPr/>
        </p:nvSpPr>
        <p:spPr>
          <a:xfrm>
            <a:off x="2256642" y="3880236"/>
            <a:ext cx="16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latin typeface="Helvetica" pitchFamily="2" charset="0"/>
              </a:rPr>
              <a:t>Bits informació</a:t>
            </a:r>
            <a:endParaRPr lang="es-ES" dirty="0">
              <a:latin typeface="Helvetica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E3AFE43-8401-750D-32A4-6BE1E9777ABA}"/>
              </a:ext>
            </a:extLst>
          </p:cNvPr>
          <p:cNvSpPr txBox="1"/>
          <p:nvPr/>
        </p:nvSpPr>
        <p:spPr>
          <a:xfrm>
            <a:off x="8303432" y="38802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latin typeface="Helvetica" pitchFamily="2" charset="0"/>
              </a:rPr>
              <a:t>Bits correcció</a:t>
            </a:r>
            <a:endParaRPr lang="es-ES" dirty="0">
              <a:latin typeface="Helvetica" pitchFamily="2" charset="0"/>
            </a:endParaRP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1BD5E17C-5A9B-9387-5793-2B7C484FE2F7}"/>
              </a:ext>
            </a:extLst>
          </p:cNvPr>
          <p:cNvSpPr/>
          <p:nvPr/>
        </p:nvSpPr>
        <p:spPr>
          <a:xfrm rot="16200000">
            <a:off x="2858374" y="1396114"/>
            <a:ext cx="401638" cy="4543863"/>
          </a:xfrm>
          <a:prstGeom prst="leftBrace">
            <a:avLst/>
          </a:prstGeom>
          <a:ln>
            <a:solidFill>
              <a:srgbClr val="FF67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466AAD68-3B2E-FD79-72AB-A548F0073060}"/>
              </a:ext>
            </a:extLst>
          </p:cNvPr>
          <p:cNvSpPr/>
          <p:nvPr/>
        </p:nvSpPr>
        <p:spPr>
          <a:xfrm rot="16200000">
            <a:off x="8927912" y="1344867"/>
            <a:ext cx="401638" cy="4543863"/>
          </a:xfrm>
          <a:prstGeom prst="leftBrace">
            <a:avLst/>
          </a:prstGeom>
          <a:ln>
            <a:solidFill>
              <a:srgbClr val="FF67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22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99CF-6E86-6395-CB39-ACC197D13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66BC52-7236-7531-1C3F-22FEF06D6BEC}"/>
              </a:ext>
            </a:extLst>
          </p:cNvPr>
          <p:cNvSpPr/>
          <p:nvPr/>
        </p:nvSpPr>
        <p:spPr>
          <a:xfrm>
            <a:off x="193929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0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432542-C503-FB57-D0CC-67328073822F}"/>
              </a:ext>
            </a:extLst>
          </p:cNvPr>
          <p:cNvSpPr/>
          <p:nvPr/>
        </p:nvSpPr>
        <p:spPr>
          <a:xfrm>
            <a:off x="301421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5AFB99-D8B6-7DC8-8368-A02C142064DD}"/>
              </a:ext>
            </a:extLst>
          </p:cNvPr>
          <p:cNvSpPr/>
          <p:nvPr/>
        </p:nvSpPr>
        <p:spPr>
          <a:xfrm>
            <a:off x="408913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1CAD4A2-F263-1979-D05F-982EB9F6A28D}"/>
              </a:ext>
            </a:extLst>
          </p:cNvPr>
          <p:cNvSpPr/>
          <p:nvPr/>
        </p:nvSpPr>
        <p:spPr>
          <a:xfrm>
            <a:off x="946373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7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153EEC-72F2-91EE-7BBB-1E9AC13955B3}"/>
              </a:ext>
            </a:extLst>
          </p:cNvPr>
          <p:cNvSpPr/>
          <p:nvPr/>
        </p:nvSpPr>
        <p:spPr>
          <a:xfrm>
            <a:off x="838881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DB3EDD8-E10F-2BE0-8FA2-5354C4E26E1B}"/>
              </a:ext>
            </a:extLst>
          </p:cNvPr>
          <p:cNvSpPr/>
          <p:nvPr/>
        </p:nvSpPr>
        <p:spPr>
          <a:xfrm>
            <a:off x="731389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E020A0-B887-7EFA-4AA1-2455DFDB7F71}"/>
              </a:ext>
            </a:extLst>
          </p:cNvPr>
          <p:cNvSpPr/>
          <p:nvPr/>
        </p:nvSpPr>
        <p:spPr>
          <a:xfrm>
            <a:off x="623897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033F07-89C8-774D-1330-4BB397BCA039}"/>
              </a:ext>
            </a:extLst>
          </p:cNvPr>
          <p:cNvSpPr/>
          <p:nvPr/>
        </p:nvSpPr>
        <p:spPr>
          <a:xfrm>
            <a:off x="516405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7A128CD-C965-6D7B-EC12-010295C29FAF}"/>
              </a:ext>
            </a:extLst>
          </p:cNvPr>
          <p:cNvSpPr/>
          <p:nvPr/>
        </p:nvSpPr>
        <p:spPr>
          <a:xfrm>
            <a:off x="1939290" y="1725930"/>
            <a:ext cx="214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MSG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Type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: Beacon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F41B97-AFFC-8011-39C7-B10F61E762ED}"/>
              </a:ext>
            </a:extLst>
          </p:cNvPr>
          <p:cNvSpPr/>
          <p:nvPr/>
        </p:nvSpPr>
        <p:spPr>
          <a:xfrm>
            <a:off x="4089130" y="1725930"/>
            <a:ext cx="106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Flag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: Gateway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3AABF9F-FB74-EAE7-91B6-D64209200C3D}"/>
              </a:ext>
            </a:extLst>
          </p:cNvPr>
          <p:cNvSpPr/>
          <p:nvPr/>
        </p:nvSpPr>
        <p:spPr>
          <a:xfrm>
            <a:off x="5158970" y="1725930"/>
            <a:ext cx="538476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Payload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5EE8109-5F16-E0EA-627D-CB4832ADF957}"/>
              </a:ext>
            </a:extLst>
          </p:cNvPr>
          <p:cNvSpPr/>
          <p:nvPr/>
        </p:nvSpPr>
        <p:spPr>
          <a:xfrm>
            <a:off x="1939290" y="216027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Sender ID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E931948-DC82-8FBD-0A37-8920829FE274}"/>
              </a:ext>
            </a:extLst>
          </p:cNvPr>
          <p:cNvSpPr/>
          <p:nvPr/>
        </p:nvSpPr>
        <p:spPr>
          <a:xfrm>
            <a:off x="1939290" y="259461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Receiver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ID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4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7F758-B86E-D3C0-7AEE-1734BBC61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BABB8B-A3FE-3A42-030F-0B64075E7FF8}"/>
              </a:ext>
            </a:extLst>
          </p:cNvPr>
          <p:cNvSpPr/>
          <p:nvPr/>
        </p:nvSpPr>
        <p:spPr>
          <a:xfrm>
            <a:off x="193929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0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D318DA-B59B-11C1-472B-911534906316}"/>
              </a:ext>
            </a:extLst>
          </p:cNvPr>
          <p:cNvSpPr/>
          <p:nvPr/>
        </p:nvSpPr>
        <p:spPr>
          <a:xfrm>
            <a:off x="301421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FB9797-8287-665B-D2F7-6FCF9CC21F01}"/>
              </a:ext>
            </a:extLst>
          </p:cNvPr>
          <p:cNvSpPr/>
          <p:nvPr/>
        </p:nvSpPr>
        <p:spPr>
          <a:xfrm>
            <a:off x="408913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D211B6-45B7-3D6D-B8B2-562BF9FF4E83}"/>
              </a:ext>
            </a:extLst>
          </p:cNvPr>
          <p:cNvSpPr/>
          <p:nvPr/>
        </p:nvSpPr>
        <p:spPr>
          <a:xfrm>
            <a:off x="946373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7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77679E6-B3FD-0930-D307-61C09E7F46FF}"/>
              </a:ext>
            </a:extLst>
          </p:cNvPr>
          <p:cNvSpPr/>
          <p:nvPr/>
        </p:nvSpPr>
        <p:spPr>
          <a:xfrm>
            <a:off x="838881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CF28850-A305-A64B-A5E9-9BE8BAD52769}"/>
              </a:ext>
            </a:extLst>
          </p:cNvPr>
          <p:cNvSpPr/>
          <p:nvPr/>
        </p:nvSpPr>
        <p:spPr>
          <a:xfrm>
            <a:off x="731389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D9B451-AF2F-ACE6-8557-90AE008BF9D9}"/>
              </a:ext>
            </a:extLst>
          </p:cNvPr>
          <p:cNvSpPr/>
          <p:nvPr/>
        </p:nvSpPr>
        <p:spPr>
          <a:xfrm>
            <a:off x="623897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4376902-BC54-8CC0-1CC1-4A244B5AE5A3}"/>
              </a:ext>
            </a:extLst>
          </p:cNvPr>
          <p:cNvSpPr/>
          <p:nvPr/>
        </p:nvSpPr>
        <p:spPr>
          <a:xfrm>
            <a:off x="516405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03F53F4-AB60-4CFE-E7CF-DB544FC8E9CB}"/>
              </a:ext>
            </a:extLst>
          </p:cNvPr>
          <p:cNvSpPr/>
          <p:nvPr/>
        </p:nvSpPr>
        <p:spPr>
          <a:xfrm>
            <a:off x="1939290" y="1725930"/>
            <a:ext cx="214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MSG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Type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: Request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789E56-8B99-B319-8040-AA51D9268383}"/>
              </a:ext>
            </a:extLst>
          </p:cNvPr>
          <p:cNvSpPr/>
          <p:nvPr/>
        </p:nvSpPr>
        <p:spPr>
          <a:xfrm>
            <a:off x="4089130" y="1725930"/>
            <a:ext cx="106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Flag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: Node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0353C7D-25AB-150D-BB70-6F9C434F1156}"/>
              </a:ext>
            </a:extLst>
          </p:cNvPr>
          <p:cNvSpPr/>
          <p:nvPr/>
        </p:nvSpPr>
        <p:spPr>
          <a:xfrm>
            <a:off x="5158970" y="1725930"/>
            <a:ext cx="538476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MSG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Type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1B30D44-C496-7BC4-2D86-A510785EB3B1}"/>
              </a:ext>
            </a:extLst>
          </p:cNvPr>
          <p:cNvSpPr/>
          <p:nvPr/>
        </p:nvSpPr>
        <p:spPr>
          <a:xfrm>
            <a:off x="1939290" y="216027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Sender ID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8E531F4-0DCD-DC76-5DFA-A8BDE70A5EC6}"/>
              </a:ext>
            </a:extLst>
          </p:cNvPr>
          <p:cNvSpPr/>
          <p:nvPr/>
        </p:nvSpPr>
        <p:spPr>
          <a:xfrm>
            <a:off x="1939290" y="259461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Receiver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ID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0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AB776-35BE-B728-B88F-2AA9F80E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41E45F1-D29F-5597-7A8F-6914446961CB}"/>
              </a:ext>
            </a:extLst>
          </p:cNvPr>
          <p:cNvSpPr/>
          <p:nvPr/>
        </p:nvSpPr>
        <p:spPr>
          <a:xfrm>
            <a:off x="193929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0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B7119A-B5EA-F907-46CE-1E1B6F48FD4A}"/>
              </a:ext>
            </a:extLst>
          </p:cNvPr>
          <p:cNvSpPr/>
          <p:nvPr/>
        </p:nvSpPr>
        <p:spPr>
          <a:xfrm>
            <a:off x="301421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21BE71-3368-B77E-4996-1A839861D5A5}"/>
              </a:ext>
            </a:extLst>
          </p:cNvPr>
          <p:cNvSpPr/>
          <p:nvPr/>
        </p:nvSpPr>
        <p:spPr>
          <a:xfrm>
            <a:off x="408913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7533CF-C820-B783-5580-A648BE035679}"/>
              </a:ext>
            </a:extLst>
          </p:cNvPr>
          <p:cNvSpPr/>
          <p:nvPr/>
        </p:nvSpPr>
        <p:spPr>
          <a:xfrm>
            <a:off x="946373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7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64D6EA-A491-5674-9FB7-25BA69BD0A23}"/>
              </a:ext>
            </a:extLst>
          </p:cNvPr>
          <p:cNvSpPr/>
          <p:nvPr/>
        </p:nvSpPr>
        <p:spPr>
          <a:xfrm>
            <a:off x="838881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F5A965-E85D-FE13-564C-E54ACB98C060}"/>
              </a:ext>
            </a:extLst>
          </p:cNvPr>
          <p:cNvSpPr/>
          <p:nvPr/>
        </p:nvSpPr>
        <p:spPr>
          <a:xfrm>
            <a:off x="731389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5976F75-8E84-794E-992C-3742099E5330}"/>
              </a:ext>
            </a:extLst>
          </p:cNvPr>
          <p:cNvSpPr/>
          <p:nvPr/>
        </p:nvSpPr>
        <p:spPr>
          <a:xfrm>
            <a:off x="623897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2F4FA98-0D17-4D3E-09C0-FAEF1A75DDC2}"/>
              </a:ext>
            </a:extLst>
          </p:cNvPr>
          <p:cNvSpPr/>
          <p:nvPr/>
        </p:nvSpPr>
        <p:spPr>
          <a:xfrm>
            <a:off x="516405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3BC9328-F2F9-734C-3218-C761C1E82AAD}"/>
              </a:ext>
            </a:extLst>
          </p:cNvPr>
          <p:cNvSpPr/>
          <p:nvPr/>
        </p:nvSpPr>
        <p:spPr>
          <a:xfrm>
            <a:off x="1939290" y="1725930"/>
            <a:ext cx="214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MSG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Type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: Schedule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648188D-BA65-C966-0206-99A2E34CADFB}"/>
              </a:ext>
            </a:extLst>
          </p:cNvPr>
          <p:cNvSpPr/>
          <p:nvPr/>
        </p:nvSpPr>
        <p:spPr>
          <a:xfrm>
            <a:off x="4089130" y="1725930"/>
            <a:ext cx="106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Flag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: Gateway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8FA86DE-2901-A5FB-ED38-FD5C7A816897}"/>
              </a:ext>
            </a:extLst>
          </p:cNvPr>
          <p:cNvSpPr/>
          <p:nvPr/>
        </p:nvSpPr>
        <p:spPr>
          <a:xfrm>
            <a:off x="5158970" y="1725930"/>
            <a:ext cx="538476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Payload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D0C117A-2523-99A8-4542-A32CA23B5F4E}"/>
              </a:ext>
            </a:extLst>
          </p:cNvPr>
          <p:cNvSpPr/>
          <p:nvPr/>
        </p:nvSpPr>
        <p:spPr>
          <a:xfrm>
            <a:off x="1939290" y="216027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Sender ID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4354AE3-B9F0-3770-6398-18B83948C231}"/>
              </a:ext>
            </a:extLst>
          </p:cNvPr>
          <p:cNvSpPr/>
          <p:nvPr/>
        </p:nvSpPr>
        <p:spPr>
          <a:xfrm>
            <a:off x="1939290" y="259461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Receiver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ID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5A3060D-38EB-FBAF-7B29-17DAA77B996F}"/>
              </a:ext>
            </a:extLst>
          </p:cNvPr>
          <p:cNvSpPr/>
          <p:nvPr/>
        </p:nvSpPr>
        <p:spPr>
          <a:xfrm>
            <a:off x="1936750" y="299466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Node ID 0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4F68AD-62D5-13E6-0CA0-B4600C37BA7E}"/>
              </a:ext>
            </a:extLst>
          </p:cNvPr>
          <p:cNvSpPr/>
          <p:nvPr/>
        </p:nvSpPr>
        <p:spPr>
          <a:xfrm>
            <a:off x="1936750" y="3429000"/>
            <a:ext cx="322222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SF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Optim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ID 0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4FCB807-CB55-8D72-C506-CCC5AE4EFC92}"/>
              </a:ext>
            </a:extLst>
          </p:cNvPr>
          <p:cNvSpPr/>
          <p:nvPr/>
        </p:nvSpPr>
        <p:spPr>
          <a:xfrm>
            <a:off x="5157700" y="3432810"/>
            <a:ext cx="214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Slot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X ID0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4DA7543-6833-E56E-7821-CB2E21AF181F}"/>
              </a:ext>
            </a:extLst>
          </p:cNvPr>
          <p:cNvSpPr/>
          <p:nvPr/>
        </p:nvSpPr>
        <p:spPr>
          <a:xfrm>
            <a:off x="7306270" y="3429000"/>
            <a:ext cx="323746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Node ID 1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D338C22-9E9E-E36E-CDD6-252B34E34F1D}"/>
              </a:ext>
            </a:extLst>
          </p:cNvPr>
          <p:cNvSpPr/>
          <p:nvPr/>
        </p:nvSpPr>
        <p:spPr>
          <a:xfrm>
            <a:off x="1935480" y="3863340"/>
            <a:ext cx="538095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...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9B7196-D32F-77F7-0B82-39EFF78F3F02}"/>
              </a:ext>
            </a:extLst>
          </p:cNvPr>
          <p:cNvSpPr/>
          <p:nvPr/>
        </p:nvSpPr>
        <p:spPr>
          <a:xfrm>
            <a:off x="7317700" y="3863340"/>
            <a:ext cx="322222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SF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Optim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ID 1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5D0F2AD-052F-98A2-118E-C0699964AF23}"/>
              </a:ext>
            </a:extLst>
          </p:cNvPr>
          <p:cNvSpPr/>
          <p:nvPr/>
        </p:nvSpPr>
        <p:spPr>
          <a:xfrm>
            <a:off x="1935480" y="4297680"/>
            <a:ext cx="214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Slot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X ID 1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667A162-9C07-5B89-CB76-4974910B24DB}"/>
              </a:ext>
            </a:extLst>
          </p:cNvPr>
          <p:cNvSpPr/>
          <p:nvPr/>
        </p:nvSpPr>
        <p:spPr>
          <a:xfrm>
            <a:off x="4085320" y="4297680"/>
            <a:ext cx="645460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Node ID 2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A97B5C0-8D63-4636-21B3-84A768643C99}"/>
              </a:ext>
            </a:extLst>
          </p:cNvPr>
          <p:cNvSpPr/>
          <p:nvPr/>
        </p:nvSpPr>
        <p:spPr>
          <a:xfrm>
            <a:off x="1935480" y="4732020"/>
            <a:ext cx="214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...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7C46241-658E-C1A8-CE9D-50EC05300C78}"/>
              </a:ext>
            </a:extLst>
          </p:cNvPr>
          <p:cNvSpPr/>
          <p:nvPr/>
        </p:nvSpPr>
        <p:spPr>
          <a:xfrm>
            <a:off x="4085320" y="4732020"/>
            <a:ext cx="322222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SF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Optim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ID 2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B004C24-7415-63A7-FBBB-71A4BF9814C0}"/>
              </a:ext>
            </a:extLst>
          </p:cNvPr>
          <p:cNvSpPr/>
          <p:nvPr/>
        </p:nvSpPr>
        <p:spPr>
          <a:xfrm>
            <a:off x="7307540" y="4732020"/>
            <a:ext cx="214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Slot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X ID 2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BE2E302-AAD3-841F-E7C6-A2746C559325}"/>
              </a:ext>
            </a:extLst>
          </p:cNvPr>
          <p:cNvSpPr/>
          <p:nvPr/>
        </p:nvSpPr>
        <p:spPr>
          <a:xfrm>
            <a:off x="9463730" y="4732020"/>
            <a:ext cx="107619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Node ID 3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7331044-DA1D-04F3-A50D-A67FD23ADCB4}"/>
              </a:ext>
            </a:extLst>
          </p:cNvPr>
          <p:cNvSpPr/>
          <p:nvPr/>
        </p:nvSpPr>
        <p:spPr>
          <a:xfrm>
            <a:off x="1935480" y="5166360"/>
            <a:ext cx="752063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Node ID 3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CFC15C1-4B2F-9081-DA1E-8974FD91779E}"/>
              </a:ext>
            </a:extLst>
          </p:cNvPr>
          <p:cNvSpPr/>
          <p:nvPr/>
        </p:nvSpPr>
        <p:spPr>
          <a:xfrm>
            <a:off x="9463730" y="5166360"/>
            <a:ext cx="107619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SF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Optim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ID 3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C05A073-AA34-CF22-FD0C-FF40A9D4A939}"/>
              </a:ext>
            </a:extLst>
          </p:cNvPr>
          <p:cNvSpPr/>
          <p:nvPr/>
        </p:nvSpPr>
        <p:spPr>
          <a:xfrm>
            <a:off x="1935480" y="5600700"/>
            <a:ext cx="214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...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423F2D7-4DF8-80ED-329D-3413C244B7BB}"/>
              </a:ext>
            </a:extLst>
          </p:cNvPr>
          <p:cNvSpPr/>
          <p:nvPr/>
        </p:nvSpPr>
        <p:spPr>
          <a:xfrm>
            <a:off x="4084050" y="5596890"/>
            <a:ext cx="214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Slot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X ID 3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65338ED-D817-BFD4-E1D7-D93B51E52580}"/>
              </a:ext>
            </a:extLst>
          </p:cNvPr>
          <p:cNvSpPr/>
          <p:nvPr/>
        </p:nvSpPr>
        <p:spPr>
          <a:xfrm>
            <a:off x="6233890" y="5600700"/>
            <a:ext cx="430603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...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8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2AE99-4891-522D-CE5B-EC93E0AFF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B794B9-D9C0-BB81-8C90-D87F4C3FA406}"/>
              </a:ext>
            </a:extLst>
          </p:cNvPr>
          <p:cNvSpPr/>
          <p:nvPr/>
        </p:nvSpPr>
        <p:spPr>
          <a:xfrm>
            <a:off x="193929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0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DBA835-2D9B-345D-4187-0337AE30FCDD}"/>
              </a:ext>
            </a:extLst>
          </p:cNvPr>
          <p:cNvSpPr/>
          <p:nvPr/>
        </p:nvSpPr>
        <p:spPr>
          <a:xfrm>
            <a:off x="301421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C342FE-3FF1-2ECA-E8D4-8AF92F602C03}"/>
              </a:ext>
            </a:extLst>
          </p:cNvPr>
          <p:cNvSpPr/>
          <p:nvPr/>
        </p:nvSpPr>
        <p:spPr>
          <a:xfrm>
            <a:off x="408913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1215CF3-56CC-4598-EEE7-6AB377EC751B}"/>
              </a:ext>
            </a:extLst>
          </p:cNvPr>
          <p:cNvSpPr/>
          <p:nvPr/>
        </p:nvSpPr>
        <p:spPr>
          <a:xfrm>
            <a:off x="946373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7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FAB0EE-7D84-5E2E-D1DB-CC178538E09C}"/>
              </a:ext>
            </a:extLst>
          </p:cNvPr>
          <p:cNvSpPr/>
          <p:nvPr/>
        </p:nvSpPr>
        <p:spPr>
          <a:xfrm>
            <a:off x="838881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F228CF-AD38-945A-91DA-D229065883F6}"/>
              </a:ext>
            </a:extLst>
          </p:cNvPr>
          <p:cNvSpPr/>
          <p:nvPr/>
        </p:nvSpPr>
        <p:spPr>
          <a:xfrm>
            <a:off x="731389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213892-C176-5260-85F9-0170F6EA55FD}"/>
              </a:ext>
            </a:extLst>
          </p:cNvPr>
          <p:cNvSpPr/>
          <p:nvPr/>
        </p:nvSpPr>
        <p:spPr>
          <a:xfrm>
            <a:off x="623897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C01939C-BC45-59F2-08FE-50BC916CFB1C}"/>
              </a:ext>
            </a:extLst>
          </p:cNvPr>
          <p:cNvSpPr/>
          <p:nvPr/>
        </p:nvSpPr>
        <p:spPr>
          <a:xfrm>
            <a:off x="516405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8574CC-D0C0-B045-4D22-A7FDE21B06A8}"/>
              </a:ext>
            </a:extLst>
          </p:cNvPr>
          <p:cNvSpPr/>
          <p:nvPr/>
        </p:nvSpPr>
        <p:spPr>
          <a:xfrm>
            <a:off x="1939290" y="1725930"/>
            <a:ext cx="214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MSG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Type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: Data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A9C8EFB-6211-23AB-4CCA-167DF450B579}"/>
              </a:ext>
            </a:extLst>
          </p:cNvPr>
          <p:cNvSpPr/>
          <p:nvPr/>
        </p:nvSpPr>
        <p:spPr>
          <a:xfrm>
            <a:off x="4089130" y="1725930"/>
            <a:ext cx="106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Flag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: Node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98A5368-2F43-CDCA-AD93-F170CB8AAB63}"/>
              </a:ext>
            </a:extLst>
          </p:cNvPr>
          <p:cNvSpPr/>
          <p:nvPr/>
        </p:nvSpPr>
        <p:spPr>
          <a:xfrm>
            <a:off x="5158970" y="1725930"/>
            <a:ext cx="538476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MSG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Type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E90AC17-6E5F-545B-0A01-55AD9FD3DE38}"/>
              </a:ext>
            </a:extLst>
          </p:cNvPr>
          <p:cNvSpPr/>
          <p:nvPr/>
        </p:nvSpPr>
        <p:spPr>
          <a:xfrm>
            <a:off x="1939290" y="216027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Sender ID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9F1AD5E-DF13-FA95-3764-00B1E65B3161}"/>
              </a:ext>
            </a:extLst>
          </p:cNvPr>
          <p:cNvSpPr/>
          <p:nvPr/>
        </p:nvSpPr>
        <p:spPr>
          <a:xfrm>
            <a:off x="1939290" y="259461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Receiver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ID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0549198-38C5-D1B7-1204-BF7E6593FC55}"/>
              </a:ext>
            </a:extLst>
          </p:cNvPr>
          <p:cNvSpPr/>
          <p:nvPr/>
        </p:nvSpPr>
        <p:spPr>
          <a:xfrm>
            <a:off x="1939290" y="302895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Data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7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E7612C-909E-6A40-C1F5-12F0FBA27E3E}"/>
              </a:ext>
            </a:extLst>
          </p:cNvPr>
          <p:cNvSpPr txBox="1"/>
          <p:nvPr/>
        </p:nvSpPr>
        <p:spPr>
          <a:xfrm>
            <a:off x="4928556" y="16331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Node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562151-1384-210D-0414-8EAA21C44526}"/>
              </a:ext>
            </a:extLst>
          </p:cNvPr>
          <p:cNvSpPr txBox="1"/>
          <p:nvPr/>
        </p:nvSpPr>
        <p:spPr>
          <a:xfrm>
            <a:off x="1521128" y="16332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Node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B1BBAF-11B7-AE15-CE3B-2D47252918C6}"/>
              </a:ext>
            </a:extLst>
          </p:cNvPr>
          <p:cNvSpPr txBox="1"/>
          <p:nvPr/>
        </p:nvSpPr>
        <p:spPr>
          <a:xfrm>
            <a:off x="3124597" y="163320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Gateway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11CE825-8E30-2607-65BB-12974C9EC5E5}"/>
              </a:ext>
            </a:extLst>
          </p:cNvPr>
          <p:cNvCxnSpPr>
            <a:cxnSpLocks/>
          </p:cNvCxnSpPr>
          <p:nvPr/>
        </p:nvCxnSpPr>
        <p:spPr>
          <a:xfrm flipH="1">
            <a:off x="1752884" y="562533"/>
            <a:ext cx="12862" cy="3603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27C03D8-36A6-4939-D52D-26A7928A805E}"/>
              </a:ext>
            </a:extLst>
          </p:cNvPr>
          <p:cNvCxnSpPr>
            <a:cxnSpLocks/>
          </p:cNvCxnSpPr>
          <p:nvPr/>
        </p:nvCxnSpPr>
        <p:spPr>
          <a:xfrm flipH="1">
            <a:off x="3454321" y="566260"/>
            <a:ext cx="3600" cy="36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E5F2EBB-D959-F3A5-BFDB-6E7547B16B9D}"/>
              </a:ext>
            </a:extLst>
          </p:cNvPr>
          <p:cNvCxnSpPr>
            <a:cxnSpLocks/>
          </p:cNvCxnSpPr>
          <p:nvPr/>
        </p:nvCxnSpPr>
        <p:spPr>
          <a:xfrm flipH="1">
            <a:off x="5173174" y="566258"/>
            <a:ext cx="3600" cy="36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4215F76-A6B5-1791-F76D-6967F44FF2B9}"/>
              </a:ext>
            </a:extLst>
          </p:cNvPr>
          <p:cNvCxnSpPr>
            <a:cxnSpLocks/>
          </p:cNvCxnSpPr>
          <p:nvPr/>
        </p:nvCxnSpPr>
        <p:spPr>
          <a:xfrm flipH="1">
            <a:off x="1745679" y="575300"/>
            <a:ext cx="1708642" cy="290990"/>
          </a:xfrm>
          <a:prstGeom prst="straightConnector1">
            <a:avLst/>
          </a:prstGeom>
          <a:ln>
            <a:solidFill>
              <a:srgbClr val="A8E6C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211E4A-BEAA-DA09-7841-5A0FA42D9F4E}"/>
              </a:ext>
            </a:extLst>
          </p:cNvPr>
          <p:cNvSpPr txBox="1"/>
          <p:nvPr/>
        </p:nvSpPr>
        <p:spPr>
          <a:xfrm>
            <a:off x="2351770" y="463634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700" dirty="0">
              <a:latin typeface="Helvetica" pitchFamily="2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9B3820E-3362-91C8-D57E-BD3F654C51D8}"/>
              </a:ext>
            </a:extLst>
          </p:cNvPr>
          <p:cNvCxnSpPr>
            <a:cxnSpLocks/>
          </p:cNvCxnSpPr>
          <p:nvPr/>
        </p:nvCxnSpPr>
        <p:spPr>
          <a:xfrm>
            <a:off x="3468578" y="582135"/>
            <a:ext cx="1710000" cy="291600"/>
          </a:xfrm>
          <a:prstGeom prst="straightConnector1">
            <a:avLst/>
          </a:prstGeom>
          <a:ln>
            <a:solidFill>
              <a:srgbClr val="A8E6C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504518-0049-F15E-40A8-B98000A2ECF8}"/>
              </a:ext>
            </a:extLst>
          </p:cNvPr>
          <p:cNvSpPr txBox="1"/>
          <p:nvPr/>
        </p:nvSpPr>
        <p:spPr>
          <a:xfrm>
            <a:off x="4021673" y="439423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E41FC80-A5A9-6897-9F91-091649EC9C72}"/>
              </a:ext>
            </a:extLst>
          </p:cNvPr>
          <p:cNvGrpSpPr/>
          <p:nvPr/>
        </p:nvGrpSpPr>
        <p:grpSpPr>
          <a:xfrm>
            <a:off x="1570134" y="857250"/>
            <a:ext cx="132405" cy="1260000"/>
            <a:chOff x="944879" y="1325880"/>
            <a:chExt cx="188596" cy="350520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EDD739E-74D5-ECE7-FCED-1DD09B7AD619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B68DBA62-B078-813F-3DAA-15B55EFAF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AA8CF3B-26A2-8FA8-2C4F-8A579551FA0C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B29E158-A091-0797-B2B9-576EF7845AC3}"/>
              </a:ext>
            </a:extLst>
          </p:cNvPr>
          <p:cNvGrpSpPr/>
          <p:nvPr/>
        </p:nvGrpSpPr>
        <p:grpSpPr>
          <a:xfrm rot="10800000" flipV="1">
            <a:off x="5287865" y="861712"/>
            <a:ext cx="188596" cy="1260000"/>
            <a:chOff x="944879" y="1325880"/>
            <a:chExt cx="188596" cy="350520"/>
          </a:xfrm>
        </p:grpSpPr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1213AFA9-8789-0283-C13B-4DA3D94A7B57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76544D-6448-8109-F77A-C631B123E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3F5D060-01A7-5A78-5536-9A9DAD858419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E8BD5CE-5E65-7AFE-8974-7B632E5726BC}"/>
                  </a:ext>
                </a:extLst>
              </p:cNvPr>
              <p:cNvSpPr txBox="1"/>
              <p:nvPr/>
            </p:nvSpPr>
            <p:spPr>
              <a:xfrm rot="16200000">
                <a:off x="799838" y="1364139"/>
                <a:ext cx="10179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𝐴𝑙𝑒𝑎𝑡𝑜𝑟𝑖</m:t>
                          </m:r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&lt;7 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sz="1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E8BD5CE-5E65-7AFE-8974-7B632E572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9838" y="1364139"/>
                <a:ext cx="101797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A3F78DE-308F-1C5D-9C5E-BEDFB81E732A}"/>
                  </a:ext>
                </a:extLst>
              </p:cNvPr>
              <p:cNvSpPr txBox="1"/>
              <p:nvPr/>
            </p:nvSpPr>
            <p:spPr>
              <a:xfrm rot="5400000">
                <a:off x="5190141" y="1318856"/>
                <a:ext cx="10179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𝐴𝑙𝑒𝑎𝑡𝑜𝑟𝑖</m:t>
                          </m:r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&lt;7 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sz="10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A3F78DE-308F-1C5D-9C5E-BEDFB81E7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90141" y="1318856"/>
                <a:ext cx="101797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ADBE060-7048-515D-77BA-C300C1F5FB83}"/>
              </a:ext>
            </a:extLst>
          </p:cNvPr>
          <p:cNvCxnSpPr/>
          <p:nvPr/>
        </p:nvCxnSpPr>
        <p:spPr>
          <a:xfrm>
            <a:off x="1765746" y="1117788"/>
            <a:ext cx="1710000" cy="291600"/>
          </a:xfrm>
          <a:prstGeom prst="straightConnector1">
            <a:avLst/>
          </a:prstGeom>
          <a:ln>
            <a:solidFill>
              <a:srgbClr val="43CDC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8C5B1B2-EFF2-400C-E9B0-7DD6D6B332FF}"/>
              </a:ext>
            </a:extLst>
          </p:cNvPr>
          <p:cNvCxnSpPr/>
          <p:nvPr/>
        </p:nvCxnSpPr>
        <p:spPr>
          <a:xfrm flipH="1">
            <a:off x="3475745" y="1685490"/>
            <a:ext cx="1708642" cy="290990"/>
          </a:xfrm>
          <a:prstGeom prst="straightConnector1">
            <a:avLst/>
          </a:prstGeom>
          <a:ln>
            <a:solidFill>
              <a:srgbClr val="43CDC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764E4C3-6C85-8690-EB0B-FD3E06A040AD}"/>
              </a:ext>
            </a:extLst>
          </p:cNvPr>
          <p:cNvSpPr txBox="1"/>
          <p:nvPr/>
        </p:nvSpPr>
        <p:spPr>
          <a:xfrm>
            <a:off x="2319967" y="101715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Request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A77D155-198C-8209-5F72-FFD934C66DE4}"/>
              </a:ext>
            </a:extLst>
          </p:cNvPr>
          <p:cNvSpPr txBox="1"/>
          <p:nvPr/>
        </p:nvSpPr>
        <p:spPr>
          <a:xfrm>
            <a:off x="3994001" y="153762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Request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AAD9738-6F56-92EF-3EC8-BFC179F731EA}"/>
              </a:ext>
            </a:extLst>
          </p:cNvPr>
          <p:cNvGrpSpPr/>
          <p:nvPr/>
        </p:nvGrpSpPr>
        <p:grpSpPr>
          <a:xfrm>
            <a:off x="3285387" y="905782"/>
            <a:ext cx="188596" cy="1800000"/>
            <a:chOff x="944879" y="1325880"/>
            <a:chExt cx="188596" cy="350520"/>
          </a:xfrm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0CE8639-E470-879D-686A-57F4FEC8A89A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4943A417-5209-C42E-FA5E-351C80A10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10FFC9A-14DE-51F3-1EDA-06FE3E46DE9F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EE3ABFA-6381-10D1-9738-6A5D31CB85B1}"/>
              </a:ext>
            </a:extLst>
          </p:cNvPr>
          <p:cNvSpPr txBox="1"/>
          <p:nvPr/>
        </p:nvSpPr>
        <p:spPr>
          <a:xfrm>
            <a:off x="1733426" y="1562379"/>
            <a:ext cx="1571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>
                <a:latin typeface="Helvetica" pitchFamily="2" charset="0"/>
              </a:rPr>
              <a:t>Escolta canal 10 segons</a:t>
            </a:r>
            <a:endParaRPr lang="es-E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3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74483AF-22D4-B4F2-018F-832B4CE668A9}"/>
              </a:ext>
            </a:extLst>
          </p:cNvPr>
          <p:cNvSpPr txBox="1"/>
          <p:nvPr/>
        </p:nvSpPr>
        <p:spPr>
          <a:xfrm>
            <a:off x="4646758" y="80506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Node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D804AC-DD17-9B07-76A6-1F8AFFF0B273}"/>
              </a:ext>
            </a:extLst>
          </p:cNvPr>
          <p:cNvSpPr txBox="1"/>
          <p:nvPr/>
        </p:nvSpPr>
        <p:spPr>
          <a:xfrm>
            <a:off x="6256013" y="805068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Gateway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6424634-6B18-660D-84AB-BD58FF994B9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91376" y="1051289"/>
            <a:ext cx="3600" cy="432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4C35C74-693C-2853-E387-4E493D6BBCA7}"/>
              </a:ext>
            </a:extLst>
          </p:cNvPr>
          <p:cNvCxnSpPr>
            <a:cxnSpLocks/>
          </p:cNvCxnSpPr>
          <p:nvPr/>
        </p:nvCxnSpPr>
        <p:spPr>
          <a:xfrm flipH="1">
            <a:off x="6587135" y="1051289"/>
            <a:ext cx="3600" cy="432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4EF9FFE-56CA-FA08-5356-993562186BED}"/>
              </a:ext>
            </a:extLst>
          </p:cNvPr>
          <p:cNvCxnSpPr/>
          <p:nvPr/>
        </p:nvCxnSpPr>
        <p:spPr>
          <a:xfrm>
            <a:off x="4898560" y="1602817"/>
            <a:ext cx="1710000" cy="291600"/>
          </a:xfrm>
          <a:prstGeom prst="straightConnector1">
            <a:avLst/>
          </a:prstGeom>
          <a:ln>
            <a:solidFill>
              <a:srgbClr val="43CDC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5428CC2B-8096-0353-76B4-FB9205395D99}"/>
              </a:ext>
            </a:extLst>
          </p:cNvPr>
          <p:cNvGrpSpPr/>
          <p:nvPr/>
        </p:nvGrpSpPr>
        <p:grpSpPr>
          <a:xfrm flipH="1">
            <a:off x="6601085" y="1390811"/>
            <a:ext cx="188596" cy="1800000"/>
            <a:chOff x="944879" y="1325880"/>
            <a:chExt cx="188596" cy="350520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B0CD0561-3DE0-D05A-8960-13FE14EC2AAA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1A1CA39-098E-19B0-379B-5D865AE0C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A9671D5-5ADC-37A9-8972-C37BF1D846A1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B1C1503-E924-4F44-8AA2-9DC841534A62}"/>
              </a:ext>
            </a:extLst>
          </p:cNvPr>
          <p:cNvSpPr txBox="1"/>
          <p:nvPr/>
        </p:nvSpPr>
        <p:spPr>
          <a:xfrm>
            <a:off x="4912670" y="2268885"/>
            <a:ext cx="1633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Escolta canal 10 segons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BF155E0-E8E3-FAD4-7F97-E967FD2CD006}"/>
              </a:ext>
            </a:extLst>
          </p:cNvPr>
          <p:cNvCxnSpPr/>
          <p:nvPr/>
        </p:nvCxnSpPr>
        <p:spPr>
          <a:xfrm flipH="1">
            <a:off x="4884594" y="3177424"/>
            <a:ext cx="1708642" cy="290990"/>
          </a:xfrm>
          <a:prstGeom prst="straightConnector1">
            <a:avLst/>
          </a:prstGeom>
          <a:ln>
            <a:solidFill>
              <a:srgbClr val="A8E6C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7AABAA-1DD9-4A60-50B9-442F6700C050}"/>
              </a:ext>
            </a:extLst>
          </p:cNvPr>
          <p:cNvSpPr txBox="1"/>
          <p:nvPr/>
        </p:nvSpPr>
        <p:spPr>
          <a:xfrm>
            <a:off x="5392505" y="3002609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Schedule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CC9449-2A3E-A7A7-74C9-C0D7409F546F}"/>
              </a:ext>
            </a:extLst>
          </p:cNvPr>
          <p:cNvGrpSpPr/>
          <p:nvPr/>
        </p:nvGrpSpPr>
        <p:grpSpPr>
          <a:xfrm>
            <a:off x="4667987" y="3468414"/>
            <a:ext cx="188596" cy="900000"/>
            <a:chOff x="944879" y="1325880"/>
            <a:chExt cx="188596" cy="350520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B75BB541-430F-014C-3137-C3C772BC5511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CB71EE38-B843-F53F-7CA0-FB657D24D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92C7C00-3FC2-8496-ECD3-8F2914FAE6C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A0E5CE-F4E0-D7AE-9209-636DFC7A36CC}"/>
              </a:ext>
            </a:extLst>
          </p:cNvPr>
          <p:cNvSpPr txBox="1"/>
          <p:nvPr/>
        </p:nvSpPr>
        <p:spPr>
          <a:xfrm rot="16200000">
            <a:off x="3858538" y="3718358"/>
            <a:ext cx="1098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al seu torn</a:t>
            </a:r>
            <a:endParaRPr lang="es-ES" sz="1000" i="1" dirty="0">
              <a:latin typeface="Helvetica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DEB218B-8F2A-6287-951B-59047D038E85}"/>
              </a:ext>
            </a:extLst>
          </p:cNvPr>
          <p:cNvSpPr txBox="1"/>
          <p:nvPr/>
        </p:nvSpPr>
        <p:spPr>
          <a:xfrm>
            <a:off x="5420558" y="147338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Request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C1DF48-2662-FEFA-0105-05D61C3CECD4}"/>
              </a:ext>
            </a:extLst>
          </p:cNvPr>
          <p:cNvSpPr txBox="1"/>
          <p:nvPr/>
        </p:nvSpPr>
        <p:spPr>
          <a:xfrm>
            <a:off x="7138156" y="1694362"/>
            <a:ext cx="86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Guarda ID, SNR i RSSI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D61EF08-4241-59EF-4B8F-68D941B9531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623382" y="1894417"/>
            <a:ext cx="514774" cy="0"/>
          </a:xfrm>
          <a:prstGeom prst="straightConnector1">
            <a:avLst/>
          </a:prstGeom>
          <a:ln>
            <a:solidFill>
              <a:srgbClr val="FF67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6D43F6-BC65-2C35-9C45-9177FB917E90}"/>
              </a:ext>
            </a:extLst>
          </p:cNvPr>
          <p:cNvSpPr txBox="1"/>
          <p:nvPr/>
        </p:nvSpPr>
        <p:spPr>
          <a:xfrm>
            <a:off x="7138156" y="2977369"/>
            <a:ext cx="130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Envia SF òptim amb torn indicat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2C64870-5B58-F962-AFC1-B7B32C23E32A}"/>
              </a:ext>
            </a:extLst>
          </p:cNvPr>
          <p:cNvCxnSpPr>
            <a:cxnSpLocks/>
          </p:cNvCxnSpPr>
          <p:nvPr/>
        </p:nvCxnSpPr>
        <p:spPr>
          <a:xfrm flipH="1">
            <a:off x="6587135" y="3177424"/>
            <a:ext cx="514774" cy="0"/>
          </a:xfrm>
          <a:prstGeom prst="straightConnector1">
            <a:avLst/>
          </a:prstGeom>
          <a:ln>
            <a:solidFill>
              <a:srgbClr val="FF67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6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0A5FB2-C2FA-705C-F772-903F185574D8}"/>
              </a:ext>
            </a:extLst>
          </p:cNvPr>
          <p:cNvSpPr txBox="1"/>
          <p:nvPr/>
        </p:nvSpPr>
        <p:spPr>
          <a:xfrm>
            <a:off x="7241368" y="11417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Node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C465C9-2514-0A6B-54D3-CE77250BBFE7}"/>
              </a:ext>
            </a:extLst>
          </p:cNvPr>
          <p:cNvSpPr txBox="1"/>
          <p:nvPr/>
        </p:nvSpPr>
        <p:spPr>
          <a:xfrm>
            <a:off x="3817306" y="12604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Node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1A6F4B-F008-ED31-D194-F6FB7B83875A}"/>
              </a:ext>
            </a:extLst>
          </p:cNvPr>
          <p:cNvSpPr txBox="1"/>
          <p:nvPr/>
        </p:nvSpPr>
        <p:spPr>
          <a:xfrm>
            <a:off x="5426561" y="118736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Gateway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565226F-0357-8D54-C9F1-5594812F27D3}"/>
              </a:ext>
            </a:extLst>
          </p:cNvPr>
          <p:cNvCxnSpPr>
            <a:cxnSpLocks/>
          </p:cNvCxnSpPr>
          <p:nvPr/>
        </p:nvCxnSpPr>
        <p:spPr>
          <a:xfrm>
            <a:off x="4061924" y="892528"/>
            <a:ext cx="3600" cy="648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D6B0CBD-E265-A72C-DE7C-C8388B288DF6}"/>
              </a:ext>
            </a:extLst>
          </p:cNvPr>
          <p:cNvCxnSpPr>
            <a:cxnSpLocks/>
          </p:cNvCxnSpPr>
          <p:nvPr/>
        </p:nvCxnSpPr>
        <p:spPr>
          <a:xfrm flipH="1">
            <a:off x="5757683" y="559046"/>
            <a:ext cx="3600" cy="648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E914FFA-B7D2-8F03-087E-AF4D3EBA2F7A}"/>
              </a:ext>
            </a:extLst>
          </p:cNvPr>
          <p:cNvCxnSpPr>
            <a:cxnSpLocks/>
          </p:cNvCxnSpPr>
          <p:nvPr/>
        </p:nvCxnSpPr>
        <p:spPr>
          <a:xfrm flipH="1">
            <a:off x="7476536" y="849498"/>
            <a:ext cx="3600" cy="648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E9AB68F-BA33-A9E6-3F6D-318866692145}"/>
              </a:ext>
            </a:extLst>
          </p:cNvPr>
          <p:cNvCxnSpPr/>
          <p:nvPr/>
        </p:nvCxnSpPr>
        <p:spPr>
          <a:xfrm flipH="1">
            <a:off x="4055142" y="608952"/>
            <a:ext cx="1708642" cy="290990"/>
          </a:xfrm>
          <a:prstGeom prst="straightConnector1">
            <a:avLst/>
          </a:prstGeom>
          <a:ln>
            <a:solidFill>
              <a:srgbClr val="B2F2E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25BD06B-D875-512F-5C82-9D47700B8164}"/>
              </a:ext>
            </a:extLst>
          </p:cNvPr>
          <p:cNvCxnSpPr/>
          <p:nvPr/>
        </p:nvCxnSpPr>
        <p:spPr>
          <a:xfrm>
            <a:off x="5784125" y="608952"/>
            <a:ext cx="1710000" cy="291600"/>
          </a:xfrm>
          <a:prstGeom prst="straightConnector1">
            <a:avLst/>
          </a:prstGeom>
          <a:ln>
            <a:solidFill>
              <a:srgbClr val="B2F2E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C43989-26F8-7B8C-0C9F-BECBBA1C5512}"/>
              </a:ext>
            </a:extLst>
          </p:cNvPr>
          <p:cNvSpPr txBox="1"/>
          <p:nvPr/>
        </p:nvSpPr>
        <p:spPr>
          <a:xfrm>
            <a:off x="4640046" y="46502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Schedule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5DD70A-442A-5D84-507F-E3D6A2241E5B}"/>
              </a:ext>
            </a:extLst>
          </p:cNvPr>
          <p:cNvSpPr txBox="1"/>
          <p:nvPr/>
        </p:nvSpPr>
        <p:spPr>
          <a:xfrm>
            <a:off x="6479354" y="522311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Schedule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86BDA57-D4B2-E247-9384-AC6EBA8D2D66}"/>
              </a:ext>
            </a:extLst>
          </p:cNvPr>
          <p:cNvGrpSpPr/>
          <p:nvPr/>
        </p:nvGrpSpPr>
        <p:grpSpPr>
          <a:xfrm>
            <a:off x="3838535" y="899942"/>
            <a:ext cx="188596" cy="900000"/>
            <a:chOff x="944879" y="1325880"/>
            <a:chExt cx="188596" cy="350520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39FFA1A-8D1E-B53A-07EF-978FAADAB646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1C8BAE4-9ECD-F883-84FE-B844A4886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B176CE0D-6669-CF6B-F85A-054CFFB174BA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182B789-3F11-CBD8-518F-2908EE3FCA37}"/>
              </a:ext>
            </a:extLst>
          </p:cNvPr>
          <p:cNvGrpSpPr/>
          <p:nvPr/>
        </p:nvGrpSpPr>
        <p:grpSpPr>
          <a:xfrm rot="10800000" flipV="1">
            <a:off x="7571714" y="895051"/>
            <a:ext cx="188596" cy="1800000"/>
            <a:chOff x="944879" y="1325880"/>
            <a:chExt cx="188596" cy="350520"/>
          </a:xfrm>
        </p:grpSpPr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7919EFF-6628-5C37-F6D8-C6CF7F8B4D34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A641152-4EE7-06E4-E9AF-EDB4F00DB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D9392438-001D-06F4-8426-31591F08E1D2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A699259-1082-8AAA-BEA0-28107142D991}"/>
              </a:ext>
            </a:extLst>
          </p:cNvPr>
          <p:cNvGrpSpPr/>
          <p:nvPr/>
        </p:nvGrpSpPr>
        <p:grpSpPr>
          <a:xfrm>
            <a:off x="5446570" y="2695051"/>
            <a:ext cx="188596" cy="900000"/>
            <a:chOff x="944879" y="1325880"/>
            <a:chExt cx="188596" cy="35052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30C450D8-059B-CC21-8714-5C416E709302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7813DE0-4FBA-DDB4-CD24-C1EF37A0C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0B316886-429A-EDF8-976F-8CDFB205053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7E12C77-D147-32CC-59FB-3FC75DBFCE60}"/>
              </a:ext>
            </a:extLst>
          </p:cNvPr>
          <p:cNvGrpSpPr/>
          <p:nvPr/>
        </p:nvGrpSpPr>
        <p:grpSpPr>
          <a:xfrm rot="10800000" flipV="1">
            <a:off x="5907726" y="1795051"/>
            <a:ext cx="188596" cy="900000"/>
            <a:chOff x="944879" y="1325880"/>
            <a:chExt cx="188596" cy="350520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F335B7F0-D9F4-7831-671A-2E12051C74CD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AC63EE09-A23B-9D17-1D8B-2E9C4D5B4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D188C5-9F04-EF08-68A8-0EED2A85397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639366FB-D1B5-BC60-4343-AEA3918B7404}"/>
              </a:ext>
            </a:extLst>
          </p:cNvPr>
          <p:cNvGrpSpPr/>
          <p:nvPr/>
        </p:nvGrpSpPr>
        <p:grpSpPr>
          <a:xfrm rot="10800000" flipV="1">
            <a:off x="5907725" y="3595051"/>
            <a:ext cx="188596" cy="900000"/>
            <a:chOff x="944879" y="1325880"/>
            <a:chExt cx="188596" cy="350520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C275A7A3-F856-3FE3-13B6-0098A66FBD0B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6795AA80-A8AA-CA0E-253D-621544ED2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15947B4C-A835-F039-FAE4-70A3724E3A97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70B6707-B1C4-EB05-96C6-DAD66E74D586}"/>
              </a:ext>
            </a:extLst>
          </p:cNvPr>
          <p:cNvGrpSpPr/>
          <p:nvPr/>
        </p:nvGrpSpPr>
        <p:grpSpPr>
          <a:xfrm>
            <a:off x="5453352" y="4485269"/>
            <a:ext cx="188596" cy="900000"/>
            <a:chOff x="944879" y="1325880"/>
            <a:chExt cx="188596" cy="350520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52005F9-C591-165F-8781-4EAFDCE9E512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0372E6A-41B5-7E9C-99CC-048730F30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420B2F2E-CB13-56A9-ADEB-8D18F364EE8D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87BB167-BA89-A700-29D5-9DAF45C79915}"/>
              </a:ext>
            </a:extLst>
          </p:cNvPr>
          <p:cNvSpPr txBox="1"/>
          <p:nvPr/>
        </p:nvSpPr>
        <p:spPr>
          <a:xfrm rot="16200000">
            <a:off x="3029086" y="1149886"/>
            <a:ext cx="1098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al seu torn</a:t>
            </a:r>
            <a:endParaRPr lang="es-ES" sz="1000" i="1" dirty="0">
              <a:latin typeface="Helvetica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0C0B070-796F-DD09-606D-4CEA0C274B5B}"/>
              </a:ext>
            </a:extLst>
          </p:cNvPr>
          <p:cNvSpPr txBox="1"/>
          <p:nvPr/>
        </p:nvSpPr>
        <p:spPr>
          <a:xfrm rot="5400000" flipH="1">
            <a:off x="7177008" y="1761542"/>
            <a:ext cx="174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al seu torn</a:t>
            </a:r>
            <a:endParaRPr lang="es-ES" sz="1000" i="1" dirty="0">
              <a:latin typeface="Helvetica" pitchFamily="2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852CFC4-B8AF-73BC-4423-6E88E4E9D318}"/>
              </a:ext>
            </a:extLst>
          </p:cNvPr>
          <p:cNvSpPr txBox="1"/>
          <p:nvPr/>
        </p:nvSpPr>
        <p:spPr>
          <a:xfrm rot="5400000" flipH="1">
            <a:off x="5897468" y="2124692"/>
            <a:ext cx="72629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0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D345041-0A9E-975F-716F-E5CBBEAD072E}"/>
              </a:ext>
            </a:extLst>
          </p:cNvPr>
          <p:cNvSpPr txBox="1"/>
          <p:nvPr/>
        </p:nvSpPr>
        <p:spPr>
          <a:xfrm rot="5400000" flipH="1">
            <a:off x="5948062" y="3921941"/>
            <a:ext cx="7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2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D813161-7204-B90A-BCD1-4F51E1DDA95A}"/>
              </a:ext>
            </a:extLst>
          </p:cNvPr>
          <p:cNvSpPr txBox="1"/>
          <p:nvPr/>
        </p:nvSpPr>
        <p:spPr>
          <a:xfrm rot="16200000">
            <a:off x="4863697" y="3021941"/>
            <a:ext cx="7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1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F892AA6-24E8-0E02-2EAC-D5CA61A5A446}"/>
              </a:ext>
            </a:extLst>
          </p:cNvPr>
          <p:cNvSpPr txBox="1"/>
          <p:nvPr/>
        </p:nvSpPr>
        <p:spPr>
          <a:xfrm rot="16200000">
            <a:off x="4856358" y="4812159"/>
            <a:ext cx="7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3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46797EA-E754-BE6B-3BD2-3A651E91D4D9}"/>
              </a:ext>
            </a:extLst>
          </p:cNvPr>
          <p:cNvCxnSpPr/>
          <p:nvPr/>
        </p:nvCxnSpPr>
        <p:spPr>
          <a:xfrm>
            <a:off x="4087365" y="1941702"/>
            <a:ext cx="1710000" cy="291600"/>
          </a:xfrm>
          <a:prstGeom prst="straightConnector1">
            <a:avLst/>
          </a:prstGeom>
          <a:ln>
            <a:solidFill>
              <a:srgbClr val="A8E6C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8F53607-DAAC-9310-F5A7-D86AFE8C6C0B}"/>
              </a:ext>
            </a:extLst>
          </p:cNvPr>
          <p:cNvSpPr txBox="1"/>
          <p:nvPr/>
        </p:nvSpPr>
        <p:spPr>
          <a:xfrm>
            <a:off x="4671241" y="208517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Data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C0FADFD-3A5F-E14C-0767-CB2E18DBD33C}"/>
              </a:ext>
            </a:extLst>
          </p:cNvPr>
          <p:cNvCxnSpPr/>
          <p:nvPr/>
        </p:nvCxnSpPr>
        <p:spPr>
          <a:xfrm flipH="1">
            <a:off x="5760946" y="2778184"/>
            <a:ext cx="1708642" cy="290990"/>
          </a:xfrm>
          <a:prstGeom prst="straightConnector1">
            <a:avLst/>
          </a:prstGeom>
          <a:ln>
            <a:solidFill>
              <a:srgbClr val="A8E6C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95C0639-4421-1083-72D6-13BD63A095CB}"/>
              </a:ext>
            </a:extLst>
          </p:cNvPr>
          <p:cNvSpPr txBox="1"/>
          <p:nvPr/>
        </p:nvSpPr>
        <p:spPr>
          <a:xfrm>
            <a:off x="6504525" y="296876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Data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3258E63F-5C31-4664-BA89-4F798066B70C}"/>
              </a:ext>
            </a:extLst>
          </p:cNvPr>
          <p:cNvGrpSpPr/>
          <p:nvPr/>
        </p:nvGrpSpPr>
        <p:grpSpPr>
          <a:xfrm>
            <a:off x="3845317" y="1940459"/>
            <a:ext cx="188596" cy="4500000"/>
            <a:chOff x="944879" y="1325880"/>
            <a:chExt cx="188596" cy="350520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C2E191D6-0403-D368-07D3-1283F447EE93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CD83A0C-B4AF-779D-9FC3-056A58CE8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AF6AFCB-85A9-F0C9-D3B0-6DC65B5DB911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B320C6A-F42C-B416-7D11-C191A1914252}"/>
              </a:ext>
            </a:extLst>
          </p:cNvPr>
          <p:cNvSpPr txBox="1"/>
          <p:nvPr/>
        </p:nvSpPr>
        <p:spPr>
          <a:xfrm rot="16200000">
            <a:off x="2803503" y="3708972"/>
            <a:ext cx="1660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Beacon</a:t>
            </a:r>
            <a:endParaRPr lang="es-ES" sz="1000" i="1" dirty="0">
              <a:latin typeface="Helvetica" pitchFamily="2" charset="0"/>
            </a:endParaRP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9993E031-3DFC-869C-6A9A-EDC54B81E8E3}"/>
              </a:ext>
            </a:extLst>
          </p:cNvPr>
          <p:cNvGrpSpPr/>
          <p:nvPr/>
        </p:nvGrpSpPr>
        <p:grpSpPr>
          <a:xfrm rot="10800000" flipV="1">
            <a:off x="7580125" y="2781901"/>
            <a:ext cx="188596" cy="3600000"/>
            <a:chOff x="944879" y="1325880"/>
            <a:chExt cx="188596" cy="350520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512816E2-999A-5EB3-EF06-B1E25BFA6B81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25A2199-8CCF-C7A2-8F1D-7F3EFF879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44F3F573-7982-4B2B-A3A8-D5AD8CF23F45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01F0999-A42D-7D88-0E05-30E2860699C3}"/>
              </a:ext>
            </a:extLst>
          </p:cNvPr>
          <p:cNvSpPr txBox="1"/>
          <p:nvPr/>
        </p:nvSpPr>
        <p:spPr>
          <a:xfrm rot="5400000" flipH="1">
            <a:off x="7193664" y="4285089"/>
            <a:ext cx="175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Beacon</a:t>
            </a:r>
            <a:endParaRPr lang="es-ES" sz="1000" i="1" dirty="0">
              <a:latin typeface="Helvetica" pitchFamily="2" charset="0"/>
            </a:endParaRP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78D07A9-4F06-9523-C80F-D52BB55CF2AE}"/>
              </a:ext>
            </a:extLst>
          </p:cNvPr>
          <p:cNvCxnSpPr/>
          <p:nvPr/>
        </p:nvCxnSpPr>
        <p:spPr>
          <a:xfrm>
            <a:off x="4146147" y="5513692"/>
            <a:ext cx="3240000" cy="3600"/>
          </a:xfrm>
          <a:prstGeom prst="line">
            <a:avLst/>
          </a:prstGeom>
          <a:ln w="19050" cap="flat" cmpd="sng" algn="ctr">
            <a:solidFill>
              <a:srgbClr val="FF677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FD09CC40-3CF3-E7F5-0C27-D40AB7E9C419}"/>
              </a:ext>
            </a:extLst>
          </p:cNvPr>
          <p:cNvCxnSpPr/>
          <p:nvPr/>
        </p:nvCxnSpPr>
        <p:spPr>
          <a:xfrm flipH="1">
            <a:off x="4043905" y="6490026"/>
            <a:ext cx="1708642" cy="290990"/>
          </a:xfrm>
          <a:prstGeom prst="straightConnector1">
            <a:avLst/>
          </a:prstGeom>
          <a:ln>
            <a:solidFill>
              <a:srgbClr val="43CDC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01599AB-8994-5FDD-8FF1-1D98D0FA7A3E}"/>
              </a:ext>
            </a:extLst>
          </p:cNvPr>
          <p:cNvSpPr txBox="1"/>
          <p:nvPr/>
        </p:nvSpPr>
        <p:spPr>
          <a:xfrm>
            <a:off x="4605310" y="643546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700" dirty="0">
              <a:latin typeface="Helvetica" pitchFamily="2" charset="0"/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484860DC-5FCF-E9E3-3445-D568D762F07C}"/>
              </a:ext>
            </a:extLst>
          </p:cNvPr>
          <p:cNvCxnSpPr/>
          <p:nvPr/>
        </p:nvCxnSpPr>
        <p:spPr>
          <a:xfrm>
            <a:off x="5752547" y="6490026"/>
            <a:ext cx="1710000" cy="291600"/>
          </a:xfrm>
          <a:prstGeom prst="straightConnector1">
            <a:avLst/>
          </a:prstGeom>
          <a:ln>
            <a:solidFill>
              <a:srgbClr val="43CDC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8D90D37-9E14-D8C7-35C4-6CCE0EF570BC}"/>
              </a:ext>
            </a:extLst>
          </p:cNvPr>
          <p:cNvSpPr txBox="1"/>
          <p:nvPr/>
        </p:nvSpPr>
        <p:spPr>
          <a:xfrm>
            <a:off x="6490070" y="643546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700" dirty="0">
              <a:latin typeface="Helvetica" pitchFamily="2" charset="0"/>
            </a:endParaRP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0563D67-A81C-3166-8E9D-06C5750D2590}"/>
              </a:ext>
            </a:extLst>
          </p:cNvPr>
          <p:cNvCxnSpPr/>
          <p:nvPr/>
        </p:nvCxnSpPr>
        <p:spPr>
          <a:xfrm>
            <a:off x="4141161" y="6414525"/>
            <a:ext cx="3240000" cy="3600"/>
          </a:xfrm>
          <a:prstGeom prst="line">
            <a:avLst/>
          </a:prstGeom>
          <a:ln w="19050" cap="flat" cmpd="sng" algn="ctr">
            <a:solidFill>
              <a:srgbClr val="FF677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FB8F26-465E-2442-193E-B7B3A259A77D}"/>
              </a:ext>
            </a:extLst>
          </p:cNvPr>
          <p:cNvSpPr txBox="1"/>
          <p:nvPr/>
        </p:nvSpPr>
        <p:spPr>
          <a:xfrm>
            <a:off x="4440289" y="5765853"/>
            <a:ext cx="127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Enviar dades per Wi-Fi o port sèrie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FA5A2B9-0A4F-3F84-E0AA-E204D3FBC526}"/>
              </a:ext>
            </a:extLst>
          </p:cNvPr>
          <p:cNvSpPr txBox="1"/>
          <p:nvPr/>
        </p:nvSpPr>
        <p:spPr>
          <a:xfrm>
            <a:off x="4590693" y="1681595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Escolta canal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724F4AB7-3569-6014-8F7A-961B1709C183}"/>
              </a:ext>
            </a:extLst>
          </p:cNvPr>
          <p:cNvCxnSpPr>
            <a:stCxn id="65" idx="1"/>
          </p:cNvCxnSpPr>
          <p:nvPr/>
        </p:nvCxnSpPr>
        <p:spPr>
          <a:xfrm flipH="1" flipV="1">
            <a:off x="4141161" y="1804705"/>
            <a:ext cx="449532" cy="1"/>
          </a:xfrm>
          <a:prstGeom prst="straightConnector1">
            <a:avLst/>
          </a:prstGeom>
          <a:ln>
            <a:solidFill>
              <a:srgbClr val="FF67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8DA8129-26FD-95A2-C84F-1CFED02480E1}"/>
              </a:ext>
            </a:extLst>
          </p:cNvPr>
          <p:cNvSpPr txBox="1"/>
          <p:nvPr/>
        </p:nvSpPr>
        <p:spPr>
          <a:xfrm>
            <a:off x="6143734" y="2527802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Escolta canal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8503C346-A7B7-544A-5A14-27D25C657ED6}"/>
              </a:ext>
            </a:extLst>
          </p:cNvPr>
          <p:cNvCxnSpPr>
            <a:stCxn id="67" idx="3"/>
          </p:cNvCxnSpPr>
          <p:nvPr/>
        </p:nvCxnSpPr>
        <p:spPr>
          <a:xfrm flipV="1">
            <a:off x="7086621" y="2650912"/>
            <a:ext cx="375926" cy="1"/>
          </a:xfrm>
          <a:prstGeom prst="straightConnector1">
            <a:avLst/>
          </a:prstGeom>
          <a:ln>
            <a:solidFill>
              <a:srgbClr val="FF67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7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7F8CBFA-72FB-C430-AED4-F546699F3D32}"/>
              </a:ext>
            </a:extLst>
          </p:cNvPr>
          <p:cNvSpPr txBox="1"/>
          <p:nvPr/>
        </p:nvSpPr>
        <p:spPr>
          <a:xfrm>
            <a:off x="7317209" y="274319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Node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1BB403-9934-6029-C969-0A4054155C3E}"/>
              </a:ext>
            </a:extLst>
          </p:cNvPr>
          <p:cNvSpPr txBox="1"/>
          <p:nvPr/>
        </p:nvSpPr>
        <p:spPr>
          <a:xfrm>
            <a:off x="3891384" y="27432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Node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DE67B2-B0B1-CD84-11B9-FCFEFC8811B4}"/>
              </a:ext>
            </a:extLst>
          </p:cNvPr>
          <p:cNvSpPr txBox="1"/>
          <p:nvPr/>
        </p:nvSpPr>
        <p:spPr>
          <a:xfrm>
            <a:off x="5500639" y="274319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Gateway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6AB6F4E-4F08-CF60-7541-63503776743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136002" y="520540"/>
            <a:ext cx="3600" cy="90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AAFD450-5A86-3D2F-7F58-8134CF163A9C}"/>
              </a:ext>
            </a:extLst>
          </p:cNvPr>
          <p:cNvCxnSpPr>
            <a:cxnSpLocks/>
          </p:cNvCxnSpPr>
          <p:nvPr/>
        </p:nvCxnSpPr>
        <p:spPr>
          <a:xfrm flipH="1">
            <a:off x="5831761" y="520540"/>
            <a:ext cx="3600" cy="90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C431D0-FD04-DA1F-73DE-FA3A88DEA3C9}"/>
              </a:ext>
            </a:extLst>
          </p:cNvPr>
          <p:cNvCxnSpPr>
            <a:cxnSpLocks/>
          </p:cNvCxnSpPr>
          <p:nvPr/>
        </p:nvCxnSpPr>
        <p:spPr>
          <a:xfrm flipH="1">
            <a:off x="7550614" y="520538"/>
            <a:ext cx="3600" cy="90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E7EBB4A-F7B2-E53A-8CCB-C3CBADAE03E3}"/>
              </a:ext>
            </a:extLst>
          </p:cNvPr>
          <p:cNvCxnSpPr>
            <a:stCxn id="6" idx="2"/>
          </p:cNvCxnSpPr>
          <p:nvPr/>
        </p:nvCxnSpPr>
        <p:spPr>
          <a:xfrm flipH="1">
            <a:off x="4136002" y="520540"/>
            <a:ext cx="1708642" cy="290990"/>
          </a:xfrm>
          <a:prstGeom prst="straightConnector1">
            <a:avLst/>
          </a:prstGeom>
          <a:ln>
            <a:solidFill>
              <a:srgbClr val="B2F2E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3DE945-D7A1-D978-3538-07C58A1779AF}"/>
              </a:ext>
            </a:extLst>
          </p:cNvPr>
          <p:cNvSpPr txBox="1"/>
          <p:nvPr/>
        </p:nvSpPr>
        <p:spPr>
          <a:xfrm>
            <a:off x="4729210" y="417914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700" dirty="0">
              <a:latin typeface="Helvetica" pitchFamily="2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9E32E2D-655A-17C0-7AEE-04469FB65C95}"/>
              </a:ext>
            </a:extLst>
          </p:cNvPr>
          <p:cNvCxnSpPr>
            <a:stCxn id="6" idx="2"/>
          </p:cNvCxnSpPr>
          <p:nvPr/>
        </p:nvCxnSpPr>
        <p:spPr>
          <a:xfrm>
            <a:off x="5844644" y="520540"/>
            <a:ext cx="1710000" cy="291600"/>
          </a:xfrm>
          <a:prstGeom prst="straightConnector1">
            <a:avLst/>
          </a:prstGeom>
          <a:ln>
            <a:solidFill>
              <a:srgbClr val="B2F2E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057BC1-020F-F84B-433E-7BDE4E17F8BE}"/>
              </a:ext>
            </a:extLst>
          </p:cNvPr>
          <p:cNvSpPr txBox="1"/>
          <p:nvPr/>
        </p:nvSpPr>
        <p:spPr>
          <a:xfrm>
            <a:off x="6582167" y="465980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4ACB32D-5A27-E80B-2D5A-CF45EACBDF38}"/>
              </a:ext>
            </a:extLst>
          </p:cNvPr>
          <p:cNvGrpSpPr/>
          <p:nvPr/>
        </p:nvGrpSpPr>
        <p:grpSpPr>
          <a:xfrm>
            <a:off x="3891384" y="811530"/>
            <a:ext cx="188596" cy="360000"/>
            <a:chOff x="944879" y="1325880"/>
            <a:chExt cx="188596" cy="350520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E801A95-993B-40A5-A1FC-50F139BB2EA2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02892D5-6448-FE0D-0FED-4F7AC0C4A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DB09471-1609-C6A8-5749-6E976F9F1B1F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E1D1D1C-2300-5418-A136-29CB56569422}"/>
              </a:ext>
            </a:extLst>
          </p:cNvPr>
          <p:cNvGrpSpPr/>
          <p:nvPr/>
        </p:nvGrpSpPr>
        <p:grpSpPr>
          <a:xfrm rot="10800000" flipV="1">
            <a:off x="7639010" y="802050"/>
            <a:ext cx="188596" cy="360000"/>
            <a:chOff x="944879" y="1325880"/>
            <a:chExt cx="188596" cy="350520"/>
          </a:xfrm>
        </p:grpSpPr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23FE16DE-1AF0-AD71-4C9A-6786A3B7329D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BC72C01-8FFC-5429-D09C-FC9B5B072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97151CA-3AF2-C212-28E0-22A8385DBBB1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6FB080C-5B48-0EE9-E7C6-9A3C223B6DB8}"/>
                  </a:ext>
                </a:extLst>
              </p:cNvPr>
              <p:cNvSpPr txBox="1"/>
              <p:nvPr/>
            </p:nvSpPr>
            <p:spPr>
              <a:xfrm>
                <a:off x="2962859" y="880398"/>
                <a:ext cx="10179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𝐴𝑙𝑒𝑎𝑡𝑜𝑟𝑖</m:t>
                          </m:r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7 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sz="1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6FB080C-5B48-0EE9-E7C6-9A3C223B6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859" y="880398"/>
                <a:ext cx="101797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9AEF6AC-E7DD-6DBD-A300-E8AE8A0E6D9B}"/>
                  </a:ext>
                </a:extLst>
              </p:cNvPr>
              <p:cNvSpPr txBox="1"/>
              <p:nvPr/>
            </p:nvSpPr>
            <p:spPr>
              <a:xfrm>
                <a:off x="7829899" y="860063"/>
                <a:ext cx="10179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𝐴𝑙𝑒𝑎𝑡𝑜𝑟𝑖</m:t>
                          </m:r>
                          <m:r>
                            <a:rPr lang="ca-E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7 </m:t>
                      </m:r>
                      <m:r>
                        <a:rPr lang="ca-E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" sz="1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9AEF6AC-E7DD-6DBD-A300-E8AE8A0E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899" y="860063"/>
                <a:ext cx="101797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5712198-1234-2D5B-3EC6-F583341C55AF}"/>
              </a:ext>
            </a:extLst>
          </p:cNvPr>
          <p:cNvCxnSpPr/>
          <p:nvPr/>
        </p:nvCxnSpPr>
        <p:spPr>
          <a:xfrm>
            <a:off x="4143186" y="1072068"/>
            <a:ext cx="1710000" cy="291600"/>
          </a:xfrm>
          <a:prstGeom prst="straightConnector1">
            <a:avLst/>
          </a:prstGeom>
          <a:ln>
            <a:solidFill>
              <a:srgbClr val="A8E6C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5DAD1B4-AE75-FE71-8C62-36595DED2248}"/>
              </a:ext>
            </a:extLst>
          </p:cNvPr>
          <p:cNvCxnSpPr/>
          <p:nvPr/>
        </p:nvCxnSpPr>
        <p:spPr>
          <a:xfrm flipH="1">
            <a:off x="5853185" y="1160144"/>
            <a:ext cx="1708642" cy="290990"/>
          </a:xfrm>
          <a:prstGeom prst="straightConnector1">
            <a:avLst/>
          </a:prstGeom>
          <a:ln>
            <a:solidFill>
              <a:srgbClr val="A8E6C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F45C1E1-32F3-B0DC-CCB4-6FECC8C5F054}"/>
              </a:ext>
            </a:extLst>
          </p:cNvPr>
          <p:cNvSpPr txBox="1"/>
          <p:nvPr/>
        </p:nvSpPr>
        <p:spPr>
          <a:xfrm>
            <a:off x="4697407" y="97143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Request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0D6EDC1-F708-F432-EB61-CF3D541D516D}"/>
              </a:ext>
            </a:extLst>
          </p:cNvPr>
          <p:cNvSpPr txBox="1"/>
          <p:nvPr/>
        </p:nvSpPr>
        <p:spPr>
          <a:xfrm>
            <a:off x="6564831" y="97143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Request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E23774C-F75D-F476-5E4D-C7DEA18EF64F}"/>
              </a:ext>
            </a:extLst>
          </p:cNvPr>
          <p:cNvGrpSpPr/>
          <p:nvPr/>
        </p:nvGrpSpPr>
        <p:grpSpPr>
          <a:xfrm>
            <a:off x="5662827" y="860062"/>
            <a:ext cx="188596" cy="1800000"/>
            <a:chOff x="944879" y="1325880"/>
            <a:chExt cx="188596" cy="350520"/>
          </a:xfrm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A27F9AF-D3C2-B06D-75E7-1389DE05EBBA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FCB4FD7D-89E7-F191-6A4C-F1AD79444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E29E2B0-C277-CFD9-2525-2669158D29A0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ED06B85-F2DE-BAFF-9280-4B2960CB83F3}"/>
              </a:ext>
            </a:extLst>
          </p:cNvPr>
          <p:cNvSpPr txBox="1"/>
          <p:nvPr/>
        </p:nvSpPr>
        <p:spPr>
          <a:xfrm>
            <a:off x="4136002" y="1647740"/>
            <a:ext cx="1746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Escolta canal 10 segons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2469BA2-972D-F09C-C7F6-79A329CDEBA1}"/>
              </a:ext>
            </a:extLst>
          </p:cNvPr>
          <p:cNvCxnSpPr/>
          <p:nvPr/>
        </p:nvCxnSpPr>
        <p:spPr>
          <a:xfrm flipH="1">
            <a:off x="4129220" y="2646675"/>
            <a:ext cx="1708642" cy="290990"/>
          </a:xfrm>
          <a:prstGeom prst="straightConnector1">
            <a:avLst/>
          </a:prstGeom>
          <a:ln>
            <a:solidFill>
              <a:srgbClr val="43CDC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F015CE0-3BE0-3BBE-321C-AC6C3EB2938C}"/>
              </a:ext>
            </a:extLst>
          </p:cNvPr>
          <p:cNvCxnSpPr/>
          <p:nvPr/>
        </p:nvCxnSpPr>
        <p:spPr>
          <a:xfrm>
            <a:off x="5858203" y="2646675"/>
            <a:ext cx="1710000" cy="291600"/>
          </a:xfrm>
          <a:prstGeom prst="straightConnector1">
            <a:avLst/>
          </a:prstGeom>
          <a:ln>
            <a:solidFill>
              <a:srgbClr val="43CDC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CE7F536-8635-DD63-59A7-A21DE09C297E}"/>
              </a:ext>
            </a:extLst>
          </p:cNvPr>
          <p:cNvSpPr txBox="1"/>
          <p:nvPr/>
        </p:nvSpPr>
        <p:spPr>
          <a:xfrm>
            <a:off x="4714124" y="250275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Schedule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9A2B801-43F3-42DD-7821-C0B20A772AA0}"/>
              </a:ext>
            </a:extLst>
          </p:cNvPr>
          <p:cNvSpPr txBox="1"/>
          <p:nvPr/>
        </p:nvSpPr>
        <p:spPr>
          <a:xfrm>
            <a:off x="6553432" y="256003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Schedule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F7B07EC-76F0-EE1F-FFBF-2750DB0874CF}"/>
              </a:ext>
            </a:extLst>
          </p:cNvPr>
          <p:cNvGrpSpPr/>
          <p:nvPr/>
        </p:nvGrpSpPr>
        <p:grpSpPr>
          <a:xfrm>
            <a:off x="3912613" y="2937665"/>
            <a:ext cx="188596" cy="900000"/>
            <a:chOff x="944879" y="1325880"/>
            <a:chExt cx="188596" cy="350520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EA3EF7FA-AABD-3086-47F6-9F17F780E623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1DBBFF66-4A6F-D23D-9178-886CF8175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DEB777F7-F7B3-59C4-F552-4AAC82C6D792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200DD048-A085-F5FC-A326-D96BDD8576B4}"/>
              </a:ext>
            </a:extLst>
          </p:cNvPr>
          <p:cNvGrpSpPr/>
          <p:nvPr/>
        </p:nvGrpSpPr>
        <p:grpSpPr>
          <a:xfrm rot="10800000" flipV="1">
            <a:off x="7645792" y="2932774"/>
            <a:ext cx="188596" cy="1800000"/>
            <a:chOff x="944879" y="1325880"/>
            <a:chExt cx="188596" cy="350520"/>
          </a:xfrm>
        </p:grpSpPr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D004BC9-4423-58F2-CA55-D55E696B3002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20FE83E6-3694-BCFF-F65A-4A86E1010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139E3C2-4F74-D614-0003-B8EE8335B3A6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9C19A3E6-4390-953D-5BC1-92AD81E31080}"/>
              </a:ext>
            </a:extLst>
          </p:cNvPr>
          <p:cNvGrpSpPr/>
          <p:nvPr/>
        </p:nvGrpSpPr>
        <p:grpSpPr>
          <a:xfrm>
            <a:off x="5520648" y="4732774"/>
            <a:ext cx="188596" cy="900000"/>
            <a:chOff x="944879" y="1325880"/>
            <a:chExt cx="188596" cy="350520"/>
          </a:xfrm>
        </p:grpSpPr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D05F787C-0B8B-6E19-5097-C84CB0CFFE5F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398B9A8F-EC9D-37A5-5EC0-885D99B67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67D50BD0-28F4-38F4-6899-84CAEAE983F6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AAE3C16-94CB-5A64-C1A1-5429C903813A}"/>
              </a:ext>
            </a:extLst>
          </p:cNvPr>
          <p:cNvGrpSpPr/>
          <p:nvPr/>
        </p:nvGrpSpPr>
        <p:grpSpPr>
          <a:xfrm rot="10800000" flipV="1">
            <a:off x="5981804" y="3832774"/>
            <a:ext cx="188596" cy="900000"/>
            <a:chOff x="944879" y="1325880"/>
            <a:chExt cx="188596" cy="350520"/>
          </a:xfrm>
        </p:grpSpPr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B778CA97-6F75-63B4-1A45-235716434FED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E48C07ED-3C3A-C6AA-4FA8-B67E69D30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EB04A2A5-AE53-7B54-B88B-776845706EB9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28D1F7FC-BD7C-079E-B8FB-FB6814EEB36F}"/>
              </a:ext>
            </a:extLst>
          </p:cNvPr>
          <p:cNvGrpSpPr/>
          <p:nvPr/>
        </p:nvGrpSpPr>
        <p:grpSpPr>
          <a:xfrm rot="10800000" flipV="1">
            <a:off x="5981803" y="5632774"/>
            <a:ext cx="188596" cy="900000"/>
            <a:chOff x="944879" y="1325880"/>
            <a:chExt cx="188596" cy="350520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F3F7936E-C131-B677-B6D9-392889FD904A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4F280DD0-0D9B-37F0-9091-36223F8B2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0D702ED1-849F-5AA3-0AEF-1CE2BC107B19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F2ADF13-F11D-0CA6-C206-DCB75D080AE8}"/>
              </a:ext>
            </a:extLst>
          </p:cNvPr>
          <p:cNvGrpSpPr/>
          <p:nvPr/>
        </p:nvGrpSpPr>
        <p:grpSpPr>
          <a:xfrm>
            <a:off x="5527430" y="6522992"/>
            <a:ext cx="188596" cy="900000"/>
            <a:chOff x="944879" y="1325880"/>
            <a:chExt cx="188596" cy="350520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50F8C4E0-D7D2-F725-8C68-BF973FB711A8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45F284AB-9D63-397A-7245-6F0DFA28D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D4352009-C716-C3C2-353B-916BA494968E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0CAEEE6-407F-F765-1088-99406C6B4C19}"/>
              </a:ext>
            </a:extLst>
          </p:cNvPr>
          <p:cNvSpPr txBox="1"/>
          <p:nvPr/>
        </p:nvSpPr>
        <p:spPr>
          <a:xfrm rot="16200000">
            <a:off x="3103164" y="3187609"/>
            <a:ext cx="1098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al seu torn</a:t>
            </a:r>
            <a:endParaRPr lang="es-ES" sz="1000" i="1" dirty="0">
              <a:latin typeface="Helvetica" pitchFamily="2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90D9A89-DFED-6E50-4111-935429487263}"/>
              </a:ext>
            </a:extLst>
          </p:cNvPr>
          <p:cNvSpPr txBox="1"/>
          <p:nvPr/>
        </p:nvSpPr>
        <p:spPr>
          <a:xfrm rot="5400000" flipH="1">
            <a:off x="7251086" y="3799265"/>
            <a:ext cx="174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al seu torn</a:t>
            </a:r>
            <a:endParaRPr lang="es-ES" sz="1000" i="1" dirty="0">
              <a:latin typeface="Helvetica" pitchFamily="2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0C1EBAD-81AC-E716-EDC9-DF4E9DBAD8EB}"/>
              </a:ext>
            </a:extLst>
          </p:cNvPr>
          <p:cNvSpPr txBox="1"/>
          <p:nvPr/>
        </p:nvSpPr>
        <p:spPr>
          <a:xfrm rot="5400000" flipH="1">
            <a:off x="5971546" y="4162415"/>
            <a:ext cx="7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0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DB31D425-F910-06A8-69E5-DBA8CDA1E2BD}"/>
              </a:ext>
            </a:extLst>
          </p:cNvPr>
          <p:cNvSpPr txBox="1"/>
          <p:nvPr/>
        </p:nvSpPr>
        <p:spPr>
          <a:xfrm rot="5400000" flipH="1">
            <a:off x="6022140" y="5959664"/>
            <a:ext cx="7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2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A89D4F0-D87B-020A-11D2-C01A8394CEA9}"/>
              </a:ext>
            </a:extLst>
          </p:cNvPr>
          <p:cNvSpPr txBox="1"/>
          <p:nvPr/>
        </p:nvSpPr>
        <p:spPr>
          <a:xfrm rot="16200000">
            <a:off x="4937775" y="5059664"/>
            <a:ext cx="7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1</a:t>
            </a:r>
            <a:endParaRPr lang="es-ES" sz="1000" dirty="0">
              <a:latin typeface="Helvetica" pitchFamily="2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7B0FCAAE-17DB-F1E3-F862-C0A562DC5022}"/>
              </a:ext>
            </a:extLst>
          </p:cNvPr>
          <p:cNvSpPr txBox="1"/>
          <p:nvPr/>
        </p:nvSpPr>
        <p:spPr>
          <a:xfrm rot="16200000">
            <a:off x="4930436" y="6849882"/>
            <a:ext cx="7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 err="1">
                <a:latin typeface="Helvetica" pitchFamily="2" charset="0"/>
              </a:rPr>
              <a:t>Slot</a:t>
            </a:r>
            <a:r>
              <a:rPr lang="ca-ES" sz="1000" dirty="0">
                <a:latin typeface="Helvetica" pitchFamily="2" charset="0"/>
              </a:rPr>
              <a:t> 3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836524B3-CCBA-594A-D69D-FAB0D2E236BA}"/>
              </a:ext>
            </a:extLst>
          </p:cNvPr>
          <p:cNvCxnSpPr/>
          <p:nvPr/>
        </p:nvCxnSpPr>
        <p:spPr>
          <a:xfrm>
            <a:off x="4163345" y="3880457"/>
            <a:ext cx="1710000" cy="291600"/>
          </a:xfrm>
          <a:prstGeom prst="straightConnector1">
            <a:avLst/>
          </a:prstGeom>
          <a:ln>
            <a:solidFill>
              <a:srgbClr val="FFD3B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D468430-DE13-C409-187D-D20515CAE40E}"/>
              </a:ext>
            </a:extLst>
          </p:cNvPr>
          <p:cNvSpPr txBox="1"/>
          <p:nvPr/>
        </p:nvSpPr>
        <p:spPr>
          <a:xfrm>
            <a:off x="4719904" y="371155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Data</a:t>
            </a:r>
            <a:endParaRPr lang="es-ES" sz="1000" dirty="0">
              <a:latin typeface="Helvetica" pitchFamily="2" charset="0"/>
            </a:endParaRP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7B160C46-205E-CF1F-5CD9-8B92445B91C2}"/>
              </a:ext>
            </a:extLst>
          </p:cNvPr>
          <p:cNvCxnSpPr/>
          <p:nvPr/>
        </p:nvCxnSpPr>
        <p:spPr>
          <a:xfrm flipH="1">
            <a:off x="5851422" y="4784851"/>
            <a:ext cx="1708642" cy="290990"/>
          </a:xfrm>
          <a:prstGeom prst="straightConnector1">
            <a:avLst/>
          </a:prstGeom>
          <a:ln>
            <a:solidFill>
              <a:srgbClr val="FFD3B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2307D90-3A40-DDD8-FBB2-BCB21EFA6A58}"/>
              </a:ext>
            </a:extLst>
          </p:cNvPr>
          <p:cNvSpPr txBox="1"/>
          <p:nvPr/>
        </p:nvSpPr>
        <p:spPr>
          <a:xfrm>
            <a:off x="6639787" y="4595212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Data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9D5B75FC-345D-1250-7C34-9397FC3719EE}"/>
              </a:ext>
            </a:extLst>
          </p:cNvPr>
          <p:cNvGrpSpPr/>
          <p:nvPr/>
        </p:nvGrpSpPr>
        <p:grpSpPr>
          <a:xfrm>
            <a:off x="3919395" y="3978182"/>
            <a:ext cx="188596" cy="4500000"/>
            <a:chOff x="944879" y="1325880"/>
            <a:chExt cx="188596" cy="350520"/>
          </a:xfrm>
        </p:grpSpPr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C0715115-CE7B-1CDA-46AB-EA605171B24E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5232A7D9-BB08-CF07-65AD-820BCAE0B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F99D43DA-5AF5-7010-6289-9D48ED2991E3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B4E94FE-B987-D6BE-D813-A542A3412B62}"/>
              </a:ext>
            </a:extLst>
          </p:cNvPr>
          <p:cNvSpPr txBox="1"/>
          <p:nvPr/>
        </p:nvSpPr>
        <p:spPr>
          <a:xfrm rot="16200000">
            <a:off x="2877581" y="5746695"/>
            <a:ext cx="1660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Beacon</a:t>
            </a:r>
            <a:endParaRPr lang="es-ES" sz="1000" i="1" dirty="0">
              <a:latin typeface="Helvetica" pitchFamily="2" charset="0"/>
            </a:endParaRP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3BE13AAA-4601-C6C6-210D-045116B9B2A4}"/>
              </a:ext>
            </a:extLst>
          </p:cNvPr>
          <p:cNvGrpSpPr/>
          <p:nvPr/>
        </p:nvGrpSpPr>
        <p:grpSpPr>
          <a:xfrm rot="10800000" flipV="1">
            <a:off x="7654203" y="4819624"/>
            <a:ext cx="188596" cy="3600000"/>
            <a:chOff x="944879" y="1325880"/>
            <a:chExt cx="188596" cy="350520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3AE18586-ABA5-8C21-EA89-E678E36AB65A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B2C44467-4674-7102-4F8F-7982B4008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7C476E81-8689-7D75-BE6D-8D35E65C7615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1C56C00D-1808-2439-B833-82B2471AE3F8}"/>
              </a:ext>
            </a:extLst>
          </p:cNvPr>
          <p:cNvSpPr txBox="1"/>
          <p:nvPr/>
        </p:nvSpPr>
        <p:spPr>
          <a:xfrm rot="5400000" flipH="1">
            <a:off x="7267742" y="6322812"/>
            <a:ext cx="1754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i="1" dirty="0" err="1">
                <a:latin typeface="Helvetica" pitchFamily="2" charset="0"/>
              </a:rPr>
              <a:t>Deep_sleep</a:t>
            </a:r>
            <a:r>
              <a:rPr lang="ca-ES" sz="1000" dirty="0">
                <a:latin typeface="Helvetica" pitchFamily="2" charset="0"/>
              </a:rPr>
              <a:t> fins Beacon</a:t>
            </a:r>
            <a:endParaRPr lang="es-ES" sz="1000" i="1" dirty="0">
              <a:latin typeface="Helvetica" pitchFamily="2" charset="0"/>
            </a:endParaRP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AA4963B1-3D4C-2DA7-92AB-7727796E0F09}"/>
              </a:ext>
            </a:extLst>
          </p:cNvPr>
          <p:cNvCxnSpPr/>
          <p:nvPr/>
        </p:nvCxnSpPr>
        <p:spPr>
          <a:xfrm>
            <a:off x="4220225" y="7551415"/>
            <a:ext cx="3240000" cy="3600"/>
          </a:xfrm>
          <a:prstGeom prst="line">
            <a:avLst/>
          </a:prstGeom>
          <a:ln w="19050" cap="flat" cmpd="sng" algn="ctr">
            <a:solidFill>
              <a:srgbClr val="FF677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D6F0A741-F67A-F085-FF84-DFB1889E6ECE}"/>
              </a:ext>
            </a:extLst>
          </p:cNvPr>
          <p:cNvCxnSpPr/>
          <p:nvPr/>
        </p:nvCxnSpPr>
        <p:spPr>
          <a:xfrm flipH="1">
            <a:off x="4117983" y="8527749"/>
            <a:ext cx="1708642" cy="290990"/>
          </a:xfrm>
          <a:prstGeom prst="straightConnector1">
            <a:avLst/>
          </a:prstGeom>
          <a:ln>
            <a:solidFill>
              <a:srgbClr val="B2F2E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BFD6491-13B4-5E58-7433-BA65DEB1284D}"/>
              </a:ext>
            </a:extLst>
          </p:cNvPr>
          <p:cNvSpPr txBox="1"/>
          <p:nvPr/>
        </p:nvSpPr>
        <p:spPr>
          <a:xfrm>
            <a:off x="4679388" y="8473189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700" dirty="0">
              <a:latin typeface="Helvetica" pitchFamily="2" charset="0"/>
            </a:endParaRP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B52D37C3-CE87-0FBD-E3FF-4432D10350BA}"/>
              </a:ext>
            </a:extLst>
          </p:cNvPr>
          <p:cNvCxnSpPr/>
          <p:nvPr/>
        </p:nvCxnSpPr>
        <p:spPr>
          <a:xfrm>
            <a:off x="5826625" y="8527749"/>
            <a:ext cx="1710000" cy="291600"/>
          </a:xfrm>
          <a:prstGeom prst="straightConnector1">
            <a:avLst/>
          </a:prstGeom>
          <a:ln>
            <a:solidFill>
              <a:srgbClr val="B2F2E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10E04736-000A-41F9-6A43-20ECE7930931}"/>
              </a:ext>
            </a:extLst>
          </p:cNvPr>
          <p:cNvSpPr txBox="1"/>
          <p:nvPr/>
        </p:nvSpPr>
        <p:spPr>
          <a:xfrm>
            <a:off x="6564148" y="8473189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Beacon</a:t>
            </a:r>
            <a:endParaRPr lang="es-ES" sz="700" dirty="0">
              <a:latin typeface="Helvetica" pitchFamily="2" charset="0"/>
            </a:endParaRP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35CFE5C-BFED-582B-4130-56E68F7AF857}"/>
              </a:ext>
            </a:extLst>
          </p:cNvPr>
          <p:cNvCxnSpPr/>
          <p:nvPr/>
        </p:nvCxnSpPr>
        <p:spPr>
          <a:xfrm>
            <a:off x="4215239" y="8452248"/>
            <a:ext cx="3240000" cy="3600"/>
          </a:xfrm>
          <a:prstGeom prst="line">
            <a:avLst/>
          </a:prstGeom>
          <a:ln w="19050" cap="flat" cmpd="sng" algn="ctr">
            <a:solidFill>
              <a:srgbClr val="FF677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35CA278-FDEA-F0EB-D3F5-D6237D98B71C}"/>
              </a:ext>
            </a:extLst>
          </p:cNvPr>
          <p:cNvSpPr txBox="1"/>
          <p:nvPr/>
        </p:nvSpPr>
        <p:spPr>
          <a:xfrm>
            <a:off x="4195755" y="7714408"/>
            <a:ext cx="1598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>
                <a:latin typeface="Helvetica" pitchFamily="2" charset="0"/>
              </a:rPr>
              <a:t>Enviar dades per Wi-Fi o port sèrie durant 10 segons</a:t>
            </a:r>
            <a:endParaRPr lang="es-ES" sz="1000" dirty="0">
              <a:latin typeface="Helvetica" pitchFamily="2" charset="0"/>
            </a:endParaRPr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7BE5B3DF-9836-402E-DEB8-A28E41404A19}"/>
              </a:ext>
            </a:extLst>
          </p:cNvPr>
          <p:cNvGrpSpPr/>
          <p:nvPr/>
        </p:nvGrpSpPr>
        <p:grpSpPr>
          <a:xfrm>
            <a:off x="3026200" y="520538"/>
            <a:ext cx="237833" cy="7931710"/>
            <a:chOff x="944879" y="1325880"/>
            <a:chExt cx="188596" cy="350520"/>
          </a:xfrm>
        </p:grpSpPr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FCC22C57-6241-7240-A8B6-C4CDD7DA0DEC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" y="1325880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B5BD72F-A7F8-5640-5F86-305B37A90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880" y="1325880"/>
              <a:ext cx="0" cy="35052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AD27C385-9DBE-AA6A-753B-F42EF3CB0FEF}"/>
                </a:ext>
              </a:extLst>
            </p:cNvPr>
            <p:cNvCxnSpPr>
              <a:cxnSpLocks/>
            </p:cNvCxnSpPr>
            <p:nvPr/>
          </p:nvCxnSpPr>
          <p:spPr>
            <a:xfrm>
              <a:off x="944879" y="1674495"/>
              <a:ext cx="188595" cy="0"/>
            </a:xfrm>
            <a:prstGeom prst="line">
              <a:avLst/>
            </a:prstGeom>
            <a:ln>
              <a:solidFill>
                <a:srgbClr val="D4A5A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25702A6-CD59-9887-601C-E03946FAF19C}"/>
              </a:ext>
            </a:extLst>
          </p:cNvPr>
          <p:cNvSpPr txBox="1"/>
          <p:nvPr/>
        </p:nvSpPr>
        <p:spPr>
          <a:xfrm rot="16200000">
            <a:off x="1848406" y="3899299"/>
            <a:ext cx="18511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dirty="0">
                <a:latin typeface="Helvetica" pitchFamily="2" charset="0"/>
              </a:rPr>
              <a:t>50 segons entre </a:t>
            </a:r>
            <a:r>
              <a:rPr lang="ca-ES" sz="1000" dirty="0" err="1">
                <a:latin typeface="Helvetica" pitchFamily="2" charset="0"/>
              </a:rPr>
              <a:t>Beacons</a:t>
            </a:r>
            <a:endParaRPr lang="es-ES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2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B781049-E056-A143-B4E5-D2136B633B10}"/>
              </a:ext>
            </a:extLst>
          </p:cNvPr>
          <p:cNvCxnSpPr/>
          <p:nvPr/>
        </p:nvCxnSpPr>
        <p:spPr>
          <a:xfrm>
            <a:off x="4548146" y="1401417"/>
            <a:ext cx="0" cy="2671639"/>
          </a:xfrm>
          <a:prstGeom prst="line">
            <a:avLst/>
          </a:prstGeom>
          <a:ln>
            <a:solidFill>
              <a:srgbClr val="D4A5A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9F671C7-AF83-328C-8B39-618D2B4246AC}"/>
              </a:ext>
            </a:extLst>
          </p:cNvPr>
          <p:cNvCxnSpPr/>
          <p:nvPr/>
        </p:nvCxnSpPr>
        <p:spPr>
          <a:xfrm>
            <a:off x="4548146" y="4073056"/>
            <a:ext cx="5216056" cy="0"/>
          </a:xfrm>
          <a:prstGeom prst="line">
            <a:avLst/>
          </a:prstGeom>
          <a:ln>
            <a:solidFill>
              <a:srgbClr val="D4A5A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C2621D8-B335-6778-F7D9-1B646677BACB}"/>
              </a:ext>
            </a:extLst>
          </p:cNvPr>
          <p:cNvCxnSpPr/>
          <p:nvPr/>
        </p:nvCxnSpPr>
        <p:spPr>
          <a:xfrm flipV="1">
            <a:off x="5168348" y="2663687"/>
            <a:ext cx="0" cy="1409369"/>
          </a:xfrm>
          <a:prstGeom prst="line">
            <a:avLst/>
          </a:prstGeom>
          <a:ln>
            <a:solidFill>
              <a:srgbClr val="43CD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AAB873-E449-8682-CD91-9C2679FB2554}"/>
              </a:ext>
            </a:extLst>
          </p:cNvPr>
          <p:cNvCxnSpPr/>
          <p:nvPr/>
        </p:nvCxnSpPr>
        <p:spPr>
          <a:xfrm flipV="1">
            <a:off x="5889673" y="2663687"/>
            <a:ext cx="0" cy="1409369"/>
          </a:xfrm>
          <a:prstGeom prst="line">
            <a:avLst/>
          </a:prstGeom>
          <a:ln>
            <a:solidFill>
              <a:srgbClr val="43CD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77D129F-D2D7-8418-9689-79FF54D91C98}"/>
              </a:ext>
            </a:extLst>
          </p:cNvPr>
          <p:cNvCxnSpPr>
            <a:cxnSpLocks/>
          </p:cNvCxnSpPr>
          <p:nvPr/>
        </p:nvCxnSpPr>
        <p:spPr>
          <a:xfrm flipH="1">
            <a:off x="5168348" y="2663687"/>
            <a:ext cx="720000" cy="0"/>
          </a:xfrm>
          <a:prstGeom prst="line">
            <a:avLst/>
          </a:prstGeom>
          <a:ln>
            <a:solidFill>
              <a:srgbClr val="43CD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BF14E8D-71E4-C358-ECE5-432E06FBA1F3}"/>
              </a:ext>
            </a:extLst>
          </p:cNvPr>
          <p:cNvCxnSpPr/>
          <p:nvPr/>
        </p:nvCxnSpPr>
        <p:spPr>
          <a:xfrm flipV="1">
            <a:off x="8755711" y="2663687"/>
            <a:ext cx="0" cy="1409369"/>
          </a:xfrm>
          <a:prstGeom prst="line">
            <a:avLst/>
          </a:prstGeom>
          <a:ln>
            <a:solidFill>
              <a:srgbClr val="43CD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02D052-8B39-D5D8-EEF6-F344933B2D00}"/>
              </a:ext>
            </a:extLst>
          </p:cNvPr>
          <p:cNvCxnSpPr/>
          <p:nvPr/>
        </p:nvCxnSpPr>
        <p:spPr>
          <a:xfrm flipV="1">
            <a:off x="9477036" y="2663687"/>
            <a:ext cx="0" cy="1409369"/>
          </a:xfrm>
          <a:prstGeom prst="line">
            <a:avLst/>
          </a:prstGeom>
          <a:ln>
            <a:solidFill>
              <a:srgbClr val="43CD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BE9A889-13F7-594B-7A23-6F7FD554A801}"/>
              </a:ext>
            </a:extLst>
          </p:cNvPr>
          <p:cNvCxnSpPr>
            <a:cxnSpLocks/>
          </p:cNvCxnSpPr>
          <p:nvPr/>
        </p:nvCxnSpPr>
        <p:spPr>
          <a:xfrm flipH="1">
            <a:off x="8755711" y="2663687"/>
            <a:ext cx="720000" cy="0"/>
          </a:xfrm>
          <a:prstGeom prst="line">
            <a:avLst/>
          </a:prstGeom>
          <a:ln>
            <a:solidFill>
              <a:srgbClr val="43CD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6169E7D-B537-25FB-AE91-A445F223E390}"/>
              </a:ext>
            </a:extLst>
          </p:cNvPr>
          <p:cNvCxnSpPr>
            <a:cxnSpLocks/>
          </p:cNvCxnSpPr>
          <p:nvPr/>
        </p:nvCxnSpPr>
        <p:spPr>
          <a:xfrm flipV="1">
            <a:off x="5168348" y="1836751"/>
            <a:ext cx="0" cy="2759103"/>
          </a:xfrm>
          <a:prstGeom prst="line">
            <a:avLst/>
          </a:prstGeom>
          <a:ln w="19050" cap="flat" cmpd="sng" algn="ctr">
            <a:solidFill>
              <a:srgbClr val="FF677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5948430-EAD5-5430-FB4A-3FCB28E53494}"/>
              </a:ext>
            </a:extLst>
          </p:cNvPr>
          <p:cNvCxnSpPr>
            <a:cxnSpLocks/>
          </p:cNvCxnSpPr>
          <p:nvPr/>
        </p:nvCxnSpPr>
        <p:spPr>
          <a:xfrm flipV="1">
            <a:off x="8749085" y="1822670"/>
            <a:ext cx="0" cy="2759103"/>
          </a:xfrm>
          <a:prstGeom prst="line">
            <a:avLst/>
          </a:prstGeom>
          <a:ln w="19050" cap="flat" cmpd="sng" algn="ctr">
            <a:solidFill>
              <a:srgbClr val="FF677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691A56B-8FB5-B3F5-C523-8E185EFF5BF5}"/>
              </a:ext>
            </a:extLst>
          </p:cNvPr>
          <p:cNvGrpSpPr/>
          <p:nvPr/>
        </p:nvGrpSpPr>
        <p:grpSpPr>
          <a:xfrm>
            <a:off x="5149085" y="4705848"/>
            <a:ext cx="745476" cy="269461"/>
            <a:chOff x="5149085" y="4705848"/>
            <a:chExt cx="745476" cy="269461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B18AF7A3-3B98-8786-D227-D054A7D2A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9085" y="4835719"/>
              <a:ext cx="739263" cy="0"/>
            </a:xfrm>
            <a:prstGeom prst="line">
              <a:avLst/>
            </a:prstGeom>
            <a:ln>
              <a:solidFill>
                <a:srgbClr val="A8E6C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868E2E24-865C-44AF-5D84-CD20D6325AA3}"/>
                </a:ext>
              </a:extLst>
            </p:cNvPr>
            <p:cNvCxnSpPr>
              <a:cxnSpLocks/>
            </p:cNvCxnSpPr>
            <p:nvPr/>
          </p:nvCxnSpPr>
          <p:spPr>
            <a:xfrm>
              <a:off x="5152253" y="4705848"/>
              <a:ext cx="0" cy="259742"/>
            </a:xfrm>
            <a:prstGeom prst="line">
              <a:avLst/>
            </a:prstGeom>
            <a:ln>
              <a:solidFill>
                <a:srgbClr val="A8E6C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E004927-30BD-1627-9EB0-93D3F55D1AAC}"/>
                </a:ext>
              </a:extLst>
            </p:cNvPr>
            <p:cNvCxnSpPr>
              <a:cxnSpLocks/>
            </p:cNvCxnSpPr>
            <p:nvPr/>
          </p:nvCxnSpPr>
          <p:spPr>
            <a:xfrm>
              <a:off x="5894561" y="4715567"/>
              <a:ext cx="0" cy="259742"/>
            </a:xfrm>
            <a:prstGeom prst="line">
              <a:avLst/>
            </a:prstGeom>
            <a:ln>
              <a:solidFill>
                <a:srgbClr val="A8E6C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AE7DD1D-384A-E51C-0EEF-73EA36434A91}"/>
              </a:ext>
            </a:extLst>
          </p:cNvPr>
          <p:cNvGrpSpPr/>
          <p:nvPr/>
        </p:nvGrpSpPr>
        <p:grpSpPr>
          <a:xfrm>
            <a:off x="5888348" y="5070724"/>
            <a:ext cx="2867362" cy="269461"/>
            <a:chOff x="5149085" y="4705848"/>
            <a:chExt cx="745476" cy="269461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59799FE3-896C-E738-1A25-4550101B8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9085" y="4835719"/>
              <a:ext cx="739263" cy="0"/>
            </a:xfrm>
            <a:prstGeom prst="line">
              <a:avLst/>
            </a:prstGeom>
            <a:ln>
              <a:solidFill>
                <a:srgbClr val="A8E6C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6145C2A-107E-948F-0E4C-AE8575C3B7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2253" y="4705848"/>
              <a:ext cx="0" cy="259742"/>
            </a:xfrm>
            <a:prstGeom prst="line">
              <a:avLst/>
            </a:prstGeom>
            <a:ln>
              <a:solidFill>
                <a:srgbClr val="A8E6C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10C4267A-B178-738D-1370-F8DF1C0C716D}"/>
                </a:ext>
              </a:extLst>
            </p:cNvPr>
            <p:cNvCxnSpPr>
              <a:cxnSpLocks/>
            </p:cNvCxnSpPr>
            <p:nvPr/>
          </p:nvCxnSpPr>
          <p:spPr>
            <a:xfrm>
              <a:off x="5894561" y="4715567"/>
              <a:ext cx="0" cy="259742"/>
            </a:xfrm>
            <a:prstGeom prst="line">
              <a:avLst/>
            </a:prstGeom>
            <a:ln>
              <a:solidFill>
                <a:srgbClr val="A8E6C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442F99A4-9BE1-2CA6-BB00-3649C43FEF4C}"/>
                  </a:ext>
                </a:extLst>
              </p:cNvPr>
              <p:cNvSpPr txBox="1"/>
              <p:nvPr/>
            </p:nvSpPr>
            <p:spPr>
              <a:xfrm>
                <a:off x="4289066" y="930802"/>
                <a:ext cx="5181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ca-ES" sz="1200" b="0" i="1" smtClean="0">
                              <a:latin typeface="Cambria Math" panose="02040503050406030204" pitchFamily="18" charset="0"/>
                            </a:rPr>
                            <m:t>𝑇𝑥</m:t>
                          </m:r>
                        </m:sub>
                      </m:sSub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442F99A4-9BE1-2CA6-BB00-3649C43FE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066" y="930802"/>
                <a:ext cx="518159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ADF774E-FF2A-2B80-5917-C78272DB38DB}"/>
                  </a:ext>
                </a:extLst>
              </p:cNvPr>
              <p:cNvSpPr txBox="1"/>
              <p:nvPr/>
            </p:nvSpPr>
            <p:spPr>
              <a:xfrm>
                <a:off x="9977788" y="3888390"/>
                <a:ext cx="5181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ADF774E-FF2A-2B80-5917-C78272DB3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788" y="3888390"/>
                <a:ext cx="51815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CF67D54-7F57-7DC4-D5F5-7A0283B80BCE}"/>
                  </a:ext>
                </a:extLst>
              </p:cNvPr>
              <p:cNvSpPr txBox="1"/>
              <p:nvPr/>
            </p:nvSpPr>
            <p:spPr>
              <a:xfrm>
                <a:off x="5168348" y="5570256"/>
                <a:ext cx="5181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ca-ES" sz="12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CF67D54-7F57-7DC4-D5F5-7A0283B80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8" y="5570256"/>
                <a:ext cx="51815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6309840-0F16-0C94-9D49-FF1F32CFDDB6}"/>
                  </a:ext>
                </a:extLst>
              </p:cNvPr>
              <p:cNvSpPr txBox="1"/>
              <p:nvPr/>
            </p:nvSpPr>
            <p:spPr>
              <a:xfrm>
                <a:off x="7051000" y="5570256"/>
                <a:ext cx="518159" cy="291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ca-ES" sz="12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6309840-0F16-0C94-9D49-FF1F32CFD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00" y="5570256"/>
                <a:ext cx="518159" cy="291811"/>
              </a:xfrm>
              <a:prstGeom prst="rect">
                <a:avLst/>
              </a:prstGeom>
              <a:blipFill>
                <a:blip r:embed="rId5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F06D518-C429-4D04-34F2-C0808B448458}"/>
                  </a:ext>
                </a:extLst>
              </p:cNvPr>
              <p:cNvSpPr txBox="1"/>
              <p:nvPr/>
            </p:nvSpPr>
            <p:spPr>
              <a:xfrm>
                <a:off x="5427427" y="1066036"/>
                <a:ext cx="2733081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𝐷𝐶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a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ca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F06D518-C429-4D04-34F2-C0808B448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427" y="1066036"/>
                <a:ext cx="2733081" cy="670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8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839C236-2FAE-9EF0-47DE-D41D456E0A93}"/>
              </a:ext>
            </a:extLst>
          </p:cNvPr>
          <p:cNvSpPr/>
          <p:nvPr/>
        </p:nvSpPr>
        <p:spPr>
          <a:xfrm>
            <a:off x="715617" y="5645426"/>
            <a:ext cx="1620000" cy="360000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  <a:latin typeface="Helvetica" pitchFamily="2" charset="0"/>
              </a:rPr>
              <a:t>EU 868</a:t>
            </a:r>
            <a:endParaRPr lang="es-E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90F566-DEFD-4AC1-7F97-3E3935D7DD60}"/>
              </a:ext>
            </a:extLst>
          </p:cNvPr>
          <p:cNvSpPr/>
          <p:nvPr/>
        </p:nvSpPr>
        <p:spPr>
          <a:xfrm>
            <a:off x="2560617" y="5645426"/>
            <a:ext cx="1620000" cy="360000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  <a:latin typeface="Helvetica" pitchFamily="2" charset="0"/>
              </a:rPr>
              <a:t>EU 433</a:t>
            </a:r>
            <a:endParaRPr lang="es-E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7CB3257-EF7F-E190-3858-078DC786500A}"/>
              </a:ext>
            </a:extLst>
          </p:cNvPr>
          <p:cNvSpPr/>
          <p:nvPr/>
        </p:nvSpPr>
        <p:spPr>
          <a:xfrm>
            <a:off x="4405617" y="5645426"/>
            <a:ext cx="1620000" cy="360000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  <a:latin typeface="Helvetica" pitchFamily="2" charset="0"/>
              </a:rPr>
              <a:t>US 915</a:t>
            </a:r>
            <a:endParaRPr lang="es-E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DAA412A-465E-7173-06EF-8CDD6E5E1F7E}"/>
              </a:ext>
            </a:extLst>
          </p:cNvPr>
          <p:cNvSpPr/>
          <p:nvPr/>
        </p:nvSpPr>
        <p:spPr>
          <a:xfrm>
            <a:off x="6250617" y="5645426"/>
            <a:ext cx="1620000" cy="360000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  <a:latin typeface="Helvetica" pitchFamily="2" charset="0"/>
              </a:rPr>
              <a:t>AS 430</a:t>
            </a:r>
            <a:endParaRPr lang="es-E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FED0722-9167-FE87-C4BF-6C4607E26CE2}"/>
              </a:ext>
            </a:extLst>
          </p:cNvPr>
          <p:cNvSpPr/>
          <p:nvPr/>
        </p:nvSpPr>
        <p:spPr>
          <a:xfrm>
            <a:off x="8095617" y="5645426"/>
            <a:ext cx="1620000" cy="360000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  <a:latin typeface="Helvetica" pitchFamily="2" charset="0"/>
              </a:rPr>
              <a:t>---</a:t>
            </a:r>
            <a:endParaRPr lang="es-E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54CBC69-401F-BE0E-1122-E33DC359DDE7}"/>
              </a:ext>
            </a:extLst>
          </p:cNvPr>
          <p:cNvSpPr/>
          <p:nvPr/>
        </p:nvSpPr>
        <p:spPr>
          <a:xfrm>
            <a:off x="715617" y="5303520"/>
            <a:ext cx="9000000" cy="235325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Regional ISM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band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BF64528-8282-4280-824F-B994EB597FDA}"/>
              </a:ext>
            </a:extLst>
          </p:cNvPr>
          <p:cNvSpPr/>
          <p:nvPr/>
        </p:nvSpPr>
        <p:spPr>
          <a:xfrm>
            <a:off x="715617" y="4836939"/>
            <a:ext cx="9000000" cy="360000"/>
          </a:xfrm>
          <a:prstGeom prst="rect">
            <a:avLst/>
          </a:prstGeom>
          <a:solidFill>
            <a:srgbClr val="43CD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  <a:latin typeface="Helvetica" pitchFamily="2" charset="0"/>
              </a:rPr>
              <a:t>LoRa </a:t>
            </a:r>
            <a:r>
              <a:rPr lang="ca-ES" dirty="0" err="1">
                <a:solidFill>
                  <a:schemeClr val="tx1"/>
                </a:solidFill>
                <a:latin typeface="Helvetica" pitchFamily="2" charset="0"/>
              </a:rPr>
              <a:t>Modulation</a:t>
            </a:r>
            <a:endParaRPr lang="es-E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46809C4-EECC-FD2B-2D6B-8E51B6A37323}"/>
              </a:ext>
            </a:extLst>
          </p:cNvPr>
          <p:cNvSpPr/>
          <p:nvPr/>
        </p:nvSpPr>
        <p:spPr>
          <a:xfrm>
            <a:off x="715617" y="4370358"/>
            <a:ext cx="2880000" cy="360000"/>
          </a:xfrm>
          <a:prstGeom prst="rect">
            <a:avLst/>
          </a:prstGeom>
          <a:solidFill>
            <a:srgbClr val="B2F2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  <a:latin typeface="Helvetica" pitchFamily="2" charset="0"/>
              </a:rPr>
              <a:t>Class A</a:t>
            </a:r>
            <a:endParaRPr lang="es-E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2D9B9F-33AF-6075-DCE6-C08D4691F32A}"/>
              </a:ext>
            </a:extLst>
          </p:cNvPr>
          <p:cNvSpPr/>
          <p:nvPr/>
        </p:nvSpPr>
        <p:spPr>
          <a:xfrm>
            <a:off x="6835617" y="4370358"/>
            <a:ext cx="2880000" cy="360000"/>
          </a:xfrm>
          <a:prstGeom prst="rect">
            <a:avLst/>
          </a:prstGeom>
          <a:solidFill>
            <a:srgbClr val="B2F2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  <a:latin typeface="Helvetica" pitchFamily="2" charset="0"/>
              </a:rPr>
              <a:t>Class C</a:t>
            </a:r>
            <a:endParaRPr lang="es-E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A17055E-1996-4788-B02E-E40D868842DC}"/>
              </a:ext>
            </a:extLst>
          </p:cNvPr>
          <p:cNvSpPr/>
          <p:nvPr/>
        </p:nvSpPr>
        <p:spPr>
          <a:xfrm>
            <a:off x="3775617" y="4370358"/>
            <a:ext cx="2880000" cy="360000"/>
          </a:xfrm>
          <a:prstGeom prst="rect">
            <a:avLst/>
          </a:prstGeom>
          <a:solidFill>
            <a:srgbClr val="B2F2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  <a:latin typeface="Helvetica" pitchFamily="2" charset="0"/>
              </a:rPr>
              <a:t>Class B</a:t>
            </a:r>
            <a:endParaRPr lang="es-E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6E74E82-E3F3-A95F-8798-E3E9CF9663DA}"/>
              </a:ext>
            </a:extLst>
          </p:cNvPr>
          <p:cNvSpPr/>
          <p:nvPr/>
        </p:nvSpPr>
        <p:spPr>
          <a:xfrm>
            <a:off x="715617" y="4009335"/>
            <a:ext cx="9000000" cy="235325"/>
          </a:xfrm>
          <a:prstGeom prst="rect">
            <a:avLst/>
          </a:prstGeom>
          <a:solidFill>
            <a:srgbClr val="A8E6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MAC OPTIONS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A8BB542-A654-3955-753D-6774C4448131}"/>
              </a:ext>
            </a:extLst>
          </p:cNvPr>
          <p:cNvSpPr/>
          <p:nvPr/>
        </p:nvSpPr>
        <p:spPr>
          <a:xfrm>
            <a:off x="715617" y="3542754"/>
            <a:ext cx="9000000" cy="360000"/>
          </a:xfrm>
          <a:prstGeom prst="rect">
            <a:avLst/>
          </a:prstGeom>
          <a:solidFill>
            <a:srgbClr val="A8E6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>
                <a:solidFill>
                  <a:schemeClr val="tx1"/>
                </a:solidFill>
                <a:latin typeface="Helvetica" pitchFamily="2" charset="0"/>
              </a:rPr>
              <a:t>LoRaWAN MAC</a:t>
            </a:r>
            <a:endParaRPr lang="es-ES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C002AC6-30F0-DD82-FD0F-826A26F235A5}"/>
              </a:ext>
            </a:extLst>
          </p:cNvPr>
          <p:cNvSpPr/>
          <p:nvPr/>
        </p:nvSpPr>
        <p:spPr>
          <a:xfrm>
            <a:off x="715617" y="3076173"/>
            <a:ext cx="9000000" cy="360000"/>
          </a:xfrm>
          <a:prstGeom prst="rect">
            <a:avLst/>
          </a:prstGeom>
          <a:solidFill>
            <a:srgbClr val="FF67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>
                <a:solidFill>
                  <a:schemeClr val="tx1"/>
                </a:solidFill>
                <a:latin typeface="Helvetica" pitchFamily="2" charset="0"/>
              </a:rPr>
              <a:t>Application</a:t>
            </a:r>
            <a:endParaRPr lang="es-ES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E637277-3F6A-D409-7CB6-F12C0E57AAA8}"/>
              </a:ext>
            </a:extLst>
          </p:cNvPr>
          <p:cNvSpPr/>
          <p:nvPr/>
        </p:nvSpPr>
        <p:spPr>
          <a:xfrm>
            <a:off x="1348740" y="1089660"/>
            <a:ext cx="1800000" cy="1800000"/>
          </a:xfrm>
          <a:prstGeom prst="roundRect">
            <a:avLst/>
          </a:prstGeom>
          <a:solidFill>
            <a:srgbClr val="B2F2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latin typeface="Helvetica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0E71211-F5E0-B6CB-F0B2-ABC5D95FF26F}"/>
              </a:ext>
            </a:extLst>
          </p:cNvPr>
          <p:cNvSpPr/>
          <p:nvPr/>
        </p:nvSpPr>
        <p:spPr>
          <a:xfrm>
            <a:off x="3301140" y="3068341"/>
            <a:ext cx="1800000" cy="1800000"/>
          </a:xfrm>
          <a:prstGeom prst="round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1C479A0-B7B6-511D-D6A5-AE6505F0AFA4}"/>
              </a:ext>
            </a:extLst>
          </p:cNvPr>
          <p:cNvSpPr/>
          <p:nvPr/>
        </p:nvSpPr>
        <p:spPr>
          <a:xfrm>
            <a:off x="1348740" y="3068341"/>
            <a:ext cx="1800000" cy="1800000"/>
          </a:xfrm>
          <a:prstGeom prst="round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03585D4-7497-C127-7B73-519C6B36F14D}"/>
              </a:ext>
            </a:extLst>
          </p:cNvPr>
          <p:cNvSpPr/>
          <p:nvPr/>
        </p:nvSpPr>
        <p:spPr>
          <a:xfrm>
            <a:off x="3301140" y="1089660"/>
            <a:ext cx="1800000" cy="1800000"/>
          </a:xfrm>
          <a:prstGeom prst="roundRect">
            <a:avLst/>
          </a:prstGeom>
          <a:solidFill>
            <a:srgbClr val="A8E6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A80F300-1003-D9D6-AD4D-0B4CD67CFDF8}"/>
              </a:ext>
            </a:extLst>
          </p:cNvPr>
          <p:cNvSpPr/>
          <p:nvPr/>
        </p:nvSpPr>
        <p:spPr>
          <a:xfrm>
            <a:off x="5290862" y="1089660"/>
            <a:ext cx="1800000" cy="3778681"/>
          </a:xfrm>
          <a:prstGeom prst="roundRect">
            <a:avLst/>
          </a:prstGeom>
          <a:solidFill>
            <a:srgbClr val="43CD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Procesador contorno">
            <a:extLst>
              <a:ext uri="{FF2B5EF4-FFF2-40B4-BE49-F238E27FC236}">
                <a16:creationId xmlns:a16="http://schemas.microsoft.com/office/drawing/2014/main" id="{86A55A0E-0B9F-3BA2-AA68-0489750FC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540" y="1333499"/>
            <a:ext cx="914400" cy="914400"/>
          </a:xfrm>
          <a:prstGeom prst="rect">
            <a:avLst/>
          </a:prstGeom>
        </p:spPr>
      </p:pic>
      <p:pic>
        <p:nvPicPr>
          <p:cNvPr id="12" name="Gráfico 11" descr="Wi-Fi con relleno sólido">
            <a:extLst>
              <a:ext uri="{FF2B5EF4-FFF2-40B4-BE49-F238E27FC236}">
                <a16:creationId xmlns:a16="http://schemas.microsoft.com/office/drawing/2014/main" id="{D3D2182F-C7F2-DA23-1C7E-E25C65D56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3940" y="1333499"/>
            <a:ext cx="914400" cy="914400"/>
          </a:xfrm>
          <a:prstGeom prst="rect">
            <a:avLst/>
          </a:prstGeom>
        </p:spPr>
      </p:pic>
      <p:pic>
        <p:nvPicPr>
          <p:cNvPr id="14" name="Gráfico 13" descr="Reloj despertador contorno">
            <a:extLst>
              <a:ext uri="{FF2B5EF4-FFF2-40B4-BE49-F238E27FC236}">
                <a16:creationId xmlns:a16="http://schemas.microsoft.com/office/drawing/2014/main" id="{7809EF2B-B226-2A56-7076-33DC0A78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3940" y="3222839"/>
            <a:ext cx="914400" cy="914400"/>
          </a:xfrm>
          <a:prstGeom prst="rect">
            <a:avLst/>
          </a:prstGeom>
        </p:spPr>
      </p:pic>
      <p:pic>
        <p:nvPicPr>
          <p:cNvPr id="16" name="Gráfico 15" descr="USB contorno">
            <a:extLst>
              <a:ext uri="{FF2B5EF4-FFF2-40B4-BE49-F238E27FC236}">
                <a16:creationId xmlns:a16="http://schemas.microsoft.com/office/drawing/2014/main" id="{85AF0708-BF3F-A7C3-3E5D-A5B31123F2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3662" y="1333499"/>
            <a:ext cx="914400" cy="9144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3BE5C6C-28E9-A985-7101-336D587D9809}"/>
              </a:ext>
            </a:extLst>
          </p:cNvPr>
          <p:cNvSpPr/>
          <p:nvPr/>
        </p:nvSpPr>
        <p:spPr>
          <a:xfrm>
            <a:off x="5470862" y="3248341"/>
            <a:ext cx="1440000" cy="144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Gráfico 18" descr="Batería contorno">
            <a:extLst>
              <a:ext uri="{FF2B5EF4-FFF2-40B4-BE49-F238E27FC236}">
                <a16:creationId xmlns:a16="http://schemas.microsoft.com/office/drawing/2014/main" id="{5D90E9BC-1C47-E0C7-EF87-1FD8412FF1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1540" y="3222839"/>
            <a:ext cx="914400" cy="914400"/>
          </a:xfrm>
          <a:prstGeom prst="rect">
            <a:avLst/>
          </a:prstGeom>
        </p:spPr>
      </p:pic>
      <p:pic>
        <p:nvPicPr>
          <p:cNvPr id="21" name="Gráfico 20" descr="energía renovable contorno">
            <a:extLst>
              <a:ext uri="{FF2B5EF4-FFF2-40B4-BE49-F238E27FC236}">
                <a16:creationId xmlns:a16="http://schemas.microsoft.com/office/drawing/2014/main" id="{CEFBC4ED-C0DF-70FC-B996-A2C9F9DF9A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3662" y="3248341"/>
            <a:ext cx="914400" cy="9144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55D26F43-5AC2-D8EB-5C76-F5F4D006E360}"/>
              </a:ext>
            </a:extLst>
          </p:cNvPr>
          <p:cNvSpPr txBox="1"/>
          <p:nvPr/>
        </p:nvSpPr>
        <p:spPr>
          <a:xfrm>
            <a:off x="1453747" y="2247899"/>
            <a:ext cx="158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ESP32 </a:t>
            </a:r>
            <a:r>
              <a:rPr lang="ca-ES" sz="1200" dirty="0" err="1">
                <a:latin typeface="Helvetica" pitchFamily="2" charset="0"/>
              </a:rPr>
              <a:t>Core</a:t>
            </a:r>
            <a:r>
              <a:rPr lang="ca-ES" sz="1200" dirty="0">
                <a:latin typeface="Helvetica" pitchFamily="2" charset="0"/>
              </a:rPr>
              <a:t> CPU &amp; </a:t>
            </a:r>
            <a:r>
              <a:rPr lang="ca-ES" sz="1200" dirty="0" err="1">
                <a:latin typeface="Helvetica" pitchFamily="2" charset="0"/>
              </a:rPr>
              <a:t>Memory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EA9960-0367-816F-FF27-46B17E72208E}"/>
              </a:ext>
            </a:extLst>
          </p:cNvPr>
          <p:cNvSpPr txBox="1"/>
          <p:nvPr/>
        </p:nvSpPr>
        <p:spPr>
          <a:xfrm>
            <a:off x="3406147" y="2247899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Radio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B634EF-D21F-7032-D3BB-14592C6A9C24}"/>
              </a:ext>
            </a:extLst>
          </p:cNvPr>
          <p:cNvSpPr txBox="1"/>
          <p:nvPr/>
        </p:nvSpPr>
        <p:spPr>
          <a:xfrm>
            <a:off x="1435087" y="4297836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ULP </a:t>
            </a:r>
            <a:r>
              <a:rPr lang="ca-ES" sz="1200" dirty="0" err="1">
                <a:latin typeface="Helvetica" pitchFamily="2" charset="0"/>
              </a:rPr>
              <a:t>Coprocessor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270EBAD-327D-844D-1A63-E5556DD552C0}"/>
              </a:ext>
            </a:extLst>
          </p:cNvPr>
          <p:cNvSpPr txBox="1"/>
          <p:nvPr/>
        </p:nvSpPr>
        <p:spPr>
          <a:xfrm>
            <a:off x="3410242" y="4297836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RTC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C5369E6-C4EA-C085-0AE3-0A6314118CDF}"/>
              </a:ext>
            </a:extLst>
          </p:cNvPr>
          <p:cNvSpPr txBox="1"/>
          <p:nvPr/>
        </p:nvSpPr>
        <p:spPr>
          <a:xfrm>
            <a:off x="5395869" y="4194708"/>
            <a:ext cx="158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err="1">
                <a:latin typeface="Helvetica" pitchFamily="2" charset="0"/>
              </a:rPr>
              <a:t>Low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Power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59195FD-017D-07BE-7431-612440B0B6CD}"/>
              </a:ext>
            </a:extLst>
          </p:cNvPr>
          <p:cNvSpPr txBox="1"/>
          <p:nvPr/>
        </p:nvSpPr>
        <p:spPr>
          <a:xfrm>
            <a:off x="5395869" y="2247899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err="1">
                <a:latin typeface="Helvetica" pitchFamily="2" charset="0"/>
              </a:rPr>
              <a:t>Peripherals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C51BCE7-740A-0E71-1685-30BB1CFED3BE}"/>
              </a:ext>
            </a:extLst>
          </p:cNvPr>
          <p:cNvSpPr/>
          <p:nvPr/>
        </p:nvSpPr>
        <p:spPr>
          <a:xfrm>
            <a:off x="7683542" y="1089659"/>
            <a:ext cx="2160000" cy="3778681"/>
          </a:xfrm>
          <a:prstGeom prst="roundRect">
            <a:avLst/>
          </a:prstGeom>
          <a:solidFill>
            <a:srgbClr val="FFE1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A35866F-60A8-9065-2F20-11D3670184D4}"/>
              </a:ext>
            </a:extLst>
          </p:cNvPr>
          <p:cNvSpPr txBox="1"/>
          <p:nvPr/>
        </p:nvSpPr>
        <p:spPr>
          <a:xfrm>
            <a:off x="7788549" y="1569719"/>
            <a:ext cx="2071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err="1">
                <a:latin typeface="Helvetica" pitchFamily="2" charset="0"/>
              </a:rPr>
              <a:t>Active</a:t>
            </a:r>
            <a:r>
              <a:rPr lang="ca-ES" sz="1200" b="1" dirty="0">
                <a:latin typeface="Helvetica" pitchFamily="2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CPU &amp; </a:t>
            </a:r>
            <a:r>
              <a:rPr lang="ca-ES" sz="1200" dirty="0" err="1">
                <a:latin typeface="Helvetica" pitchFamily="2" charset="0"/>
              </a:rPr>
              <a:t>Memory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Radio (Wi-Fi &amp; BT)</a:t>
            </a: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ULP </a:t>
            </a:r>
            <a:r>
              <a:rPr lang="ca-ES" sz="1200" dirty="0" err="1">
                <a:latin typeface="Helvetica" pitchFamily="2" charset="0"/>
              </a:rPr>
              <a:t>Coprocessor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RTC</a:t>
            </a:r>
          </a:p>
          <a:p>
            <a:pPr marL="171450" indent="-171450">
              <a:buFontTx/>
              <a:buChar char="-"/>
            </a:pPr>
            <a:r>
              <a:rPr lang="ca-ES" sz="1200" dirty="0" err="1">
                <a:latin typeface="Helvetica" pitchFamily="2" charset="0"/>
              </a:rPr>
              <a:t>Peripherals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ca-ES" sz="1200" dirty="0" err="1">
                <a:latin typeface="Helvetica" pitchFamily="2" charset="0"/>
              </a:rPr>
              <a:t>Low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Power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endParaRPr lang="es-ES" sz="1200" dirty="0">
              <a:latin typeface="Helvetica" pitchFamily="2" charset="0"/>
            </a:endParaRPr>
          </a:p>
          <a:p>
            <a:r>
              <a:rPr lang="es-ES" sz="1200" b="1" dirty="0">
                <a:latin typeface="Helvetica" pitchFamily="2" charset="0"/>
              </a:rPr>
              <a:t>Inactive:</a:t>
            </a:r>
            <a:endParaRPr lang="ca-ES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0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DAD6C-1332-8BDB-C255-8CA6B85AA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0172929-50F7-156A-5B0F-957BC47ED64E}"/>
              </a:ext>
            </a:extLst>
          </p:cNvPr>
          <p:cNvSpPr/>
          <p:nvPr/>
        </p:nvSpPr>
        <p:spPr>
          <a:xfrm>
            <a:off x="1348740" y="1089660"/>
            <a:ext cx="1800000" cy="1800000"/>
          </a:xfrm>
          <a:prstGeom prst="roundRect">
            <a:avLst/>
          </a:prstGeom>
          <a:solidFill>
            <a:srgbClr val="B2F2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latin typeface="Helvetica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3F507E-63E4-F66B-51C3-C23EC40439EB}"/>
              </a:ext>
            </a:extLst>
          </p:cNvPr>
          <p:cNvSpPr/>
          <p:nvPr/>
        </p:nvSpPr>
        <p:spPr>
          <a:xfrm>
            <a:off x="3301140" y="3068341"/>
            <a:ext cx="1800000" cy="1800000"/>
          </a:xfrm>
          <a:prstGeom prst="round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B3BE612-6EDC-5D84-187A-44B009F3616F}"/>
              </a:ext>
            </a:extLst>
          </p:cNvPr>
          <p:cNvSpPr/>
          <p:nvPr/>
        </p:nvSpPr>
        <p:spPr>
          <a:xfrm>
            <a:off x="1348740" y="3068341"/>
            <a:ext cx="1800000" cy="1800000"/>
          </a:xfrm>
          <a:prstGeom prst="round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72D0D13-C875-4C52-AE50-C4BE732F05B2}"/>
              </a:ext>
            </a:extLst>
          </p:cNvPr>
          <p:cNvSpPr/>
          <p:nvPr/>
        </p:nvSpPr>
        <p:spPr>
          <a:xfrm>
            <a:off x="3301140" y="1089660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0FDFFE5-1E27-352B-64E2-B8DA7E9F3669}"/>
              </a:ext>
            </a:extLst>
          </p:cNvPr>
          <p:cNvSpPr/>
          <p:nvPr/>
        </p:nvSpPr>
        <p:spPr>
          <a:xfrm>
            <a:off x="5290862" y="1089660"/>
            <a:ext cx="1800000" cy="377868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" name="Gráfico 9" descr="Procesador contorno">
            <a:extLst>
              <a:ext uri="{FF2B5EF4-FFF2-40B4-BE49-F238E27FC236}">
                <a16:creationId xmlns:a16="http://schemas.microsoft.com/office/drawing/2014/main" id="{3C5156FC-2B16-27CE-DC85-37785CBCA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540" y="1333499"/>
            <a:ext cx="914400" cy="914400"/>
          </a:xfrm>
          <a:prstGeom prst="rect">
            <a:avLst/>
          </a:prstGeom>
        </p:spPr>
      </p:pic>
      <p:pic>
        <p:nvPicPr>
          <p:cNvPr id="12" name="Gráfico 11" descr="Wi-Fi con relleno sólido">
            <a:extLst>
              <a:ext uri="{FF2B5EF4-FFF2-40B4-BE49-F238E27FC236}">
                <a16:creationId xmlns:a16="http://schemas.microsoft.com/office/drawing/2014/main" id="{7A7B79AC-2882-5390-E515-BE1A32CDA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3940" y="1333499"/>
            <a:ext cx="914400" cy="914400"/>
          </a:xfrm>
          <a:prstGeom prst="rect">
            <a:avLst/>
          </a:prstGeom>
        </p:spPr>
      </p:pic>
      <p:pic>
        <p:nvPicPr>
          <p:cNvPr id="14" name="Gráfico 13" descr="Reloj despertador contorno">
            <a:extLst>
              <a:ext uri="{FF2B5EF4-FFF2-40B4-BE49-F238E27FC236}">
                <a16:creationId xmlns:a16="http://schemas.microsoft.com/office/drawing/2014/main" id="{93FFB142-BC10-A73A-E3A1-4AD34E4D7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3940" y="3222839"/>
            <a:ext cx="914400" cy="914400"/>
          </a:xfrm>
          <a:prstGeom prst="rect">
            <a:avLst/>
          </a:prstGeom>
        </p:spPr>
      </p:pic>
      <p:pic>
        <p:nvPicPr>
          <p:cNvPr id="16" name="Gráfico 15" descr="USB contorno">
            <a:extLst>
              <a:ext uri="{FF2B5EF4-FFF2-40B4-BE49-F238E27FC236}">
                <a16:creationId xmlns:a16="http://schemas.microsoft.com/office/drawing/2014/main" id="{2B2330B1-8091-A37D-7966-D0460E1C98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3662" y="1333499"/>
            <a:ext cx="914400" cy="9144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94988BA-6CE3-51CE-79A3-4D0EF12E0C18}"/>
              </a:ext>
            </a:extLst>
          </p:cNvPr>
          <p:cNvSpPr/>
          <p:nvPr/>
        </p:nvSpPr>
        <p:spPr>
          <a:xfrm>
            <a:off x="5470862" y="3248341"/>
            <a:ext cx="1440000" cy="144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Gráfico 18" descr="Batería contorno">
            <a:extLst>
              <a:ext uri="{FF2B5EF4-FFF2-40B4-BE49-F238E27FC236}">
                <a16:creationId xmlns:a16="http://schemas.microsoft.com/office/drawing/2014/main" id="{202C7623-21E2-2C78-C61F-B299B627FE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1540" y="3222839"/>
            <a:ext cx="914400" cy="914400"/>
          </a:xfrm>
          <a:prstGeom prst="rect">
            <a:avLst/>
          </a:prstGeom>
        </p:spPr>
      </p:pic>
      <p:pic>
        <p:nvPicPr>
          <p:cNvPr id="21" name="Gráfico 20" descr="energía renovable contorno">
            <a:extLst>
              <a:ext uri="{FF2B5EF4-FFF2-40B4-BE49-F238E27FC236}">
                <a16:creationId xmlns:a16="http://schemas.microsoft.com/office/drawing/2014/main" id="{25C71297-134E-D07A-0EF0-CA9D5B21F2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3662" y="3248341"/>
            <a:ext cx="914400" cy="9144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F6A03B4-BD4E-B136-840A-25BE9441058D}"/>
              </a:ext>
            </a:extLst>
          </p:cNvPr>
          <p:cNvSpPr txBox="1"/>
          <p:nvPr/>
        </p:nvSpPr>
        <p:spPr>
          <a:xfrm>
            <a:off x="1453747" y="2247899"/>
            <a:ext cx="158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ESP32 </a:t>
            </a:r>
            <a:r>
              <a:rPr lang="ca-ES" sz="1200" dirty="0" err="1">
                <a:latin typeface="Helvetica" pitchFamily="2" charset="0"/>
              </a:rPr>
              <a:t>Core</a:t>
            </a:r>
            <a:r>
              <a:rPr lang="ca-ES" sz="1200" dirty="0">
                <a:latin typeface="Helvetica" pitchFamily="2" charset="0"/>
              </a:rPr>
              <a:t> CPU &amp; </a:t>
            </a:r>
            <a:r>
              <a:rPr lang="ca-ES" sz="1200" dirty="0" err="1">
                <a:latin typeface="Helvetica" pitchFamily="2" charset="0"/>
              </a:rPr>
              <a:t>Memory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957804F-75BE-2E9D-0FB5-256C572EA2BA}"/>
              </a:ext>
            </a:extLst>
          </p:cNvPr>
          <p:cNvSpPr txBox="1"/>
          <p:nvPr/>
        </p:nvSpPr>
        <p:spPr>
          <a:xfrm>
            <a:off x="3406147" y="2247899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Radio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9E17F9-AFD9-33B0-E7C9-FBFECDA44EA2}"/>
              </a:ext>
            </a:extLst>
          </p:cNvPr>
          <p:cNvSpPr txBox="1"/>
          <p:nvPr/>
        </p:nvSpPr>
        <p:spPr>
          <a:xfrm>
            <a:off x="1435087" y="4297836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ULP </a:t>
            </a:r>
            <a:r>
              <a:rPr lang="ca-ES" sz="1200" dirty="0" err="1">
                <a:latin typeface="Helvetica" pitchFamily="2" charset="0"/>
              </a:rPr>
              <a:t>Coprocessor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5A1D005-7DDD-DFD7-C048-D603662E006D}"/>
              </a:ext>
            </a:extLst>
          </p:cNvPr>
          <p:cNvSpPr txBox="1"/>
          <p:nvPr/>
        </p:nvSpPr>
        <p:spPr>
          <a:xfrm>
            <a:off x="3410242" y="4297836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RTC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28D186-A7F8-0DE1-9E8C-300DB3B413A2}"/>
              </a:ext>
            </a:extLst>
          </p:cNvPr>
          <p:cNvSpPr txBox="1"/>
          <p:nvPr/>
        </p:nvSpPr>
        <p:spPr>
          <a:xfrm>
            <a:off x="5395869" y="4194708"/>
            <a:ext cx="158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err="1">
                <a:latin typeface="Helvetica" pitchFamily="2" charset="0"/>
              </a:rPr>
              <a:t>Low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Power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79E82A5-1597-6730-0400-E203DFF17DC8}"/>
              </a:ext>
            </a:extLst>
          </p:cNvPr>
          <p:cNvSpPr txBox="1"/>
          <p:nvPr/>
        </p:nvSpPr>
        <p:spPr>
          <a:xfrm>
            <a:off x="5395869" y="2247899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err="1">
                <a:latin typeface="Helvetica" pitchFamily="2" charset="0"/>
              </a:rPr>
              <a:t>Peripherals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33677AB-86D9-D71E-DCF0-F6755F01E63C}"/>
              </a:ext>
            </a:extLst>
          </p:cNvPr>
          <p:cNvSpPr/>
          <p:nvPr/>
        </p:nvSpPr>
        <p:spPr>
          <a:xfrm>
            <a:off x="7683542" y="1089659"/>
            <a:ext cx="2160000" cy="3778681"/>
          </a:xfrm>
          <a:prstGeom prst="roundRect">
            <a:avLst/>
          </a:prstGeom>
          <a:solidFill>
            <a:srgbClr val="FFE1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0F0CC50-7817-3BE5-8CBC-1BFF01D80807}"/>
              </a:ext>
            </a:extLst>
          </p:cNvPr>
          <p:cNvSpPr txBox="1"/>
          <p:nvPr/>
        </p:nvSpPr>
        <p:spPr>
          <a:xfrm>
            <a:off x="7788549" y="1569719"/>
            <a:ext cx="2071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err="1">
                <a:latin typeface="Helvetica" pitchFamily="2" charset="0"/>
              </a:rPr>
              <a:t>Active</a:t>
            </a:r>
            <a:r>
              <a:rPr lang="ca-ES" sz="1200" b="1" dirty="0">
                <a:latin typeface="Helvetica" pitchFamily="2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CPU &amp; </a:t>
            </a:r>
            <a:r>
              <a:rPr lang="ca-ES" sz="1200" dirty="0" err="1">
                <a:latin typeface="Helvetica" pitchFamily="2" charset="0"/>
              </a:rPr>
              <a:t>Memory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ULP </a:t>
            </a:r>
            <a:r>
              <a:rPr lang="ca-ES" sz="1200" dirty="0" err="1">
                <a:latin typeface="Helvetica" pitchFamily="2" charset="0"/>
              </a:rPr>
              <a:t>Coprocessor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RTC</a:t>
            </a:r>
          </a:p>
          <a:p>
            <a:pPr marL="171450" indent="-171450">
              <a:buFontTx/>
              <a:buChar char="-"/>
            </a:pPr>
            <a:r>
              <a:rPr lang="ca-ES" sz="1200" dirty="0" err="1">
                <a:latin typeface="Helvetica" pitchFamily="2" charset="0"/>
              </a:rPr>
              <a:t>Low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Power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endParaRPr lang="es-ES" sz="1200" dirty="0">
              <a:latin typeface="Helvetica" pitchFamily="2" charset="0"/>
            </a:endParaRPr>
          </a:p>
          <a:p>
            <a:r>
              <a:rPr lang="es-ES" sz="1200" b="1" dirty="0">
                <a:latin typeface="Helvetica" pitchFamily="2" charset="0"/>
              </a:rPr>
              <a:t>Inactive:</a:t>
            </a:r>
          </a:p>
          <a:p>
            <a:r>
              <a:rPr lang="es-ES" sz="1200" b="1" dirty="0">
                <a:latin typeface="Helvetica" pitchFamily="2" charset="0"/>
              </a:rPr>
              <a:t>- </a:t>
            </a:r>
            <a:r>
              <a:rPr lang="ca-ES" sz="1200" dirty="0">
                <a:latin typeface="Helvetica" pitchFamily="2" charset="0"/>
              </a:rPr>
              <a:t>Radio (Wi-Fi &amp; BT)</a:t>
            </a:r>
          </a:p>
          <a:p>
            <a:r>
              <a:rPr lang="ca-ES" sz="1200" b="1" dirty="0">
                <a:latin typeface="Helvetica" pitchFamily="2" charset="0"/>
              </a:rPr>
              <a:t>-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ca-E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CD6B-8FEE-2E16-659E-70D73A71A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E07CB1C-7FFD-C993-6313-D0F95B5CCE82}"/>
              </a:ext>
            </a:extLst>
          </p:cNvPr>
          <p:cNvSpPr/>
          <p:nvPr/>
        </p:nvSpPr>
        <p:spPr>
          <a:xfrm>
            <a:off x="1348740" y="1089660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latin typeface="Helvetica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BB14C55-E709-A389-4E28-2DCC4A4885C2}"/>
              </a:ext>
            </a:extLst>
          </p:cNvPr>
          <p:cNvSpPr/>
          <p:nvPr/>
        </p:nvSpPr>
        <p:spPr>
          <a:xfrm>
            <a:off x="3301140" y="3068341"/>
            <a:ext cx="1800000" cy="1800000"/>
          </a:xfrm>
          <a:prstGeom prst="round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669DC16-EB90-B812-3178-92D32DC6AF66}"/>
              </a:ext>
            </a:extLst>
          </p:cNvPr>
          <p:cNvSpPr/>
          <p:nvPr/>
        </p:nvSpPr>
        <p:spPr>
          <a:xfrm>
            <a:off x="1348740" y="3068341"/>
            <a:ext cx="1800000" cy="1800000"/>
          </a:xfrm>
          <a:prstGeom prst="round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EB3D2EF-05F0-E4F8-298D-35DA80FB7C2A}"/>
              </a:ext>
            </a:extLst>
          </p:cNvPr>
          <p:cNvSpPr/>
          <p:nvPr/>
        </p:nvSpPr>
        <p:spPr>
          <a:xfrm>
            <a:off x="3301140" y="1089660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8280942-6CA6-8564-99D0-3760B92ABC97}"/>
              </a:ext>
            </a:extLst>
          </p:cNvPr>
          <p:cNvSpPr/>
          <p:nvPr/>
        </p:nvSpPr>
        <p:spPr>
          <a:xfrm>
            <a:off x="5290862" y="1089660"/>
            <a:ext cx="1800000" cy="377868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" name="Gráfico 9" descr="Procesador contorno">
            <a:extLst>
              <a:ext uri="{FF2B5EF4-FFF2-40B4-BE49-F238E27FC236}">
                <a16:creationId xmlns:a16="http://schemas.microsoft.com/office/drawing/2014/main" id="{89B6D49E-AFF2-C6AA-B186-4874C8B78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540" y="1333499"/>
            <a:ext cx="914400" cy="914400"/>
          </a:xfrm>
          <a:prstGeom prst="rect">
            <a:avLst/>
          </a:prstGeom>
        </p:spPr>
      </p:pic>
      <p:pic>
        <p:nvPicPr>
          <p:cNvPr id="12" name="Gráfico 11" descr="Wi-Fi con relleno sólido">
            <a:extLst>
              <a:ext uri="{FF2B5EF4-FFF2-40B4-BE49-F238E27FC236}">
                <a16:creationId xmlns:a16="http://schemas.microsoft.com/office/drawing/2014/main" id="{EEEFCC25-4B43-DC83-B6FF-C6780C4C5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3940" y="1333499"/>
            <a:ext cx="914400" cy="914400"/>
          </a:xfrm>
          <a:prstGeom prst="rect">
            <a:avLst/>
          </a:prstGeom>
        </p:spPr>
      </p:pic>
      <p:pic>
        <p:nvPicPr>
          <p:cNvPr id="14" name="Gráfico 13" descr="Reloj despertador contorno">
            <a:extLst>
              <a:ext uri="{FF2B5EF4-FFF2-40B4-BE49-F238E27FC236}">
                <a16:creationId xmlns:a16="http://schemas.microsoft.com/office/drawing/2014/main" id="{D4AE0E59-F8DA-684B-B0D1-B5F1D49E9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3940" y="3222839"/>
            <a:ext cx="914400" cy="914400"/>
          </a:xfrm>
          <a:prstGeom prst="rect">
            <a:avLst/>
          </a:prstGeom>
        </p:spPr>
      </p:pic>
      <p:pic>
        <p:nvPicPr>
          <p:cNvPr id="16" name="Gráfico 15" descr="USB contorno">
            <a:extLst>
              <a:ext uri="{FF2B5EF4-FFF2-40B4-BE49-F238E27FC236}">
                <a16:creationId xmlns:a16="http://schemas.microsoft.com/office/drawing/2014/main" id="{4B952988-67E1-8149-7952-3C921FDAB0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3662" y="1333499"/>
            <a:ext cx="914400" cy="9144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CD22EA5-3D3F-5A9E-7A56-3FE97AC3EB41}"/>
              </a:ext>
            </a:extLst>
          </p:cNvPr>
          <p:cNvSpPr/>
          <p:nvPr/>
        </p:nvSpPr>
        <p:spPr>
          <a:xfrm>
            <a:off x="5470862" y="3248341"/>
            <a:ext cx="1440000" cy="144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Gráfico 18" descr="Batería contorno">
            <a:extLst>
              <a:ext uri="{FF2B5EF4-FFF2-40B4-BE49-F238E27FC236}">
                <a16:creationId xmlns:a16="http://schemas.microsoft.com/office/drawing/2014/main" id="{BFDA46F6-2EDA-2C20-2B3C-0D75498E7C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1540" y="3222839"/>
            <a:ext cx="914400" cy="914400"/>
          </a:xfrm>
          <a:prstGeom prst="rect">
            <a:avLst/>
          </a:prstGeom>
        </p:spPr>
      </p:pic>
      <p:pic>
        <p:nvPicPr>
          <p:cNvPr id="21" name="Gráfico 20" descr="energía renovable contorno">
            <a:extLst>
              <a:ext uri="{FF2B5EF4-FFF2-40B4-BE49-F238E27FC236}">
                <a16:creationId xmlns:a16="http://schemas.microsoft.com/office/drawing/2014/main" id="{0DA4A871-D958-6DD5-520D-271FBE6B67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3662" y="3248341"/>
            <a:ext cx="914400" cy="9144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7F69D98-7FCE-DC5B-73F1-F80EF77C5821}"/>
              </a:ext>
            </a:extLst>
          </p:cNvPr>
          <p:cNvSpPr txBox="1"/>
          <p:nvPr/>
        </p:nvSpPr>
        <p:spPr>
          <a:xfrm>
            <a:off x="1453747" y="2247899"/>
            <a:ext cx="158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ESP32 </a:t>
            </a:r>
            <a:r>
              <a:rPr lang="ca-ES" sz="1200" dirty="0" err="1">
                <a:latin typeface="Helvetica" pitchFamily="2" charset="0"/>
              </a:rPr>
              <a:t>Core</a:t>
            </a:r>
            <a:r>
              <a:rPr lang="ca-ES" sz="1200" dirty="0">
                <a:latin typeface="Helvetica" pitchFamily="2" charset="0"/>
              </a:rPr>
              <a:t> CPU &amp; </a:t>
            </a:r>
            <a:r>
              <a:rPr lang="ca-ES" sz="1200" dirty="0" err="1">
                <a:latin typeface="Helvetica" pitchFamily="2" charset="0"/>
              </a:rPr>
              <a:t>Memory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3D3E9A0-E2AC-BEC5-EC70-798421198A31}"/>
              </a:ext>
            </a:extLst>
          </p:cNvPr>
          <p:cNvSpPr txBox="1"/>
          <p:nvPr/>
        </p:nvSpPr>
        <p:spPr>
          <a:xfrm>
            <a:off x="3406147" y="2247899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Radio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4B6FF68-7F07-BC7D-18D4-706CEB408C10}"/>
              </a:ext>
            </a:extLst>
          </p:cNvPr>
          <p:cNvSpPr txBox="1"/>
          <p:nvPr/>
        </p:nvSpPr>
        <p:spPr>
          <a:xfrm>
            <a:off x="1435087" y="4297836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ULP </a:t>
            </a:r>
            <a:r>
              <a:rPr lang="ca-ES" sz="1200" dirty="0" err="1">
                <a:latin typeface="Helvetica" pitchFamily="2" charset="0"/>
              </a:rPr>
              <a:t>Coprocessor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D5D8AC8-0ECA-5AA2-CA0D-32B4AC723DEE}"/>
              </a:ext>
            </a:extLst>
          </p:cNvPr>
          <p:cNvSpPr txBox="1"/>
          <p:nvPr/>
        </p:nvSpPr>
        <p:spPr>
          <a:xfrm>
            <a:off x="3410242" y="4297836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RTC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151D572-892A-FEA3-A7A4-A2E2E8B600CD}"/>
              </a:ext>
            </a:extLst>
          </p:cNvPr>
          <p:cNvSpPr txBox="1"/>
          <p:nvPr/>
        </p:nvSpPr>
        <p:spPr>
          <a:xfrm>
            <a:off x="5395869" y="4194708"/>
            <a:ext cx="158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err="1">
                <a:latin typeface="Helvetica" pitchFamily="2" charset="0"/>
              </a:rPr>
              <a:t>Low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Power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A23B8AE-BBF8-FE1C-45A6-A54A584B3B40}"/>
              </a:ext>
            </a:extLst>
          </p:cNvPr>
          <p:cNvSpPr txBox="1"/>
          <p:nvPr/>
        </p:nvSpPr>
        <p:spPr>
          <a:xfrm>
            <a:off x="5395869" y="2247899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err="1">
                <a:latin typeface="Helvetica" pitchFamily="2" charset="0"/>
              </a:rPr>
              <a:t>Peripherals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6D1FA8B-785D-1CBB-613D-9AF8BA1310FF}"/>
              </a:ext>
            </a:extLst>
          </p:cNvPr>
          <p:cNvSpPr/>
          <p:nvPr/>
        </p:nvSpPr>
        <p:spPr>
          <a:xfrm>
            <a:off x="7683542" y="1089659"/>
            <a:ext cx="2160000" cy="3778681"/>
          </a:xfrm>
          <a:prstGeom prst="roundRect">
            <a:avLst/>
          </a:prstGeom>
          <a:solidFill>
            <a:srgbClr val="FFE1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AEE7DF6-2E7D-1241-2A47-4CFC4DB3D14C}"/>
              </a:ext>
            </a:extLst>
          </p:cNvPr>
          <p:cNvSpPr txBox="1"/>
          <p:nvPr/>
        </p:nvSpPr>
        <p:spPr>
          <a:xfrm>
            <a:off x="7788549" y="1569719"/>
            <a:ext cx="2071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err="1">
                <a:latin typeface="Helvetica" pitchFamily="2" charset="0"/>
              </a:rPr>
              <a:t>Active</a:t>
            </a:r>
            <a:r>
              <a:rPr lang="ca-ES" sz="1200" b="1" dirty="0">
                <a:latin typeface="Helvetica" pitchFamily="2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ULP </a:t>
            </a:r>
            <a:r>
              <a:rPr lang="ca-ES" sz="1200" dirty="0" err="1">
                <a:latin typeface="Helvetica" pitchFamily="2" charset="0"/>
              </a:rPr>
              <a:t>Coprocessor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RTC</a:t>
            </a:r>
          </a:p>
          <a:p>
            <a:pPr marL="171450" indent="-171450">
              <a:buFontTx/>
              <a:buChar char="-"/>
            </a:pPr>
            <a:r>
              <a:rPr lang="ca-ES" sz="1200" dirty="0" err="1">
                <a:latin typeface="Helvetica" pitchFamily="2" charset="0"/>
              </a:rPr>
              <a:t>Low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Power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endParaRPr lang="es-ES" sz="1200" dirty="0">
              <a:latin typeface="Helvetica" pitchFamily="2" charset="0"/>
            </a:endParaRPr>
          </a:p>
          <a:p>
            <a:r>
              <a:rPr lang="es-ES" sz="1200" b="1" dirty="0">
                <a:latin typeface="Helvetica" pitchFamily="2" charset="0"/>
              </a:rPr>
              <a:t>Inactive:</a:t>
            </a:r>
          </a:p>
          <a:p>
            <a:r>
              <a:rPr lang="es-ES" sz="1200" b="1" dirty="0">
                <a:latin typeface="Helvetica" pitchFamily="2" charset="0"/>
              </a:rPr>
              <a:t>- </a:t>
            </a:r>
            <a:r>
              <a:rPr lang="ca-ES" sz="1200" dirty="0">
                <a:latin typeface="Helvetica" pitchFamily="2" charset="0"/>
              </a:rPr>
              <a:t>CPU &amp; </a:t>
            </a:r>
            <a:r>
              <a:rPr lang="ca-ES" sz="1200" dirty="0" err="1">
                <a:latin typeface="Helvetica" pitchFamily="2" charset="0"/>
              </a:rPr>
              <a:t>Memory</a:t>
            </a:r>
            <a:endParaRPr lang="es-ES" sz="1200" b="1" dirty="0">
              <a:latin typeface="Helvetica" pitchFamily="2" charset="0"/>
            </a:endParaRPr>
          </a:p>
          <a:p>
            <a:r>
              <a:rPr lang="es-ES" sz="1200" b="1" dirty="0">
                <a:latin typeface="Helvetica" pitchFamily="2" charset="0"/>
              </a:rPr>
              <a:t>- </a:t>
            </a:r>
            <a:r>
              <a:rPr lang="ca-ES" sz="1200" dirty="0">
                <a:latin typeface="Helvetica" pitchFamily="2" charset="0"/>
              </a:rPr>
              <a:t>Radio (Wi-Fi &amp; BT)</a:t>
            </a:r>
          </a:p>
          <a:p>
            <a:r>
              <a:rPr lang="ca-ES" sz="1200" b="1" dirty="0">
                <a:latin typeface="Helvetica" pitchFamily="2" charset="0"/>
              </a:rPr>
              <a:t>-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ca-E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3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8A24D-9EA7-2818-505A-43D53CA6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0932595-9ACB-F184-80B2-C2BC6CD4C35D}"/>
              </a:ext>
            </a:extLst>
          </p:cNvPr>
          <p:cNvSpPr/>
          <p:nvPr/>
        </p:nvSpPr>
        <p:spPr>
          <a:xfrm>
            <a:off x="1348740" y="1089660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latin typeface="Helvetica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46D4AA8-0726-4B4A-1194-28BCC61AE588}"/>
              </a:ext>
            </a:extLst>
          </p:cNvPr>
          <p:cNvSpPr/>
          <p:nvPr/>
        </p:nvSpPr>
        <p:spPr>
          <a:xfrm>
            <a:off x="3301140" y="3068341"/>
            <a:ext cx="1800000" cy="1800000"/>
          </a:xfrm>
          <a:prstGeom prst="round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509E880-4859-5EA4-9662-642F55494425}"/>
              </a:ext>
            </a:extLst>
          </p:cNvPr>
          <p:cNvSpPr/>
          <p:nvPr/>
        </p:nvSpPr>
        <p:spPr>
          <a:xfrm>
            <a:off x="1348740" y="3068341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817B93B-CC53-31DF-F62B-1A0C7DE34C9E}"/>
              </a:ext>
            </a:extLst>
          </p:cNvPr>
          <p:cNvSpPr/>
          <p:nvPr/>
        </p:nvSpPr>
        <p:spPr>
          <a:xfrm>
            <a:off x="3301140" y="1089660"/>
            <a:ext cx="1800000" cy="180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330CE6-C2E5-0DA0-710A-348521ABDB8B}"/>
              </a:ext>
            </a:extLst>
          </p:cNvPr>
          <p:cNvSpPr/>
          <p:nvPr/>
        </p:nvSpPr>
        <p:spPr>
          <a:xfrm>
            <a:off x="5290862" y="1089660"/>
            <a:ext cx="1800000" cy="377868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" name="Gráfico 9" descr="Procesador contorno">
            <a:extLst>
              <a:ext uri="{FF2B5EF4-FFF2-40B4-BE49-F238E27FC236}">
                <a16:creationId xmlns:a16="http://schemas.microsoft.com/office/drawing/2014/main" id="{8CFF4E53-66AE-51A4-0D26-65A96E452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540" y="1333499"/>
            <a:ext cx="914400" cy="914400"/>
          </a:xfrm>
          <a:prstGeom prst="rect">
            <a:avLst/>
          </a:prstGeom>
        </p:spPr>
      </p:pic>
      <p:pic>
        <p:nvPicPr>
          <p:cNvPr id="12" name="Gráfico 11" descr="Wi-Fi con relleno sólido">
            <a:extLst>
              <a:ext uri="{FF2B5EF4-FFF2-40B4-BE49-F238E27FC236}">
                <a16:creationId xmlns:a16="http://schemas.microsoft.com/office/drawing/2014/main" id="{622EFA53-F8FF-95A3-D073-EFC63BBF1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3940" y="1333499"/>
            <a:ext cx="914400" cy="914400"/>
          </a:xfrm>
          <a:prstGeom prst="rect">
            <a:avLst/>
          </a:prstGeom>
        </p:spPr>
      </p:pic>
      <p:pic>
        <p:nvPicPr>
          <p:cNvPr id="14" name="Gráfico 13" descr="Reloj despertador contorno">
            <a:extLst>
              <a:ext uri="{FF2B5EF4-FFF2-40B4-BE49-F238E27FC236}">
                <a16:creationId xmlns:a16="http://schemas.microsoft.com/office/drawing/2014/main" id="{9DCE967A-9042-87A1-AE3D-0ED43606B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3940" y="3222839"/>
            <a:ext cx="914400" cy="914400"/>
          </a:xfrm>
          <a:prstGeom prst="rect">
            <a:avLst/>
          </a:prstGeom>
        </p:spPr>
      </p:pic>
      <p:pic>
        <p:nvPicPr>
          <p:cNvPr id="16" name="Gráfico 15" descr="USB contorno">
            <a:extLst>
              <a:ext uri="{FF2B5EF4-FFF2-40B4-BE49-F238E27FC236}">
                <a16:creationId xmlns:a16="http://schemas.microsoft.com/office/drawing/2014/main" id="{680183B8-D036-1880-D9FA-80126EAD2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3662" y="1333499"/>
            <a:ext cx="914400" cy="9144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14760E3-BC58-A429-5C50-4F2375573BC5}"/>
              </a:ext>
            </a:extLst>
          </p:cNvPr>
          <p:cNvSpPr/>
          <p:nvPr/>
        </p:nvSpPr>
        <p:spPr>
          <a:xfrm>
            <a:off x="5470862" y="3248341"/>
            <a:ext cx="1440000" cy="144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Gráfico 18" descr="Batería contorno">
            <a:extLst>
              <a:ext uri="{FF2B5EF4-FFF2-40B4-BE49-F238E27FC236}">
                <a16:creationId xmlns:a16="http://schemas.microsoft.com/office/drawing/2014/main" id="{49E5C3E5-5943-9B31-25C0-3D9536EDB8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1540" y="3222839"/>
            <a:ext cx="914400" cy="914400"/>
          </a:xfrm>
          <a:prstGeom prst="rect">
            <a:avLst/>
          </a:prstGeom>
        </p:spPr>
      </p:pic>
      <p:pic>
        <p:nvPicPr>
          <p:cNvPr id="21" name="Gráfico 20" descr="energía renovable contorno">
            <a:extLst>
              <a:ext uri="{FF2B5EF4-FFF2-40B4-BE49-F238E27FC236}">
                <a16:creationId xmlns:a16="http://schemas.microsoft.com/office/drawing/2014/main" id="{202C08DA-4092-A2B5-C7C3-16891D03A2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3662" y="3248341"/>
            <a:ext cx="914400" cy="9144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133C412-F74F-0FDB-48AA-CF53301F2878}"/>
              </a:ext>
            </a:extLst>
          </p:cNvPr>
          <p:cNvSpPr txBox="1"/>
          <p:nvPr/>
        </p:nvSpPr>
        <p:spPr>
          <a:xfrm>
            <a:off x="1453747" y="2247899"/>
            <a:ext cx="158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ESP32 </a:t>
            </a:r>
            <a:r>
              <a:rPr lang="ca-ES" sz="1200" dirty="0" err="1">
                <a:latin typeface="Helvetica" pitchFamily="2" charset="0"/>
              </a:rPr>
              <a:t>Core</a:t>
            </a:r>
            <a:r>
              <a:rPr lang="ca-ES" sz="1200" dirty="0">
                <a:latin typeface="Helvetica" pitchFamily="2" charset="0"/>
              </a:rPr>
              <a:t> CPU &amp; </a:t>
            </a:r>
            <a:r>
              <a:rPr lang="ca-ES" sz="1200" dirty="0" err="1">
                <a:latin typeface="Helvetica" pitchFamily="2" charset="0"/>
              </a:rPr>
              <a:t>Memory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F5A28A5-F7D7-172E-342C-CB35AB5CB96B}"/>
              </a:ext>
            </a:extLst>
          </p:cNvPr>
          <p:cNvSpPr txBox="1"/>
          <p:nvPr/>
        </p:nvSpPr>
        <p:spPr>
          <a:xfrm>
            <a:off x="3406147" y="2247899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Radio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B90FAA4-0F7F-A23F-EBF4-8AFC1110A126}"/>
              </a:ext>
            </a:extLst>
          </p:cNvPr>
          <p:cNvSpPr txBox="1"/>
          <p:nvPr/>
        </p:nvSpPr>
        <p:spPr>
          <a:xfrm>
            <a:off x="1435087" y="4297836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ULP </a:t>
            </a:r>
            <a:r>
              <a:rPr lang="ca-ES" sz="1200" dirty="0" err="1">
                <a:latin typeface="Helvetica" pitchFamily="2" charset="0"/>
              </a:rPr>
              <a:t>Coprocessor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00451E8-75EC-0FA3-4B01-AE29B8ECAE25}"/>
              </a:ext>
            </a:extLst>
          </p:cNvPr>
          <p:cNvSpPr txBox="1"/>
          <p:nvPr/>
        </p:nvSpPr>
        <p:spPr>
          <a:xfrm>
            <a:off x="3410242" y="4297836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RTC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10DF654-65AD-7A33-2F2F-BE5CAE979E44}"/>
              </a:ext>
            </a:extLst>
          </p:cNvPr>
          <p:cNvSpPr txBox="1"/>
          <p:nvPr/>
        </p:nvSpPr>
        <p:spPr>
          <a:xfrm>
            <a:off x="5395869" y="4194708"/>
            <a:ext cx="158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err="1">
                <a:latin typeface="Helvetica" pitchFamily="2" charset="0"/>
              </a:rPr>
              <a:t>Low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Power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C29EAD0-5902-594A-3A60-8E3708A14A21}"/>
              </a:ext>
            </a:extLst>
          </p:cNvPr>
          <p:cNvSpPr txBox="1"/>
          <p:nvPr/>
        </p:nvSpPr>
        <p:spPr>
          <a:xfrm>
            <a:off x="5395869" y="2247899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err="1">
                <a:latin typeface="Helvetica" pitchFamily="2" charset="0"/>
              </a:rPr>
              <a:t>Peripherals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D6C996C-5936-8B62-EA8D-12458BE896CC}"/>
              </a:ext>
            </a:extLst>
          </p:cNvPr>
          <p:cNvSpPr/>
          <p:nvPr/>
        </p:nvSpPr>
        <p:spPr>
          <a:xfrm>
            <a:off x="7683542" y="1089659"/>
            <a:ext cx="2160000" cy="3778681"/>
          </a:xfrm>
          <a:prstGeom prst="roundRect">
            <a:avLst/>
          </a:prstGeom>
          <a:solidFill>
            <a:srgbClr val="FFE1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DABC555-F1A9-D679-C92A-E713DB124BE3}"/>
              </a:ext>
            </a:extLst>
          </p:cNvPr>
          <p:cNvSpPr txBox="1"/>
          <p:nvPr/>
        </p:nvSpPr>
        <p:spPr>
          <a:xfrm>
            <a:off x="7788549" y="1569719"/>
            <a:ext cx="2071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err="1">
                <a:latin typeface="Helvetica" pitchFamily="2" charset="0"/>
              </a:rPr>
              <a:t>Active</a:t>
            </a:r>
            <a:r>
              <a:rPr lang="ca-ES" sz="1200" b="1" dirty="0">
                <a:latin typeface="Helvetica" pitchFamily="2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RTC</a:t>
            </a:r>
          </a:p>
          <a:p>
            <a:pPr marL="171450" indent="-171450">
              <a:buFontTx/>
              <a:buChar char="-"/>
            </a:pPr>
            <a:r>
              <a:rPr lang="ca-ES" sz="1200" dirty="0" err="1">
                <a:latin typeface="Helvetica" pitchFamily="2" charset="0"/>
              </a:rPr>
              <a:t>Low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Power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endParaRPr lang="es-ES" sz="1200" dirty="0">
              <a:latin typeface="Helvetica" pitchFamily="2" charset="0"/>
            </a:endParaRPr>
          </a:p>
          <a:p>
            <a:r>
              <a:rPr lang="es-ES" sz="1200" b="1" dirty="0">
                <a:latin typeface="Helvetica" pitchFamily="2" charset="0"/>
              </a:rPr>
              <a:t>Inactive:</a:t>
            </a: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CPU &amp; </a:t>
            </a:r>
            <a:r>
              <a:rPr lang="ca-ES" sz="1200" dirty="0" err="1">
                <a:latin typeface="Helvetica" pitchFamily="2" charset="0"/>
              </a:rPr>
              <a:t>Memory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ULP </a:t>
            </a:r>
            <a:r>
              <a:rPr lang="ca-ES" sz="1200" dirty="0" err="1">
                <a:latin typeface="Helvetica" pitchFamily="2" charset="0"/>
              </a:rPr>
              <a:t>Coprocessor</a:t>
            </a:r>
            <a:endParaRPr lang="es-ES" sz="1200" b="1" dirty="0">
              <a:latin typeface="Helvetica" pitchFamily="2" charset="0"/>
            </a:endParaRPr>
          </a:p>
          <a:p>
            <a:r>
              <a:rPr lang="es-ES" sz="1200" b="1" dirty="0">
                <a:latin typeface="Helvetica" pitchFamily="2" charset="0"/>
              </a:rPr>
              <a:t>- </a:t>
            </a:r>
            <a:r>
              <a:rPr lang="ca-ES" sz="1200" dirty="0">
                <a:latin typeface="Helvetica" pitchFamily="2" charset="0"/>
              </a:rPr>
              <a:t>Radio (Wi-Fi &amp; BT)</a:t>
            </a:r>
          </a:p>
          <a:p>
            <a:r>
              <a:rPr lang="ca-ES" sz="1200" b="1" dirty="0">
                <a:latin typeface="Helvetica" pitchFamily="2" charset="0"/>
              </a:rPr>
              <a:t>-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ca-E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8F2E2-E3FE-B989-F074-AC87FD9BD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C415DEF-BD51-296E-6F3A-9F4735DEB71F}"/>
              </a:ext>
            </a:extLst>
          </p:cNvPr>
          <p:cNvSpPr/>
          <p:nvPr/>
        </p:nvSpPr>
        <p:spPr>
          <a:xfrm>
            <a:off x="1348740" y="1089660"/>
            <a:ext cx="1800000" cy="1800000"/>
          </a:xfrm>
          <a:prstGeom prst="roundRect">
            <a:avLst/>
          </a:prstGeom>
          <a:solidFill>
            <a:srgbClr val="B2F2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>
              <a:latin typeface="Helvetica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39FEA6F-946E-0E95-BCC5-F2B6604C9BEB}"/>
              </a:ext>
            </a:extLst>
          </p:cNvPr>
          <p:cNvSpPr/>
          <p:nvPr/>
        </p:nvSpPr>
        <p:spPr>
          <a:xfrm>
            <a:off x="3301140" y="3068341"/>
            <a:ext cx="1800000" cy="1800000"/>
          </a:xfrm>
          <a:prstGeom prst="round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B97C83D-505C-EBA9-605D-718DA12352E9}"/>
              </a:ext>
            </a:extLst>
          </p:cNvPr>
          <p:cNvSpPr/>
          <p:nvPr/>
        </p:nvSpPr>
        <p:spPr>
          <a:xfrm>
            <a:off x="1348740" y="3068341"/>
            <a:ext cx="1800000" cy="1800000"/>
          </a:xfrm>
          <a:prstGeom prst="round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7B09F7A-0AD7-CD75-D380-0630ED23FBD6}"/>
              </a:ext>
            </a:extLst>
          </p:cNvPr>
          <p:cNvSpPr/>
          <p:nvPr/>
        </p:nvSpPr>
        <p:spPr>
          <a:xfrm>
            <a:off x="3301140" y="1089660"/>
            <a:ext cx="1800000" cy="1800000"/>
          </a:xfrm>
          <a:prstGeom prst="roundRect">
            <a:avLst/>
          </a:prstGeom>
          <a:solidFill>
            <a:srgbClr val="A8E6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83C3A36-48C3-1E64-924F-A31B87B9F752}"/>
              </a:ext>
            </a:extLst>
          </p:cNvPr>
          <p:cNvSpPr/>
          <p:nvPr/>
        </p:nvSpPr>
        <p:spPr>
          <a:xfrm>
            <a:off x="5290862" y="1089660"/>
            <a:ext cx="1800000" cy="3778681"/>
          </a:xfrm>
          <a:prstGeom prst="roundRect">
            <a:avLst/>
          </a:prstGeom>
          <a:solidFill>
            <a:srgbClr val="43CD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áfico 9" descr="Procesador contorno">
            <a:extLst>
              <a:ext uri="{FF2B5EF4-FFF2-40B4-BE49-F238E27FC236}">
                <a16:creationId xmlns:a16="http://schemas.microsoft.com/office/drawing/2014/main" id="{FF465D57-E3AF-713F-D7FC-26E454B58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540" y="1333499"/>
            <a:ext cx="914400" cy="914400"/>
          </a:xfrm>
          <a:prstGeom prst="rect">
            <a:avLst/>
          </a:prstGeom>
        </p:spPr>
      </p:pic>
      <p:pic>
        <p:nvPicPr>
          <p:cNvPr id="12" name="Gráfico 11" descr="Wi-Fi con relleno sólido">
            <a:extLst>
              <a:ext uri="{FF2B5EF4-FFF2-40B4-BE49-F238E27FC236}">
                <a16:creationId xmlns:a16="http://schemas.microsoft.com/office/drawing/2014/main" id="{40D7FDDA-E178-EFD4-561B-EBFD03381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3940" y="1333499"/>
            <a:ext cx="914400" cy="914400"/>
          </a:xfrm>
          <a:prstGeom prst="rect">
            <a:avLst/>
          </a:prstGeom>
        </p:spPr>
      </p:pic>
      <p:pic>
        <p:nvPicPr>
          <p:cNvPr id="14" name="Gráfico 13" descr="Reloj despertador contorno">
            <a:extLst>
              <a:ext uri="{FF2B5EF4-FFF2-40B4-BE49-F238E27FC236}">
                <a16:creationId xmlns:a16="http://schemas.microsoft.com/office/drawing/2014/main" id="{AED1D490-C52E-E476-8099-9151D3AE9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3940" y="3222839"/>
            <a:ext cx="914400" cy="914400"/>
          </a:xfrm>
          <a:prstGeom prst="rect">
            <a:avLst/>
          </a:prstGeom>
        </p:spPr>
      </p:pic>
      <p:pic>
        <p:nvPicPr>
          <p:cNvPr id="16" name="Gráfico 15" descr="USB contorno">
            <a:extLst>
              <a:ext uri="{FF2B5EF4-FFF2-40B4-BE49-F238E27FC236}">
                <a16:creationId xmlns:a16="http://schemas.microsoft.com/office/drawing/2014/main" id="{45120870-AADE-69BE-3673-1FA539694B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3662" y="1333499"/>
            <a:ext cx="914400" cy="914400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20126E0-5C8D-290F-4257-6A041EE240A5}"/>
              </a:ext>
            </a:extLst>
          </p:cNvPr>
          <p:cNvSpPr/>
          <p:nvPr/>
        </p:nvSpPr>
        <p:spPr>
          <a:xfrm>
            <a:off x="5470862" y="3248341"/>
            <a:ext cx="1440000" cy="144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Gráfico 18" descr="Batería contorno">
            <a:extLst>
              <a:ext uri="{FF2B5EF4-FFF2-40B4-BE49-F238E27FC236}">
                <a16:creationId xmlns:a16="http://schemas.microsoft.com/office/drawing/2014/main" id="{F7750FB9-B3B1-5C03-2E5F-1641BBE537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1540" y="3222839"/>
            <a:ext cx="914400" cy="914400"/>
          </a:xfrm>
          <a:prstGeom prst="rect">
            <a:avLst/>
          </a:prstGeom>
        </p:spPr>
      </p:pic>
      <p:pic>
        <p:nvPicPr>
          <p:cNvPr id="21" name="Gráfico 20" descr="energía renovable contorno">
            <a:extLst>
              <a:ext uri="{FF2B5EF4-FFF2-40B4-BE49-F238E27FC236}">
                <a16:creationId xmlns:a16="http://schemas.microsoft.com/office/drawing/2014/main" id="{C1CC07F6-91FC-1643-B311-4F5AE5DD4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3662" y="3248341"/>
            <a:ext cx="914400" cy="9144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E4E5806-65F1-4441-6622-A1D192A89F2D}"/>
              </a:ext>
            </a:extLst>
          </p:cNvPr>
          <p:cNvSpPr txBox="1"/>
          <p:nvPr/>
        </p:nvSpPr>
        <p:spPr>
          <a:xfrm>
            <a:off x="1453747" y="2247899"/>
            <a:ext cx="158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ESP32 </a:t>
            </a:r>
            <a:r>
              <a:rPr lang="ca-ES" sz="1200" dirty="0" err="1">
                <a:latin typeface="Helvetica" pitchFamily="2" charset="0"/>
              </a:rPr>
              <a:t>Core</a:t>
            </a:r>
            <a:r>
              <a:rPr lang="ca-ES" sz="1200" dirty="0">
                <a:latin typeface="Helvetica" pitchFamily="2" charset="0"/>
              </a:rPr>
              <a:t> CPU &amp; </a:t>
            </a:r>
            <a:r>
              <a:rPr lang="ca-ES" sz="1200" dirty="0" err="1">
                <a:latin typeface="Helvetica" pitchFamily="2" charset="0"/>
              </a:rPr>
              <a:t>Memory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99F55E6-0847-67AD-3351-063F6D025279}"/>
              </a:ext>
            </a:extLst>
          </p:cNvPr>
          <p:cNvSpPr txBox="1"/>
          <p:nvPr/>
        </p:nvSpPr>
        <p:spPr>
          <a:xfrm>
            <a:off x="3406147" y="2247899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Radio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5E47D14-0CB6-5886-A252-6FBAD716579C}"/>
              </a:ext>
            </a:extLst>
          </p:cNvPr>
          <p:cNvSpPr txBox="1"/>
          <p:nvPr/>
        </p:nvSpPr>
        <p:spPr>
          <a:xfrm>
            <a:off x="1435087" y="4297836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ULP </a:t>
            </a:r>
            <a:r>
              <a:rPr lang="ca-ES" sz="1200" dirty="0" err="1">
                <a:latin typeface="Helvetica" pitchFamily="2" charset="0"/>
              </a:rPr>
              <a:t>Coprocessor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DDF9E61-D020-1452-7DD6-A30ECA53E827}"/>
              </a:ext>
            </a:extLst>
          </p:cNvPr>
          <p:cNvSpPr txBox="1"/>
          <p:nvPr/>
        </p:nvSpPr>
        <p:spPr>
          <a:xfrm>
            <a:off x="3410242" y="4297836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>
                <a:latin typeface="Helvetica" pitchFamily="2" charset="0"/>
              </a:rPr>
              <a:t>RTC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DACEAC7-7E34-CA83-3B4D-E454C7007B92}"/>
              </a:ext>
            </a:extLst>
          </p:cNvPr>
          <p:cNvSpPr txBox="1"/>
          <p:nvPr/>
        </p:nvSpPr>
        <p:spPr>
          <a:xfrm>
            <a:off x="5395869" y="4194708"/>
            <a:ext cx="158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err="1">
                <a:latin typeface="Helvetica" pitchFamily="2" charset="0"/>
              </a:rPr>
              <a:t>Low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Power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2203058-1DB0-F45E-5D04-92EA0F8E3B5E}"/>
              </a:ext>
            </a:extLst>
          </p:cNvPr>
          <p:cNvSpPr txBox="1"/>
          <p:nvPr/>
        </p:nvSpPr>
        <p:spPr>
          <a:xfrm>
            <a:off x="5395869" y="2247899"/>
            <a:ext cx="158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err="1">
                <a:latin typeface="Helvetica" pitchFamily="2" charset="0"/>
              </a:rPr>
              <a:t>Peripherals</a:t>
            </a:r>
            <a:endParaRPr lang="es-ES" sz="1200" dirty="0">
              <a:latin typeface="Helvetica" pitchFamily="2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CCC4A71-8480-A514-F38C-7040A8E5D0A5}"/>
              </a:ext>
            </a:extLst>
          </p:cNvPr>
          <p:cNvSpPr/>
          <p:nvPr/>
        </p:nvSpPr>
        <p:spPr>
          <a:xfrm>
            <a:off x="7683542" y="1089659"/>
            <a:ext cx="2160000" cy="3778681"/>
          </a:xfrm>
          <a:prstGeom prst="roundRect">
            <a:avLst/>
          </a:prstGeom>
          <a:solidFill>
            <a:srgbClr val="FFE1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98FC6C0-0DB1-DE9B-73B9-D384BA020D8E}"/>
              </a:ext>
            </a:extLst>
          </p:cNvPr>
          <p:cNvSpPr txBox="1"/>
          <p:nvPr/>
        </p:nvSpPr>
        <p:spPr>
          <a:xfrm>
            <a:off x="7788549" y="1569719"/>
            <a:ext cx="2071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err="1">
                <a:latin typeface="Helvetica" pitchFamily="2" charset="0"/>
              </a:rPr>
              <a:t>Active</a:t>
            </a:r>
            <a:r>
              <a:rPr lang="ca-ES" sz="1200" b="1" dirty="0">
                <a:latin typeface="Helvetica" pitchFamily="2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CPU &amp; </a:t>
            </a:r>
            <a:r>
              <a:rPr lang="ca-ES" sz="1200" dirty="0" err="1">
                <a:latin typeface="Helvetica" pitchFamily="2" charset="0"/>
              </a:rPr>
              <a:t>Memory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Radio (Wi-Fi &amp; BT)</a:t>
            </a: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ULP </a:t>
            </a:r>
            <a:r>
              <a:rPr lang="ca-ES" sz="1200" dirty="0" err="1">
                <a:latin typeface="Helvetica" pitchFamily="2" charset="0"/>
              </a:rPr>
              <a:t>Coprocessor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ca-ES" sz="1200" dirty="0">
                <a:latin typeface="Helvetica" pitchFamily="2" charset="0"/>
              </a:rPr>
              <a:t>RTC</a:t>
            </a:r>
          </a:p>
          <a:p>
            <a:pPr marL="171450" indent="-171450">
              <a:buFontTx/>
              <a:buChar char="-"/>
            </a:pPr>
            <a:r>
              <a:rPr lang="ca-ES" sz="1200" dirty="0" err="1">
                <a:latin typeface="Helvetica" pitchFamily="2" charset="0"/>
              </a:rPr>
              <a:t>Peripherals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r>
              <a:rPr lang="ca-ES" sz="1200" dirty="0" err="1">
                <a:latin typeface="Helvetica" pitchFamily="2" charset="0"/>
              </a:rPr>
              <a:t>Low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Power</a:t>
            </a:r>
            <a:r>
              <a:rPr lang="ca-ES" sz="1200" dirty="0">
                <a:latin typeface="Helvetica" pitchFamily="2" charset="0"/>
              </a:rPr>
              <a:t> </a:t>
            </a:r>
            <a:r>
              <a:rPr lang="ca-ES" sz="1200" dirty="0" err="1">
                <a:latin typeface="Helvetica" pitchFamily="2" charset="0"/>
              </a:rPr>
              <a:t>Peripherals</a:t>
            </a:r>
            <a:endParaRPr lang="ca-ES" sz="1200" dirty="0">
              <a:latin typeface="Helvetica" pitchFamily="2" charset="0"/>
            </a:endParaRPr>
          </a:p>
          <a:p>
            <a:pPr marL="171450" indent="-171450">
              <a:buFontTx/>
              <a:buChar char="-"/>
            </a:pPr>
            <a:endParaRPr lang="es-ES" sz="1200" dirty="0">
              <a:latin typeface="Helvetica" pitchFamily="2" charset="0"/>
            </a:endParaRPr>
          </a:p>
          <a:p>
            <a:r>
              <a:rPr lang="es-ES" sz="1200" b="1" dirty="0">
                <a:latin typeface="Helvetica" pitchFamily="2" charset="0"/>
              </a:rPr>
              <a:t>Inactive:</a:t>
            </a:r>
            <a:endParaRPr lang="ca-ES" sz="1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4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0E55068-B531-B35A-173E-B7BDB4344CEE}"/>
              </a:ext>
            </a:extLst>
          </p:cNvPr>
          <p:cNvSpPr/>
          <p:nvPr/>
        </p:nvSpPr>
        <p:spPr>
          <a:xfrm>
            <a:off x="193929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0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7407986-32EC-9F82-2C0D-83891AD73196}"/>
              </a:ext>
            </a:extLst>
          </p:cNvPr>
          <p:cNvSpPr/>
          <p:nvPr/>
        </p:nvSpPr>
        <p:spPr>
          <a:xfrm>
            <a:off x="301421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5CE6D8-0E78-CBB5-F559-97A86656562B}"/>
              </a:ext>
            </a:extLst>
          </p:cNvPr>
          <p:cNvSpPr/>
          <p:nvPr/>
        </p:nvSpPr>
        <p:spPr>
          <a:xfrm>
            <a:off x="408913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13549C-0445-2442-F651-2527CFD885F6}"/>
              </a:ext>
            </a:extLst>
          </p:cNvPr>
          <p:cNvSpPr/>
          <p:nvPr/>
        </p:nvSpPr>
        <p:spPr>
          <a:xfrm>
            <a:off x="946373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7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65E1A87-AA47-347E-F611-17283CC9F182}"/>
              </a:ext>
            </a:extLst>
          </p:cNvPr>
          <p:cNvSpPr/>
          <p:nvPr/>
        </p:nvSpPr>
        <p:spPr>
          <a:xfrm>
            <a:off x="838881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362698-A402-D41E-B106-5178265DF14D}"/>
              </a:ext>
            </a:extLst>
          </p:cNvPr>
          <p:cNvSpPr/>
          <p:nvPr/>
        </p:nvSpPr>
        <p:spPr>
          <a:xfrm>
            <a:off x="731389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BDF8A24-B3F7-B9F8-45DE-77DB74AE494B}"/>
              </a:ext>
            </a:extLst>
          </p:cNvPr>
          <p:cNvSpPr/>
          <p:nvPr/>
        </p:nvSpPr>
        <p:spPr>
          <a:xfrm>
            <a:off x="623897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3744D13-5700-4481-0721-762572C632B9}"/>
              </a:ext>
            </a:extLst>
          </p:cNvPr>
          <p:cNvSpPr/>
          <p:nvPr/>
        </p:nvSpPr>
        <p:spPr>
          <a:xfrm>
            <a:off x="5164050" y="1291590"/>
            <a:ext cx="1080000" cy="434340"/>
          </a:xfrm>
          <a:prstGeom prst="rect">
            <a:avLst/>
          </a:prstGeom>
          <a:solidFill>
            <a:srgbClr val="FFD3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B9845E5-7D6C-A40E-7502-66ACC1D569B9}"/>
              </a:ext>
            </a:extLst>
          </p:cNvPr>
          <p:cNvSpPr/>
          <p:nvPr/>
        </p:nvSpPr>
        <p:spPr>
          <a:xfrm>
            <a:off x="1939290" y="1725930"/>
            <a:ext cx="214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MSG </a:t>
            </a:r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Type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ACC09F6-641F-4E09-1CFC-5ECBDB079332}"/>
              </a:ext>
            </a:extLst>
          </p:cNvPr>
          <p:cNvSpPr/>
          <p:nvPr/>
        </p:nvSpPr>
        <p:spPr>
          <a:xfrm>
            <a:off x="4089130" y="1725930"/>
            <a:ext cx="10698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Flag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2ECA8F4-BD3D-CBF3-9EF0-037535E09853}"/>
              </a:ext>
            </a:extLst>
          </p:cNvPr>
          <p:cNvSpPr/>
          <p:nvPr/>
        </p:nvSpPr>
        <p:spPr>
          <a:xfrm>
            <a:off x="5158970" y="1725930"/>
            <a:ext cx="538476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Payload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A6DD2DD-F936-BFF0-98C0-CBF9891D4DE8}"/>
              </a:ext>
            </a:extLst>
          </p:cNvPr>
          <p:cNvSpPr/>
          <p:nvPr/>
        </p:nvSpPr>
        <p:spPr>
          <a:xfrm>
            <a:off x="1939290" y="216027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Sender ID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6D3B0C8-4F9D-43E5-2E04-9A3ECE6DB4EC}"/>
              </a:ext>
            </a:extLst>
          </p:cNvPr>
          <p:cNvSpPr/>
          <p:nvPr/>
        </p:nvSpPr>
        <p:spPr>
          <a:xfrm>
            <a:off x="1939290" y="2594610"/>
            <a:ext cx="8604440" cy="43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 err="1">
                <a:solidFill>
                  <a:schemeClr val="tx1"/>
                </a:solidFill>
                <a:latin typeface="Helvetica" pitchFamily="2" charset="0"/>
              </a:rPr>
              <a:t>Receiver</a:t>
            </a:r>
            <a:r>
              <a:rPr lang="ca-ES" sz="1200" dirty="0">
                <a:solidFill>
                  <a:schemeClr val="tx1"/>
                </a:solidFill>
                <a:latin typeface="Helvetica" pitchFamily="2" charset="0"/>
              </a:rPr>
              <a:t> ID</a:t>
            </a:r>
            <a:endParaRPr lang="es-ES" sz="1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83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526</Words>
  <Application>Microsoft Office PowerPoint</Application>
  <PresentationFormat>Panorámica</PresentationFormat>
  <Paragraphs>242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Garcia</dc:creator>
  <cp:lastModifiedBy>Pau Garcia</cp:lastModifiedBy>
  <cp:revision>4</cp:revision>
  <dcterms:created xsi:type="dcterms:W3CDTF">2025-01-21T17:38:10Z</dcterms:created>
  <dcterms:modified xsi:type="dcterms:W3CDTF">2025-02-06T15:36:31Z</dcterms:modified>
</cp:coreProperties>
</file>