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49" autoAdjust="0"/>
  </p:normalViewPr>
  <p:slideViewPr>
    <p:cSldViewPr snapToGrid="0">
      <p:cViewPr>
        <p:scale>
          <a:sx n="100" d="100"/>
          <a:sy n="100" d="100"/>
        </p:scale>
        <p:origin x="1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8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77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0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88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0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7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7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FD147-5F1C-4348-B986-B9E6AA808831}" type="datetimeFigureOut">
              <a:rPr lang="es-ES" smtClean="0"/>
              <a:t>17/01/2025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5E0A1-1398-44F1-AB28-E957A2C5D5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3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011B26-378E-BBC1-9DC9-D12EF006483F}"/>
              </a:ext>
            </a:extLst>
          </p:cNvPr>
          <p:cNvSpPr txBox="1"/>
          <p:nvPr/>
        </p:nvSpPr>
        <p:spPr>
          <a:xfrm>
            <a:off x="1513944" y="32004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35563F-CBA5-D0AE-0ECD-3394C8795E6A}"/>
              </a:ext>
            </a:extLst>
          </p:cNvPr>
          <p:cNvSpPr txBox="1"/>
          <p:nvPr/>
        </p:nvSpPr>
        <p:spPr>
          <a:xfrm>
            <a:off x="3123199" y="32003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CF952CC-3B46-0FE5-2CA0-A14386C978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58562" y="566260"/>
            <a:ext cx="3600" cy="43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B601F1E-89C7-C46F-FEEB-BAE977F53988}"/>
              </a:ext>
            </a:extLst>
          </p:cNvPr>
          <p:cNvCxnSpPr>
            <a:cxnSpLocks/>
          </p:cNvCxnSpPr>
          <p:nvPr/>
        </p:nvCxnSpPr>
        <p:spPr>
          <a:xfrm flipH="1">
            <a:off x="3454321" y="566260"/>
            <a:ext cx="3600" cy="43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3E59117-6659-9032-5238-120547C83F17}"/>
              </a:ext>
            </a:extLst>
          </p:cNvPr>
          <p:cNvCxnSpPr/>
          <p:nvPr/>
        </p:nvCxnSpPr>
        <p:spPr>
          <a:xfrm>
            <a:off x="1765746" y="1117788"/>
            <a:ext cx="1710000" cy="29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7D5DFEE-B725-E82E-CD8F-04FD15C4D4AE}"/>
              </a:ext>
            </a:extLst>
          </p:cNvPr>
          <p:cNvGrpSpPr/>
          <p:nvPr/>
        </p:nvGrpSpPr>
        <p:grpSpPr>
          <a:xfrm>
            <a:off x="3285387" y="905782"/>
            <a:ext cx="188596" cy="1800000"/>
            <a:chOff x="944879" y="1325880"/>
            <a:chExt cx="188596" cy="350520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6C161012-E8BF-8E33-609B-5527A619CC5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94A5391-85F5-0474-A138-08A4007B4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1F99367-10A3-511C-713C-840353B6342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DBB0B8E-2DD1-82F9-0569-D4E5127CC856}"/>
              </a:ext>
            </a:extLst>
          </p:cNvPr>
          <p:cNvSpPr txBox="1"/>
          <p:nvPr/>
        </p:nvSpPr>
        <p:spPr>
          <a:xfrm>
            <a:off x="1779856" y="1783856"/>
            <a:ext cx="163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 10 segons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3E0B62-6530-187C-4B7D-6243C65C439D}"/>
              </a:ext>
            </a:extLst>
          </p:cNvPr>
          <p:cNvCxnSpPr/>
          <p:nvPr/>
        </p:nvCxnSpPr>
        <p:spPr>
          <a:xfrm flipH="1">
            <a:off x="1751780" y="2692395"/>
            <a:ext cx="1708642" cy="290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79E6327-F6D3-D2AF-3951-B5FA57F1553E}"/>
              </a:ext>
            </a:extLst>
          </p:cNvPr>
          <p:cNvSpPr txBox="1"/>
          <p:nvPr/>
        </p:nvSpPr>
        <p:spPr>
          <a:xfrm>
            <a:off x="2238309" y="253580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11DDB0F-F74B-0DBA-6AC8-4B0DC159F360}"/>
              </a:ext>
            </a:extLst>
          </p:cNvPr>
          <p:cNvGrpSpPr/>
          <p:nvPr/>
        </p:nvGrpSpPr>
        <p:grpSpPr>
          <a:xfrm>
            <a:off x="1535173" y="2983385"/>
            <a:ext cx="188596" cy="900000"/>
            <a:chOff x="944879" y="1325880"/>
            <a:chExt cx="188596" cy="350520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2F95CF9-4ECE-8551-07C7-A065258AE3F4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7282433-084D-BA0A-FB15-E6C0F4532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3C0C70C8-4F4E-D2E2-25D8-F6B3B32C5FB7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8DBC085-CB0F-D448-4295-D8517871D619}"/>
              </a:ext>
            </a:extLst>
          </p:cNvPr>
          <p:cNvSpPr txBox="1"/>
          <p:nvPr/>
        </p:nvSpPr>
        <p:spPr>
          <a:xfrm rot="16200000">
            <a:off x="725724" y="3233329"/>
            <a:ext cx="10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9611F-AD58-89D1-4480-5046B4C6BA91}"/>
              </a:ext>
            </a:extLst>
          </p:cNvPr>
          <p:cNvSpPr txBox="1"/>
          <p:nvPr/>
        </p:nvSpPr>
        <p:spPr>
          <a:xfrm>
            <a:off x="2287744" y="98835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28D6BF-0B5A-9B78-BFF1-D302312ADEC8}"/>
              </a:ext>
            </a:extLst>
          </p:cNvPr>
          <p:cNvSpPr txBox="1"/>
          <p:nvPr/>
        </p:nvSpPr>
        <p:spPr>
          <a:xfrm>
            <a:off x="3878123" y="1209333"/>
            <a:ext cx="86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Guarda ID, SNR i RSSI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3775E04-07E0-EA7D-88AC-1626D05DEC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28618" y="1409388"/>
            <a:ext cx="349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5F5354F-8AA2-BB3B-568D-F270268CBAD4}"/>
              </a:ext>
            </a:extLst>
          </p:cNvPr>
          <p:cNvSpPr txBox="1"/>
          <p:nvPr/>
        </p:nvSpPr>
        <p:spPr>
          <a:xfrm>
            <a:off x="3838156" y="2436537"/>
            <a:ext cx="865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Envia SF òptim amb torn indicat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FF0CE45-6CA8-04FE-359B-951781D68B36}"/>
              </a:ext>
            </a:extLst>
          </p:cNvPr>
          <p:cNvCxnSpPr>
            <a:cxnSpLocks/>
          </p:cNvCxnSpPr>
          <p:nvPr/>
        </p:nvCxnSpPr>
        <p:spPr>
          <a:xfrm flipH="1">
            <a:off x="3490568" y="2692395"/>
            <a:ext cx="349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3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27</Words>
  <Application>Microsoft Office PowerPoint</Application>
  <PresentationFormat>A4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Garcia</dc:creator>
  <cp:lastModifiedBy>Pau Garcia</cp:lastModifiedBy>
  <cp:revision>4</cp:revision>
  <dcterms:created xsi:type="dcterms:W3CDTF">2025-01-12T17:29:06Z</dcterms:created>
  <dcterms:modified xsi:type="dcterms:W3CDTF">2025-01-17T18:49:23Z</dcterms:modified>
</cp:coreProperties>
</file>