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449" autoAdjust="0"/>
  </p:normalViewPr>
  <p:slideViewPr>
    <p:cSldViewPr snapToGrid="0">
      <p:cViewPr varScale="1">
        <p:scale>
          <a:sx n="71" d="100"/>
          <a:sy n="71" d="100"/>
        </p:scale>
        <p:origin x="2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D147-5F1C-4348-B986-B9E6AA808831}" type="datetimeFigureOut">
              <a:rPr lang="es-ES" smtClean="0"/>
              <a:t>18/01/2025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E0A1-1398-44F1-AB28-E957A2C5D5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36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D147-5F1C-4348-B986-B9E6AA808831}" type="datetimeFigureOut">
              <a:rPr lang="es-ES" smtClean="0"/>
              <a:t>18/01/2025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E0A1-1398-44F1-AB28-E957A2C5D5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882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D147-5F1C-4348-B986-B9E6AA808831}" type="datetimeFigureOut">
              <a:rPr lang="es-ES" smtClean="0"/>
              <a:t>18/01/2025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E0A1-1398-44F1-AB28-E957A2C5D5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73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D147-5F1C-4348-B986-B9E6AA808831}" type="datetimeFigureOut">
              <a:rPr lang="es-ES" smtClean="0"/>
              <a:t>18/01/2025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E0A1-1398-44F1-AB28-E957A2C5D5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677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D147-5F1C-4348-B986-B9E6AA808831}" type="datetimeFigureOut">
              <a:rPr lang="es-ES" smtClean="0"/>
              <a:t>18/01/2025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E0A1-1398-44F1-AB28-E957A2C5D5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04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D147-5F1C-4348-B986-B9E6AA808831}" type="datetimeFigureOut">
              <a:rPr lang="es-ES" smtClean="0"/>
              <a:t>18/01/2025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E0A1-1398-44F1-AB28-E957A2C5D5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2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D147-5F1C-4348-B986-B9E6AA808831}" type="datetimeFigureOut">
              <a:rPr lang="es-ES" smtClean="0"/>
              <a:t>18/01/2025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E0A1-1398-44F1-AB28-E957A2C5D5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388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D147-5F1C-4348-B986-B9E6AA808831}" type="datetimeFigureOut">
              <a:rPr lang="es-ES" smtClean="0"/>
              <a:t>18/01/2025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E0A1-1398-44F1-AB28-E957A2C5D5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709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D147-5F1C-4348-B986-B9E6AA808831}" type="datetimeFigureOut">
              <a:rPr lang="es-ES" smtClean="0"/>
              <a:t>18/01/2025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E0A1-1398-44F1-AB28-E957A2C5D5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78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D147-5F1C-4348-B986-B9E6AA808831}" type="datetimeFigureOut">
              <a:rPr lang="es-ES" smtClean="0"/>
              <a:t>18/01/2025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E0A1-1398-44F1-AB28-E957A2C5D5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D147-5F1C-4348-B986-B9E6AA808831}" type="datetimeFigureOut">
              <a:rPr lang="es-ES" smtClean="0"/>
              <a:t>18/01/2025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E0A1-1398-44F1-AB28-E957A2C5D5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797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FD147-5F1C-4348-B986-B9E6AA808831}" type="datetimeFigureOut">
              <a:rPr lang="es-ES" smtClean="0"/>
              <a:t>18/01/2025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45E0A1-1398-44F1-AB28-E957A2C5D5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38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982C8C4-0B5D-3B8C-1BFA-C2A6A0BA037F}"/>
              </a:ext>
            </a:extLst>
          </p:cNvPr>
          <p:cNvSpPr txBox="1"/>
          <p:nvPr/>
        </p:nvSpPr>
        <p:spPr>
          <a:xfrm>
            <a:off x="4939769" y="320039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Node</a:t>
            </a:r>
            <a:endParaRPr lang="es-ES" sz="1000" dirty="0">
              <a:latin typeface="Helvetica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011B26-378E-BBC1-9DC9-D12EF006483F}"/>
              </a:ext>
            </a:extLst>
          </p:cNvPr>
          <p:cNvSpPr txBox="1"/>
          <p:nvPr/>
        </p:nvSpPr>
        <p:spPr>
          <a:xfrm>
            <a:off x="1513944" y="320040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Node</a:t>
            </a:r>
            <a:endParaRPr lang="es-ES" sz="1000" dirty="0">
              <a:latin typeface="Helvetica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435563F-CBA5-D0AE-0ECD-3394C8795E6A}"/>
              </a:ext>
            </a:extLst>
          </p:cNvPr>
          <p:cNvSpPr txBox="1"/>
          <p:nvPr/>
        </p:nvSpPr>
        <p:spPr>
          <a:xfrm>
            <a:off x="3123199" y="320039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Gateway</a:t>
            </a:r>
            <a:endParaRPr lang="es-ES" sz="1000" dirty="0">
              <a:latin typeface="Helvetica" pitchFamily="2" charset="0"/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CF952CC-3B46-0FE5-2CA0-A14386C978B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758562" y="566260"/>
            <a:ext cx="3600" cy="90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B601F1E-89C7-C46F-FEEB-BAE977F53988}"/>
              </a:ext>
            </a:extLst>
          </p:cNvPr>
          <p:cNvCxnSpPr>
            <a:cxnSpLocks/>
          </p:cNvCxnSpPr>
          <p:nvPr/>
        </p:nvCxnSpPr>
        <p:spPr>
          <a:xfrm flipH="1">
            <a:off x="3454321" y="566260"/>
            <a:ext cx="3600" cy="90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B51D208-1D1A-45A3-87C4-51E2B38A7817}"/>
              </a:ext>
            </a:extLst>
          </p:cNvPr>
          <p:cNvCxnSpPr>
            <a:cxnSpLocks/>
          </p:cNvCxnSpPr>
          <p:nvPr/>
        </p:nvCxnSpPr>
        <p:spPr>
          <a:xfrm flipH="1">
            <a:off x="5173174" y="566258"/>
            <a:ext cx="3600" cy="90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AB038B5-5DF2-3BCC-9295-39CBC8B4E177}"/>
              </a:ext>
            </a:extLst>
          </p:cNvPr>
          <p:cNvCxnSpPr>
            <a:stCxn id="6" idx="2"/>
          </p:cNvCxnSpPr>
          <p:nvPr/>
        </p:nvCxnSpPr>
        <p:spPr>
          <a:xfrm flipH="1">
            <a:off x="1758562" y="566260"/>
            <a:ext cx="1708642" cy="290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63A14AB-0E80-5491-2D0C-1422BC95E1D5}"/>
              </a:ext>
            </a:extLst>
          </p:cNvPr>
          <p:cNvSpPr txBox="1"/>
          <p:nvPr/>
        </p:nvSpPr>
        <p:spPr>
          <a:xfrm>
            <a:off x="2351770" y="463634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Beacon</a:t>
            </a:r>
            <a:endParaRPr lang="es-ES" sz="700" dirty="0">
              <a:latin typeface="Helvetica" pitchFamily="2" charset="0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C3DDC90-12D1-E748-6216-895FBB5D14B6}"/>
              </a:ext>
            </a:extLst>
          </p:cNvPr>
          <p:cNvCxnSpPr>
            <a:stCxn id="6" idx="2"/>
          </p:cNvCxnSpPr>
          <p:nvPr/>
        </p:nvCxnSpPr>
        <p:spPr>
          <a:xfrm>
            <a:off x="3467204" y="566260"/>
            <a:ext cx="1710000" cy="29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57D774F-ACC4-AE0C-9E2E-AC0A6BEC3A5F}"/>
              </a:ext>
            </a:extLst>
          </p:cNvPr>
          <p:cNvSpPr txBox="1"/>
          <p:nvPr/>
        </p:nvSpPr>
        <p:spPr>
          <a:xfrm>
            <a:off x="4204727" y="511700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Beacon</a:t>
            </a:r>
            <a:endParaRPr lang="es-ES" sz="1000" dirty="0">
              <a:latin typeface="Helvetica" pitchFamily="2" charset="0"/>
            </a:endParaRP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076D187A-EA2D-685A-FF67-D5207C7FE0DF}"/>
              </a:ext>
            </a:extLst>
          </p:cNvPr>
          <p:cNvGrpSpPr/>
          <p:nvPr/>
        </p:nvGrpSpPr>
        <p:grpSpPr>
          <a:xfrm>
            <a:off x="1513944" y="857250"/>
            <a:ext cx="188596" cy="360000"/>
            <a:chOff x="944879" y="1325880"/>
            <a:chExt cx="188596" cy="350520"/>
          </a:xfrm>
        </p:grpSpPr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76DC5DF0-91BC-091F-8C55-DE9700093BE6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8B54253D-4D1D-2CAB-DDEE-F05181E70B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6273BCF-4919-F228-DE1F-6B4DA6EE860D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69965EC0-04E8-0E0D-196A-3EEF94576CA3}"/>
              </a:ext>
            </a:extLst>
          </p:cNvPr>
          <p:cNvGrpSpPr/>
          <p:nvPr/>
        </p:nvGrpSpPr>
        <p:grpSpPr>
          <a:xfrm rot="10800000" flipV="1">
            <a:off x="5261570" y="847770"/>
            <a:ext cx="188596" cy="360000"/>
            <a:chOff x="944879" y="1325880"/>
            <a:chExt cx="188596" cy="350520"/>
          </a:xfrm>
        </p:grpSpPr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E9037B0D-31C7-0F26-3806-F6F936494391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4F402F9F-2071-8727-A880-968DB0607F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9BA09769-5186-3AE5-C1AA-18E429ED56B9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17D68F4B-71E7-D492-B63F-A640872F3D8B}"/>
                  </a:ext>
                </a:extLst>
              </p:cNvPr>
              <p:cNvSpPr txBox="1"/>
              <p:nvPr/>
            </p:nvSpPr>
            <p:spPr>
              <a:xfrm>
                <a:off x="585419" y="926118"/>
                <a:ext cx="10179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ca-ES" sz="1000" b="0" i="1" smtClean="0">
                              <a:latin typeface="Cambria Math" panose="02040503050406030204" pitchFamily="18" charset="0"/>
                            </a:rPr>
                            <m:t>𝐴𝑙𝑒𝑎𝑡𝑜𝑟𝑖</m:t>
                          </m:r>
                          <m:r>
                            <a:rPr lang="ca-E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ca-ES" sz="10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ca-ES" sz="10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ca-E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ca-E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ES" sz="10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17D68F4B-71E7-D492-B63F-A640872F3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19" y="926118"/>
                <a:ext cx="101797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3E77361D-C999-22B7-8858-794077B33513}"/>
                  </a:ext>
                </a:extLst>
              </p:cNvPr>
              <p:cNvSpPr txBox="1"/>
              <p:nvPr/>
            </p:nvSpPr>
            <p:spPr>
              <a:xfrm>
                <a:off x="5452459" y="905783"/>
                <a:ext cx="10179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ca-ES" sz="1000" b="0" i="1" smtClean="0">
                              <a:latin typeface="Cambria Math" panose="02040503050406030204" pitchFamily="18" charset="0"/>
                            </a:rPr>
                            <m:t>𝐴𝑙𝑒𝑎𝑡𝑜𝑟𝑖</m:t>
                          </m:r>
                          <m:r>
                            <a:rPr lang="ca-E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ca-ES" sz="10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ca-ES" sz="10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ca-E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ca-E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ES" sz="10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3E77361D-C999-22B7-8858-794077B33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459" y="905783"/>
                <a:ext cx="101797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3E59117-6659-9032-5238-120547C83F17}"/>
              </a:ext>
            </a:extLst>
          </p:cNvPr>
          <p:cNvCxnSpPr/>
          <p:nvPr/>
        </p:nvCxnSpPr>
        <p:spPr>
          <a:xfrm>
            <a:off x="1765746" y="1117788"/>
            <a:ext cx="1710000" cy="29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B6C58A4-6473-6EB5-7CDD-D8B2F5D97E9B}"/>
              </a:ext>
            </a:extLst>
          </p:cNvPr>
          <p:cNvCxnSpPr/>
          <p:nvPr/>
        </p:nvCxnSpPr>
        <p:spPr>
          <a:xfrm flipH="1">
            <a:off x="3475745" y="1205864"/>
            <a:ext cx="1708642" cy="290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891D41F-46F3-6838-4069-8A4CC5460D2A}"/>
              </a:ext>
            </a:extLst>
          </p:cNvPr>
          <p:cNvSpPr txBox="1"/>
          <p:nvPr/>
        </p:nvSpPr>
        <p:spPr>
          <a:xfrm>
            <a:off x="2319967" y="1017150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Request</a:t>
            </a:r>
            <a:endParaRPr lang="es-ES" sz="1000" dirty="0">
              <a:latin typeface="Helvetica" pitchFamily="2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21BEEB7-5573-3FFB-1E9F-6C5D02063DE9}"/>
              </a:ext>
            </a:extLst>
          </p:cNvPr>
          <p:cNvSpPr txBox="1"/>
          <p:nvPr/>
        </p:nvSpPr>
        <p:spPr>
          <a:xfrm>
            <a:off x="4187391" y="1017150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Request</a:t>
            </a:r>
            <a:endParaRPr lang="es-ES" sz="1000" dirty="0">
              <a:latin typeface="Helvetica" pitchFamily="2" charset="0"/>
            </a:endParaRP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77D5DFEE-B725-E82E-CD8F-04FD15C4D4AE}"/>
              </a:ext>
            </a:extLst>
          </p:cNvPr>
          <p:cNvGrpSpPr/>
          <p:nvPr/>
        </p:nvGrpSpPr>
        <p:grpSpPr>
          <a:xfrm>
            <a:off x="3285387" y="905782"/>
            <a:ext cx="188596" cy="1800000"/>
            <a:chOff x="944879" y="1325880"/>
            <a:chExt cx="188596" cy="350520"/>
          </a:xfrm>
        </p:grpSpPr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6C161012-E8BF-8E33-609B-5527A619CC50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394A5391-85F5-0474-A138-08A4007B4C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31F99367-10A3-511C-713C-840353B63428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DBB0B8E-2DD1-82F9-0569-D4E5127CC856}"/>
              </a:ext>
            </a:extLst>
          </p:cNvPr>
          <p:cNvSpPr txBox="1"/>
          <p:nvPr/>
        </p:nvSpPr>
        <p:spPr>
          <a:xfrm>
            <a:off x="1758562" y="1693460"/>
            <a:ext cx="1746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Escolta canal 10 segons</a:t>
            </a:r>
            <a:endParaRPr lang="es-ES" sz="1000" dirty="0">
              <a:latin typeface="Helvetica" pitchFamily="2" charset="0"/>
            </a:endParaRP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483E0B62-6530-187C-4B7D-6243C65C439D}"/>
              </a:ext>
            </a:extLst>
          </p:cNvPr>
          <p:cNvCxnSpPr/>
          <p:nvPr/>
        </p:nvCxnSpPr>
        <p:spPr>
          <a:xfrm flipH="1">
            <a:off x="1751780" y="2692395"/>
            <a:ext cx="1708642" cy="290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BEB1ABC4-0C6B-7B39-427F-59E008640A4C}"/>
              </a:ext>
            </a:extLst>
          </p:cNvPr>
          <p:cNvCxnSpPr/>
          <p:nvPr/>
        </p:nvCxnSpPr>
        <p:spPr>
          <a:xfrm>
            <a:off x="3480763" y="2692395"/>
            <a:ext cx="1710000" cy="29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79E6327-F6D3-D2AF-3951-B5FA57F1553E}"/>
              </a:ext>
            </a:extLst>
          </p:cNvPr>
          <p:cNvSpPr txBox="1"/>
          <p:nvPr/>
        </p:nvSpPr>
        <p:spPr>
          <a:xfrm>
            <a:off x="2336684" y="254847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Schedule</a:t>
            </a:r>
            <a:endParaRPr lang="es-ES" sz="1000" dirty="0">
              <a:latin typeface="Helvetica" pitchFamily="2" charset="0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498B03B3-B9C0-6CD4-9640-676DE75ED249}"/>
              </a:ext>
            </a:extLst>
          </p:cNvPr>
          <p:cNvSpPr txBox="1"/>
          <p:nvPr/>
        </p:nvSpPr>
        <p:spPr>
          <a:xfrm>
            <a:off x="4175992" y="2605754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Schedule</a:t>
            </a:r>
            <a:endParaRPr lang="es-ES" sz="1000" dirty="0">
              <a:latin typeface="Helvetica" pitchFamily="2" charset="0"/>
            </a:endParaRP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311DDB0F-F74B-0DBA-6AC8-4B0DC159F360}"/>
              </a:ext>
            </a:extLst>
          </p:cNvPr>
          <p:cNvGrpSpPr/>
          <p:nvPr/>
        </p:nvGrpSpPr>
        <p:grpSpPr>
          <a:xfrm>
            <a:off x="1535173" y="2983385"/>
            <a:ext cx="188596" cy="900000"/>
            <a:chOff x="944879" y="1325880"/>
            <a:chExt cx="188596" cy="350520"/>
          </a:xfrm>
        </p:grpSpPr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A2F95CF9-4ECE-8551-07C7-A065258AE3F4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77282433-084D-BA0A-FB15-E6C0F4532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3C0C70C8-4F4E-D2E2-25D8-F6B3B32C5FB7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1F51C71E-8EE3-C90A-0611-C985BC01C51C}"/>
              </a:ext>
            </a:extLst>
          </p:cNvPr>
          <p:cNvGrpSpPr/>
          <p:nvPr/>
        </p:nvGrpSpPr>
        <p:grpSpPr>
          <a:xfrm rot="10800000" flipV="1">
            <a:off x="5268352" y="2978494"/>
            <a:ext cx="188596" cy="1800000"/>
            <a:chOff x="944879" y="1325880"/>
            <a:chExt cx="188596" cy="350520"/>
          </a:xfrm>
        </p:grpSpPr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BAC8EFBC-F3B7-D5BE-23AA-DFE71A83ECD6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ABAE188A-D074-5FCC-27C5-84C9F42472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3B2B48BA-4027-AB92-8EA4-BBED4C243090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6535D3D0-D68C-F3D7-1959-83044B43F752}"/>
              </a:ext>
            </a:extLst>
          </p:cNvPr>
          <p:cNvGrpSpPr/>
          <p:nvPr/>
        </p:nvGrpSpPr>
        <p:grpSpPr>
          <a:xfrm>
            <a:off x="3143208" y="4778494"/>
            <a:ext cx="188596" cy="900000"/>
            <a:chOff x="944879" y="1325880"/>
            <a:chExt cx="188596" cy="350520"/>
          </a:xfrm>
        </p:grpSpPr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4988D0DB-3BDC-E1B3-619B-BEB60013D282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9127BCC2-4AB4-9825-6170-CBC5712A6B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140DC091-6BF0-4E4B-A563-E1717E04E135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52349EE9-022F-AAC7-DCCA-2D85F080B195}"/>
              </a:ext>
            </a:extLst>
          </p:cNvPr>
          <p:cNvGrpSpPr/>
          <p:nvPr/>
        </p:nvGrpSpPr>
        <p:grpSpPr>
          <a:xfrm rot="10800000" flipV="1">
            <a:off x="3604364" y="3878494"/>
            <a:ext cx="188596" cy="900000"/>
            <a:chOff x="944879" y="1325880"/>
            <a:chExt cx="188596" cy="350520"/>
          </a:xfrm>
        </p:grpSpPr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832019CD-04CF-BEE8-DC8C-862D3A3F9D3C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F34AD701-B6DA-F6A7-4FEA-BD2A2A83E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732240B0-B1E5-66E1-F7A5-BFB3390DC832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07B858EB-9255-2953-C53A-DC915A710F8A}"/>
              </a:ext>
            </a:extLst>
          </p:cNvPr>
          <p:cNvGrpSpPr/>
          <p:nvPr/>
        </p:nvGrpSpPr>
        <p:grpSpPr>
          <a:xfrm rot="10800000" flipV="1">
            <a:off x="3604363" y="5678494"/>
            <a:ext cx="188596" cy="900000"/>
            <a:chOff x="944879" y="1325880"/>
            <a:chExt cx="188596" cy="350520"/>
          </a:xfrm>
        </p:grpSpPr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C7177AB2-C33F-2E41-6CB9-76DFD065FA9B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2F9C45DC-CC12-F9F3-DFDA-4EBA7A948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5458E325-3ECE-8775-D203-8E0970A2515B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BA8995F0-8C7E-44F3-5BC3-22F02A0BCC1A}"/>
              </a:ext>
            </a:extLst>
          </p:cNvPr>
          <p:cNvGrpSpPr/>
          <p:nvPr/>
        </p:nvGrpSpPr>
        <p:grpSpPr>
          <a:xfrm>
            <a:off x="3149990" y="6568712"/>
            <a:ext cx="188596" cy="900000"/>
            <a:chOff x="944879" y="1325880"/>
            <a:chExt cx="188596" cy="350520"/>
          </a:xfrm>
        </p:grpSpPr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5C8C94FF-7AEF-CA73-E818-F7A0A38438E2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80BF2393-11F5-6F5F-2239-427A4D6CEC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B110F7F8-7C95-B788-A8AB-7951D734131F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CuadroTexto 75">
            <a:extLst>
              <a:ext uri="{FF2B5EF4-FFF2-40B4-BE49-F238E27FC236}">
                <a16:creationId xmlns:a16="http://schemas.microsoft.com/office/drawing/2014/main" id="{68DBC085-CB0F-D448-4295-D8517871D619}"/>
              </a:ext>
            </a:extLst>
          </p:cNvPr>
          <p:cNvSpPr txBox="1"/>
          <p:nvPr/>
        </p:nvSpPr>
        <p:spPr>
          <a:xfrm rot="16200000">
            <a:off x="725724" y="3233329"/>
            <a:ext cx="1098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00" i="1" dirty="0" err="1">
                <a:latin typeface="Helvetica" pitchFamily="2" charset="0"/>
              </a:rPr>
              <a:t>Deep_sleep</a:t>
            </a:r>
            <a:r>
              <a:rPr lang="ca-ES" sz="1000" dirty="0">
                <a:latin typeface="Helvetica" pitchFamily="2" charset="0"/>
              </a:rPr>
              <a:t> fins al seu torn</a:t>
            </a:r>
            <a:endParaRPr lang="es-ES" sz="1000" i="1" dirty="0">
              <a:latin typeface="Helvetica" pitchFamily="2" charset="0"/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F962669E-AB9D-41DD-5EA1-26FD8E904914}"/>
              </a:ext>
            </a:extLst>
          </p:cNvPr>
          <p:cNvSpPr txBox="1"/>
          <p:nvPr/>
        </p:nvSpPr>
        <p:spPr>
          <a:xfrm rot="5400000" flipH="1">
            <a:off x="4873646" y="3844985"/>
            <a:ext cx="1748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00" i="1" dirty="0" err="1">
                <a:latin typeface="Helvetica" pitchFamily="2" charset="0"/>
              </a:rPr>
              <a:t>Deep_sleep</a:t>
            </a:r>
            <a:r>
              <a:rPr lang="ca-ES" sz="1000" dirty="0">
                <a:latin typeface="Helvetica" pitchFamily="2" charset="0"/>
              </a:rPr>
              <a:t> fins al seu torn</a:t>
            </a:r>
            <a:endParaRPr lang="es-ES" sz="1000" i="1" dirty="0">
              <a:latin typeface="Helvetica" pitchFamily="2" charset="0"/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CCC2B5C3-279A-6C13-B25D-B840DA00AECD}"/>
              </a:ext>
            </a:extLst>
          </p:cNvPr>
          <p:cNvSpPr txBox="1"/>
          <p:nvPr/>
        </p:nvSpPr>
        <p:spPr>
          <a:xfrm rot="5400000" flipH="1">
            <a:off x="3594106" y="4208135"/>
            <a:ext cx="72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00" dirty="0" err="1">
                <a:latin typeface="Helvetica" pitchFamily="2" charset="0"/>
              </a:rPr>
              <a:t>Slot</a:t>
            </a:r>
            <a:r>
              <a:rPr lang="ca-ES" sz="1000" dirty="0">
                <a:latin typeface="Helvetica" pitchFamily="2" charset="0"/>
              </a:rPr>
              <a:t> 0</a:t>
            </a:r>
            <a:endParaRPr lang="es-ES" sz="1000" dirty="0">
              <a:latin typeface="Helvetica" pitchFamily="2" charset="0"/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D90B1432-3811-EDC4-2406-ACC8A9466EC2}"/>
              </a:ext>
            </a:extLst>
          </p:cNvPr>
          <p:cNvSpPr txBox="1"/>
          <p:nvPr/>
        </p:nvSpPr>
        <p:spPr>
          <a:xfrm rot="5400000" flipH="1">
            <a:off x="3644700" y="6005384"/>
            <a:ext cx="72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00" dirty="0" err="1">
                <a:latin typeface="Helvetica" pitchFamily="2" charset="0"/>
              </a:rPr>
              <a:t>Slot</a:t>
            </a:r>
            <a:r>
              <a:rPr lang="ca-ES" sz="1000" dirty="0">
                <a:latin typeface="Helvetica" pitchFamily="2" charset="0"/>
              </a:rPr>
              <a:t> 2</a:t>
            </a:r>
            <a:endParaRPr lang="es-ES" sz="1000" dirty="0">
              <a:latin typeface="Helvetica" pitchFamily="2" charset="0"/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FE9AEDDB-1E0B-C2BF-ADAE-722DDC67EC36}"/>
              </a:ext>
            </a:extLst>
          </p:cNvPr>
          <p:cNvSpPr txBox="1"/>
          <p:nvPr/>
        </p:nvSpPr>
        <p:spPr>
          <a:xfrm rot="16200000">
            <a:off x="2560335" y="5105384"/>
            <a:ext cx="72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00" dirty="0" err="1">
                <a:latin typeface="Helvetica" pitchFamily="2" charset="0"/>
              </a:rPr>
              <a:t>Slot</a:t>
            </a:r>
            <a:r>
              <a:rPr lang="ca-ES" sz="1000" dirty="0">
                <a:latin typeface="Helvetica" pitchFamily="2" charset="0"/>
              </a:rPr>
              <a:t> 1</a:t>
            </a:r>
            <a:endParaRPr lang="es-ES" sz="1000" dirty="0">
              <a:latin typeface="Helvetica" pitchFamily="2" charset="0"/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ECF946E-6E53-EAAA-3FE9-BD1AB869F7F1}"/>
              </a:ext>
            </a:extLst>
          </p:cNvPr>
          <p:cNvSpPr txBox="1"/>
          <p:nvPr/>
        </p:nvSpPr>
        <p:spPr>
          <a:xfrm rot="16200000">
            <a:off x="2552996" y="6895602"/>
            <a:ext cx="72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00" dirty="0" err="1">
                <a:latin typeface="Helvetica" pitchFamily="2" charset="0"/>
              </a:rPr>
              <a:t>Slot</a:t>
            </a:r>
            <a:r>
              <a:rPr lang="ca-ES" sz="1000" dirty="0">
                <a:latin typeface="Helvetica" pitchFamily="2" charset="0"/>
              </a:rPr>
              <a:t> 3</a:t>
            </a:r>
            <a:endParaRPr lang="es-ES" sz="1000" dirty="0">
              <a:latin typeface="Helvetica" pitchFamily="2" charset="0"/>
            </a:endParaRP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35B8C81B-B579-2761-4E2B-8BD7945C9047}"/>
              </a:ext>
            </a:extLst>
          </p:cNvPr>
          <p:cNvCxnSpPr/>
          <p:nvPr/>
        </p:nvCxnSpPr>
        <p:spPr>
          <a:xfrm>
            <a:off x="1785905" y="3926177"/>
            <a:ext cx="1710000" cy="29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92CCB1D7-3CBA-E9AD-892D-1A2E478403A9}"/>
              </a:ext>
            </a:extLst>
          </p:cNvPr>
          <p:cNvSpPr txBox="1"/>
          <p:nvPr/>
        </p:nvSpPr>
        <p:spPr>
          <a:xfrm>
            <a:off x="2342464" y="375727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Data</a:t>
            </a:r>
            <a:endParaRPr lang="es-ES" sz="1000" dirty="0">
              <a:latin typeface="Helvetica" pitchFamily="2" charset="0"/>
            </a:endParaRPr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32E3BFA3-EA45-8F90-0B1B-B62F85CFCA27}"/>
              </a:ext>
            </a:extLst>
          </p:cNvPr>
          <p:cNvCxnSpPr/>
          <p:nvPr/>
        </p:nvCxnSpPr>
        <p:spPr>
          <a:xfrm flipH="1">
            <a:off x="3473982" y="4830571"/>
            <a:ext cx="1708642" cy="290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647F85A0-A659-F732-B220-0114333D769D}"/>
              </a:ext>
            </a:extLst>
          </p:cNvPr>
          <p:cNvSpPr txBox="1"/>
          <p:nvPr/>
        </p:nvSpPr>
        <p:spPr>
          <a:xfrm>
            <a:off x="4262347" y="4640932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Data</a:t>
            </a:r>
            <a:endParaRPr lang="es-ES" sz="1000" dirty="0">
              <a:latin typeface="Helvetica" pitchFamily="2" charset="0"/>
            </a:endParaRPr>
          </a:p>
        </p:txBody>
      </p:sp>
      <p:grpSp>
        <p:nvGrpSpPr>
          <p:cNvPr id="92" name="Grupo 91">
            <a:extLst>
              <a:ext uri="{FF2B5EF4-FFF2-40B4-BE49-F238E27FC236}">
                <a16:creationId xmlns:a16="http://schemas.microsoft.com/office/drawing/2014/main" id="{7C999EA0-60D2-95DA-D685-89AD5F4CB897}"/>
              </a:ext>
            </a:extLst>
          </p:cNvPr>
          <p:cNvGrpSpPr/>
          <p:nvPr/>
        </p:nvGrpSpPr>
        <p:grpSpPr>
          <a:xfrm>
            <a:off x="1541955" y="4023902"/>
            <a:ext cx="188596" cy="4500000"/>
            <a:chOff x="944879" y="1325880"/>
            <a:chExt cx="188596" cy="350520"/>
          </a:xfrm>
        </p:grpSpPr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B05F347D-7F4B-7DAD-C21B-77855268BA56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C50F806A-DD62-7270-3180-92689CA2DA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61C4C496-4204-84ED-A7F3-B881863EE2C8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CuadroTexto 95">
            <a:extLst>
              <a:ext uri="{FF2B5EF4-FFF2-40B4-BE49-F238E27FC236}">
                <a16:creationId xmlns:a16="http://schemas.microsoft.com/office/drawing/2014/main" id="{040062E4-44E9-2638-6C59-ACBA1F11E0A8}"/>
              </a:ext>
            </a:extLst>
          </p:cNvPr>
          <p:cNvSpPr txBox="1"/>
          <p:nvPr/>
        </p:nvSpPr>
        <p:spPr>
          <a:xfrm rot="16200000">
            <a:off x="500141" y="5792415"/>
            <a:ext cx="1660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00" i="1" dirty="0" err="1">
                <a:latin typeface="Helvetica" pitchFamily="2" charset="0"/>
              </a:rPr>
              <a:t>Deep_sleep</a:t>
            </a:r>
            <a:r>
              <a:rPr lang="ca-ES" sz="1000" dirty="0">
                <a:latin typeface="Helvetica" pitchFamily="2" charset="0"/>
              </a:rPr>
              <a:t> fins Beacon</a:t>
            </a:r>
            <a:endParaRPr lang="es-ES" sz="1000" i="1" dirty="0">
              <a:latin typeface="Helvetica" pitchFamily="2" charset="0"/>
            </a:endParaRPr>
          </a:p>
        </p:txBody>
      </p:sp>
      <p:grpSp>
        <p:nvGrpSpPr>
          <p:cNvPr id="97" name="Grupo 96">
            <a:extLst>
              <a:ext uri="{FF2B5EF4-FFF2-40B4-BE49-F238E27FC236}">
                <a16:creationId xmlns:a16="http://schemas.microsoft.com/office/drawing/2014/main" id="{42682AC4-68F3-0A45-F350-6F6E87C218B6}"/>
              </a:ext>
            </a:extLst>
          </p:cNvPr>
          <p:cNvGrpSpPr/>
          <p:nvPr/>
        </p:nvGrpSpPr>
        <p:grpSpPr>
          <a:xfrm rot="10800000" flipV="1">
            <a:off x="5276763" y="4865344"/>
            <a:ext cx="188596" cy="3600000"/>
            <a:chOff x="944879" y="1325880"/>
            <a:chExt cx="188596" cy="350520"/>
          </a:xfrm>
        </p:grpSpPr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D000D616-B357-3AAD-ED6A-F545787D6B2D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5ED6FED9-37F9-F212-CF5C-9DD006D055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DE918651-2D13-0699-5FFC-DE65C373A3F7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FACCFF45-8E6D-3BD8-C2B6-3ED3F140FE0F}"/>
              </a:ext>
            </a:extLst>
          </p:cNvPr>
          <p:cNvSpPr txBox="1"/>
          <p:nvPr/>
        </p:nvSpPr>
        <p:spPr>
          <a:xfrm rot="5400000" flipH="1">
            <a:off x="4890302" y="6368532"/>
            <a:ext cx="1754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00" i="1" dirty="0" err="1">
                <a:latin typeface="Helvetica" pitchFamily="2" charset="0"/>
              </a:rPr>
              <a:t>Deep_sleep</a:t>
            </a:r>
            <a:r>
              <a:rPr lang="ca-ES" sz="1000" dirty="0">
                <a:latin typeface="Helvetica" pitchFamily="2" charset="0"/>
              </a:rPr>
              <a:t> fins Beacon</a:t>
            </a:r>
            <a:endParaRPr lang="es-ES" sz="1000" i="1" dirty="0">
              <a:latin typeface="Helvetica" pitchFamily="2" charset="0"/>
            </a:endParaRPr>
          </a:p>
        </p:txBody>
      </p: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07DABC63-6210-C2C5-B40A-3472C3368C75}"/>
              </a:ext>
            </a:extLst>
          </p:cNvPr>
          <p:cNvCxnSpPr/>
          <p:nvPr/>
        </p:nvCxnSpPr>
        <p:spPr>
          <a:xfrm>
            <a:off x="1842785" y="7597135"/>
            <a:ext cx="3240000" cy="36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4A4C2511-44BF-2C7E-BF18-30B7EE97929A}"/>
              </a:ext>
            </a:extLst>
          </p:cNvPr>
          <p:cNvCxnSpPr/>
          <p:nvPr/>
        </p:nvCxnSpPr>
        <p:spPr>
          <a:xfrm flipH="1">
            <a:off x="1740543" y="8573469"/>
            <a:ext cx="1708642" cy="290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DE9135A8-43D1-582F-C754-818CACCA33DF}"/>
              </a:ext>
            </a:extLst>
          </p:cNvPr>
          <p:cNvSpPr txBox="1"/>
          <p:nvPr/>
        </p:nvSpPr>
        <p:spPr>
          <a:xfrm>
            <a:off x="2301948" y="8518909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Beacon</a:t>
            </a:r>
            <a:endParaRPr lang="es-ES" sz="700" dirty="0">
              <a:latin typeface="Helvetica" pitchFamily="2" charset="0"/>
            </a:endParaRP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4205E1AD-A18F-89B3-B3BB-7B0FB47C8429}"/>
              </a:ext>
            </a:extLst>
          </p:cNvPr>
          <p:cNvCxnSpPr/>
          <p:nvPr/>
        </p:nvCxnSpPr>
        <p:spPr>
          <a:xfrm>
            <a:off x="3449185" y="8573469"/>
            <a:ext cx="1710000" cy="29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35E1BC2A-36C7-3F78-2502-B187EAE52FF5}"/>
              </a:ext>
            </a:extLst>
          </p:cNvPr>
          <p:cNvSpPr txBox="1"/>
          <p:nvPr/>
        </p:nvSpPr>
        <p:spPr>
          <a:xfrm>
            <a:off x="4186708" y="8518909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Beacon</a:t>
            </a:r>
            <a:endParaRPr lang="es-ES" sz="700" dirty="0">
              <a:latin typeface="Helvetica" pitchFamily="2" charset="0"/>
            </a:endParaRPr>
          </a:p>
        </p:txBody>
      </p: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870D6ADF-4824-DCA1-22A6-AF468479D81B}"/>
              </a:ext>
            </a:extLst>
          </p:cNvPr>
          <p:cNvCxnSpPr/>
          <p:nvPr/>
        </p:nvCxnSpPr>
        <p:spPr>
          <a:xfrm>
            <a:off x="1837799" y="8497968"/>
            <a:ext cx="3240000" cy="36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DA2B3D04-3B13-5A3A-4D60-191BE25C516A}"/>
              </a:ext>
            </a:extLst>
          </p:cNvPr>
          <p:cNvSpPr txBox="1"/>
          <p:nvPr/>
        </p:nvSpPr>
        <p:spPr>
          <a:xfrm>
            <a:off x="2136927" y="7849296"/>
            <a:ext cx="12792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Enviar dades per Wi-Fi o port sèrie durant 10 segons</a:t>
            </a:r>
            <a:endParaRPr lang="es-ES" sz="1000" dirty="0">
              <a:latin typeface="Helvetica" pitchFamily="2" charset="0"/>
            </a:endParaRPr>
          </a:p>
        </p:txBody>
      </p: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209ECA9F-2848-9472-D9A1-A36942E29086}"/>
              </a:ext>
            </a:extLst>
          </p:cNvPr>
          <p:cNvGrpSpPr/>
          <p:nvPr/>
        </p:nvGrpSpPr>
        <p:grpSpPr>
          <a:xfrm>
            <a:off x="648760" y="566258"/>
            <a:ext cx="237833" cy="7931710"/>
            <a:chOff x="944879" y="1325880"/>
            <a:chExt cx="188596" cy="350520"/>
          </a:xfrm>
        </p:grpSpPr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761E3723-7E8D-B583-8C65-103B5CFE01DB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1207C6AB-524C-6433-1F50-5CF7A6F10E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87F3F3C2-B766-F34A-AD6E-2E120FFB977D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2AD7BB9C-2DF2-8DDA-F9AC-76E692AA6DA1}"/>
              </a:ext>
            </a:extLst>
          </p:cNvPr>
          <p:cNvSpPr txBox="1"/>
          <p:nvPr/>
        </p:nvSpPr>
        <p:spPr>
          <a:xfrm rot="16200000">
            <a:off x="-529034" y="3945019"/>
            <a:ext cx="18511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00" dirty="0">
                <a:latin typeface="Helvetica" pitchFamily="2" charset="0"/>
              </a:rPr>
              <a:t>50 segons entre </a:t>
            </a:r>
            <a:r>
              <a:rPr lang="ca-ES" sz="1000" dirty="0" err="1">
                <a:latin typeface="Helvetica" pitchFamily="2" charset="0"/>
              </a:rPr>
              <a:t>Beacons</a:t>
            </a:r>
            <a:endParaRPr lang="es-ES" sz="1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351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71</Words>
  <Application>Microsoft Office PowerPoint</Application>
  <PresentationFormat>A4 (210 x 297 mm)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Helvetica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 Garcia</dc:creator>
  <cp:lastModifiedBy>Pau Garcia</cp:lastModifiedBy>
  <cp:revision>4</cp:revision>
  <dcterms:created xsi:type="dcterms:W3CDTF">2025-01-12T17:29:06Z</dcterms:created>
  <dcterms:modified xsi:type="dcterms:W3CDTF">2025-01-18T17:20:20Z</dcterms:modified>
</cp:coreProperties>
</file>